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75" r:id="rId3"/>
    <p:sldId id="276" r:id="rId4"/>
    <p:sldId id="277" r:id="rId5"/>
    <p:sldId id="291" r:id="rId6"/>
    <p:sldId id="278" r:id="rId7"/>
    <p:sldId id="279" r:id="rId8"/>
    <p:sldId id="292" r:id="rId9"/>
    <p:sldId id="284" r:id="rId10"/>
    <p:sldId id="293" r:id="rId11"/>
    <p:sldId id="285" r:id="rId12"/>
    <p:sldId id="294" r:id="rId13"/>
    <p:sldId id="280" r:id="rId14"/>
    <p:sldId id="295" r:id="rId15"/>
    <p:sldId id="281" r:id="rId16"/>
    <p:sldId id="282" r:id="rId17"/>
    <p:sldId id="296" r:id="rId18"/>
    <p:sldId id="297" r:id="rId19"/>
    <p:sldId id="283" r:id="rId20"/>
    <p:sldId id="298" r:id="rId21"/>
    <p:sldId id="299" r:id="rId22"/>
    <p:sldId id="300" r:id="rId23"/>
    <p:sldId id="271" r:id="rId24"/>
    <p:sldId id="287" r:id="rId25"/>
    <p:sldId id="273" r:id="rId26"/>
    <p:sldId id="301" r:id="rId27"/>
    <p:sldId id="28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724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3D30D9E-B190-47DC-B743-EF573482C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0B1AF06-9068-48F1-85D8-B64D231D0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8B5DE51-559D-433F-9CB2-F0B4A4BF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C966900-5096-4A41-B292-FF1B0154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950B72A-5049-4140-B613-74F17576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4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12CCD07-EB8C-4855-BDF0-4C249EDA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BF40FE16-20AA-475A-8526-4FAD1C953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0430063-8E3F-44EA-80AB-CA5A586C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8FCCD01-4347-45A4-8FBC-5EEDB0F5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E1E5E62-563A-4976-8B3A-24B9EFB4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24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AC702B1F-38BD-4AF0-BE1B-7C6D82CAA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D194D9D6-FAEA-47AF-AC40-6765E1322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A545F69-AAB2-4D0D-B42F-7BEF064F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4A77A17-E934-442E-8CEC-EF331A0F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949566B-5201-4605-9663-5D0F1939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25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E0306C1-11C5-4BD4-9152-98CBF26F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318E947-A843-48EE-BFF0-A5549DBFD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1189019-7E4D-4622-BAA0-F0C99EC6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263C916-76EC-4D88-8A0C-21731889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E89033E-4FDF-4809-A40D-B24F7023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31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BB2D031-0259-44BC-AF1C-A097C7CE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A4454E1-C151-43DE-BF49-DA5298813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DDB96E5-6C86-425C-8585-6C9E70B2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ECF2560-E178-4112-ABC5-5740BBA9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5C13250-48E9-43CF-8020-30E0FFF7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37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CD06BA5-EBE0-41D8-93E7-CBC230B2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6BE7BEC-DC9A-4439-B2D8-BF7AD8914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FEF5E80-DA96-4967-A504-6EF56E9D4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2F8C819-04B6-4EF7-9039-E7AEDE3A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9600974-03A4-4B2D-A75D-B5E98AB8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F403110-646D-46A9-9631-8616DB9D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08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523A5EB-93F2-4399-B050-116A71D3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2E8A54D-5346-4275-B737-D4085BEA3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E2D57CF1-91CA-43E4-9C1F-B3387556F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FA4B4B36-A17A-4667-9B70-FFA78B3F4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A8E1379D-1C22-42BF-8964-980CD3DB0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837DA339-452E-4374-9ABF-60AD7D52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5D505929-A0DF-4BB7-889C-3C282DFE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875F64EB-6DA4-4CDA-B6C1-E720FD64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08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2CBE22E-A044-4406-97B6-339C8034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A5CC40BD-6652-4FAE-8117-35B6C3EF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35784988-4400-4493-ACDB-52449EFC8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3DD81E9-9F11-4E7D-B7E0-0DC38A64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02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41AC8495-0CD3-4FAA-91B7-10490F40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2F88080A-81D8-45FB-9237-5717C66C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EBD4759-0728-48CE-8814-8BD626E2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1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F7BA53F-C543-437F-8D34-93C0B85C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9C301F0-F497-4C90-A441-23DEBD2D2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DB296744-3E90-45E3-A0DD-B3165DE73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972C79D4-F58E-4402-8928-8C8DB2F6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D75B44F-8CF1-4541-80A3-EB5E4959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DC6BF76-F269-4E72-A330-FDFE2A52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42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3FDC1F5-0D59-495B-B3D5-D9F7784CD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4DDE95D6-762B-40F0-A92B-47A99B2FD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A3AAAEE2-4553-4924-BD2B-41E459E4F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84F8E2EB-B45D-4C1B-9EA4-04FDBC021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64F-6B33-4829-A70E-57BF12367989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C03208F-F118-4E8C-A01D-C63BBDD0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EBED845-20B9-46F6-9B7D-6C8AFFCDC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2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400343B7-BAEA-4B2B-A4D8-A5A7AEC13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F4FE6D2-3BCE-4893-8628-C24B51599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B9C902A-1CFE-42A2-8E9A-36257BBB5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1264F-6B33-4829-A70E-57BF12367989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5411FA6-7E37-4011-B377-BE9A68194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CCCEC77-961E-409D-B87B-39FB59B5B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CF5FE-1C50-407F-9C81-42E5E68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31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BB58282-63F2-53F1-8F7C-455FF41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1E82CAA8-C3CD-F9A0-30FC-AA1BC773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2799397"/>
            <a:ext cx="9144000" cy="222980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掌握组合类型的三大分类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88354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BB58282-63F2-53F1-8F7C-455FF41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四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1E82CAA8-C3CD-F9A0-30FC-AA1BC773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2799397"/>
            <a:ext cx="9144000" cy="222980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掌握列表类型基础操作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2969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D36D8CF-1A26-4207-99BA-8B2117B2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752E6356-0F0D-4D44-8F99-444858FFB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36" y="298579"/>
            <a:ext cx="9179124" cy="5561143"/>
          </a:xfrm>
        </p:spPr>
      </p:pic>
    </p:spTree>
    <p:extLst>
      <p:ext uri="{BB962C8B-B14F-4D97-AF65-F5344CB8AC3E}">
        <p14:creationId xmlns:p14="http://schemas.microsoft.com/office/powerpoint/2010/main" val="255334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BB58282-63F2-53F1-8F7C-455FF41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1E82CAA8-C3CD-F9A0-30FC-AA1BC773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2799397"/>
            <a:ext cx="9144000" cy="222980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掌握元组类型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8574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0B287E0-D38C-49FD-923B-EC93B352A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B67DE82D-873B-4C46-B1A0-3C69BBC65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37" y="1988959"/>
            <a:ext cx="11068525" cy="3021580"/>
          </a:xfrm>
        </p:spPr>
      </p:pic>
    </p:spTree>
    <p:extLst>
      <p:ext uri="{BB962C8B-B14F-4D97-AF65-F5344CB8AC3E}">
        <p14:creationId xmlns:p14="http://schemas.microsoft.com/office/powerpoint/2010/main" val="3672938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BB58282-63F2-53F1-8F7C-455FF41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1E82CAA8-C3CD-F9A0-30FC-AA1BC773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2799397"/>
            <a:ext cx="9144000" cy="222980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掌握集合类型</a:t>
            </a:r>
            <a:endParaRPr lang="en-US" altLang="zh-CN" sz="3600" dirty="0">
              <a:solidFill>
                <a:srgbClr val="FF0000"/>
              </a:solidFill>
            </a:endParaRPr>
          </a:p>
          <a:p>
            <a:r>
              <a:rPr lang="zh-CN" altLang="en-US" sz="3600" dirty="0">
                <a:solidFill>
                  <a:srgbClr val="FF0000"/>
                </a:solidFill>
              </a:rPr>
              <a:t>（集合无序，无重复，元素不能为组合类型）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1427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11624C7-B1FE-4D61-B8C1-F367AA6A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B9E9138B-A671-43C0-A8EB-A4DA8B61B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15" y="365125"/>
            <a:ext cx="11492785" cy="4440140"/>
          </a:xfrm>
        </p:spPr>
      </p:pic>
    </p:spTree>
    <p:extLst>
      <p:ext uri="{BB962C8B-B14F-4D97-AF65-F5344CB8AC3E}">
        <p14:creationId xmlns:p14="http://schemas.microsoft.com/office/powerpoint/2010/main" val="264834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288CE729-86C6-4306-BA9D-1F585A252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498" y="958505"/>
            <a:ext cx="8024555" cy="1737511"/>
          </a:xfr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1832381C-6778-42D3-B400-AD1B5EAEB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498" y="3289396"/>
            <a:ext cx="8024555" cy="19204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2FAC899B-E455-A56C-C03A-EF272F20041D}"/>
              </a:ext>
            </a:extLst>
          </p:cNvPr>
          <p:cNvSpPr txBox="1"/>
          <p:nvPr/>
        </p:nvSpPr>
        <p:spPr>
          <a:xfrm>
            <a:off x="3048000" y="27545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FF0000"/>
                </a:solidFill>
                <a:effectLst/>
                <a:latin typeface="Helvetica Neue"/>
              </a:rPr>
              <a:t>Setvar.add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Helvetica Neue"/>
              </a:rPr>
              <a:t>(element)</a:t>
            </a:r>
          </a:p>
          <a:p>
            <a:r>
              <a:rPr lang="en-US" altLang="zh-CN" dirty="0" err="1">
                <a:solidFill>
                  <a:srgbClr val="FF0000"/>
                </a:solidFill>
                <a:latin typeface="Helvetica Neue"/>
              </a:rPr>
              <a:t>Setvar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Helvetica Neue"/>
              </a:rPr>
              <a:t>.remove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Helvetica Neue"/>
              </a:rPr>
              <a:t>(element)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971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D8653CC4-4D4F-361B-4359-E7F513E78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183" y="1827310"/>
            <a:ext cx="7799337" cy="4849234"/>
          </a:xfr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1A03DF53-92DB-03B9-0B28-2361D5FBA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288" y="0"/>
            <a:ext cx="4407126" cy="19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20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BB58282-63F2-53F1-8F7C-455FF41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1E82CAA8-C3CD-F9A0-30FC-AA1BC773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2799397"/>
            <a:ext cx="9144000" cy="222980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掌握字典类型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654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651FD19-5DF4-430F-9A4E-9AC64C6C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0E76F843-3A98-41C1-9C7E-D6296B9E8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33" y="468669"/>
            <a:ext cx="10536770" cy="2960331"/>
          </a:xfr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64112D72-7AFC-4098-BE68-2EC6E1099C39}"/>
              </a:ext>
            </a:extLst>
          </p:cNvPr>
          <p:cNvSpPr txBox="1"/>
          <p:nvPr/>
        </p:nvSpPr>
        <p:spPr>
          <a:xfrm>
            <a:off x="2202024" y="3862873"/>
            <a:ext cx="894026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r>
              <a:rPr lang="en-US" altLang="zh-CN" sz="3600" b="1" dirty="0">
                <a:solidFill>
                  <a:srgbClr val="C00000"/>
                </a:solidFill>
              </a:rPr>
              <a:t>x={‘name’:’jack’,’age’:18}</a:t>
            </a:r>
          </a:p>
          <a:p>
            <a:r>
              <a:rPr lang="en-US" altLang="zh-CN" sz="3600" b="1" dirty="0">
                <a:solidFill>
                  <a:srgbClr val="C00000"/>
                </a:solidFill>
              </a:rPr>
              <a:t>x[‘sex’]=‘male’    #</a:t>
            </a:r>
            <a:r>
              <a:rPr lang="zh-CN" altLang="en-US" sz="3600" b="1" dirty="0">
                <a:solidFill>
                  <a:srgbClr val="C00000"/>
                </a:solidFill>
              </a:rPr>
              <a:t>增加一个键</a:t>
            </a:r>
            <a:endParaRPr lang="en-US" altLang="zh-CN" sz="3600" b="1" dirty="0">
              <a:solidFill>
                <a:srgbClr val="C00000"/>
              </a:solidFill>
            </a:endParaRPr>
          </a:p>
          <a:p>
            <a:r>
              <a:rPr lang="en-US" altLang="zh-CN" sz="3600" b="1" dirty="0">
                <a:solidFill>
                  <a:srgbClr val="C00000"/>
                </a:solidFill>
              </a:rPr>
              <a:t>y=[</a:t>
            </a:r>
            <a:r>
              <a:rPr lang="en-US" altLang="zh-CN" sz="3600" b="1" dirty="0" err="1">
                <a:solidFill>
                  <a:srgbClr val="C00000"/>
                </a:solidFill>
              </a:rPr>
              <a:t>x,x,x</a:t>
            </a:r>
            <a:r>
              <a:rPr lang="en-US" altLang="zh-CN" sz="3600" b="1" dirty="0">
                <a:solidFill>
                  <a:srgbClr val="C00000"/>
                </a:solidFill>
              </a:rPr>
              <a:t>]</a:t>
            </a:r>
          </a:p>
          <a:p>
            <a:r>
              <a:rPr lang="en-US" altLang="zh-CN" sz="3600" b="1" dirty="0">
                <a:solidFill>
                  <a:srgbClr val="C00000"/>
                </a:solidFill>
              </a:rPr>
              <a:t>Z={‘data1’:x,’data2’:y}  #</a:t>
            </a:r>
            <a:r>
              <a:rPr lang="zh-CN" altLang="en-US" sz="3600" b="1" dirty="0">
                <a:solidFill>
                  <a:srgbClr val="C00000"/>
                </a:solidFill>
              </a:rPr>
              <a:t>字典列表嵌套组合</a:t>
            </a:r>
          </a:p>
        </p:txBody>
      </p:sp>
    </p:spTree>
    <p:extLst>
      <p:ext uri="{BB962C8B-B14F-4D97-AF65-F5344CB8AC3E}">
        <p14:creationId xmlns:p14="http://schemas.microsoft.com/office/powerpoint/2010/main" val="187532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44B51B1-6F68-462B-9E60-681650754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组合数据类型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9C7C04D9-481B-4F10-9166-C0EA214BB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00" y="2022955"/>
            <a:ext cx="9596200" cy="2876172"/>
          </a:xfrm>
        </p:spPr>
      </p:pic>
    </p:spTree>
    <p:extLst>
      <p:ext uri="{BB962C8B-B14F-4D97-AF65-F5344CB8AC3E}">
        <p14:creationId xmlns:p14="http://schemas.microsoft.com/office/powerpoint/2010/main" val="602742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7B50A5B-51D0-449A-6F23-4AED67978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95B7955-5962-7E33-2F3F-6AE24F997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通过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key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访问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value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通过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key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添加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key-value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对。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通过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key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删除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key-value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对。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通过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key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修改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key-value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对。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通过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key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判断指定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key-value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对是否存在。</a:t>
            </a:r>
          </a:p>
          <a:p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65751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7B50A5B-51D0-449A-6F23-4AED67978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字典基本方法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95B7955-5962-7E33-2F3F-6AE24F997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60" y="1551305"/>
            <a:ext cx="10515600" cy="4351338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FF0000"/>
                </a:solidFill>
                <a:effectLst/>
                <a:latin typeface="Helvetica Neue"/>
              </a:rPr>
              <a:t>clear()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用于清空字典中所有的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key-value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对</a:t>
            </a:r>
            <a:endParaRPr lang="en-US" altLang="zh-CN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FF0000"/>
                </a:solidFill>
                <a:effectLst/>
                <a:latin typeface="Helvetica Neue"/>
              </a:rPr>
              <a:t>get()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方法其实就是根据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key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来获取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value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，它相当于方括号语法的增强版，当使用方括号语法访问并不存在的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key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时，字典会引发 </a:t>
            </a:r>
            <a:r>
              <a:rPr lang="en-US" altLang="zh-CN" b="0" i="0" dirty="0" err="1">
                <a:solidFill>
                  <a:srgbClr val="444444"/>
                </a:solidFill>
                <a:effectLst/>
                <a:latin typeface="Helvetica Neue"/>
              </a:rPr>
              <a:t>KeyError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错误；但如果使用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get()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方法访问不存在的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key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，该方法会简单地返回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None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，不会导致错误。</a:t>
            </a:r>
            <a:endParaRPr lang="en-US" altLang="zh-CN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FF0000"/>
                </a:solidFill>
                <a:effectLst/>
                <a:latin typeface="Helvetica Neue"/>
              </a:rPr>
              <a:t>update()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方法可使用一个字典所包含的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key-value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对来更新己有的字典。</a:t>
            </a:r>
            <a:endParaRPr lang="en-US" altLang="zh-CN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FF0000"/>
                </a:solidFill>
                <a:effectLst/>
                <a:latin typeface="Helvetica Neue"/>
              </a:rPr>
              <a:t>items()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获取字典中的所有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key-value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对</a:t>
            </a:r>
            <a:endParaRPr lang="en-US" altLang="zh-CN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FF0000"/>
                </a:solidFill>
                <a:effectLst/>
                <a:latin typeface="Helvetica Neue"/>
              </a:rPr>
              <a:t>keys()</a:t>
            </a:r>
            <a:r>
              <a:rPr lang="zh-CN" alt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获取字典中的所有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key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FF0000"/>
                </a:solidFill>
                <a:effectLst/>
                <a:latin typeface="Helvetica Neue"/>
              </a:rPr>
              <a:t>values()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获取字典中的所有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value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。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835975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BB58282-63F2-53F1-8F7C-455FF41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1E82CAA8-C3CD-F9A0-30FC-AA1BC773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2799397"/>
            <a:ext cx="9144000" cy="222980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完成上机练习一、二</a:t>
            </a:r>
            <a:endParaRPr lang="en-US" altLang="zh-CN" sz="3600" dirty="0">
              <a:solidFill>
                <a:srgbClr val="FF0000"/>
              </a:solidFill>
            </a:endParaRPr>
          </a:p>
          <a:p>
            <a:r>
              <a:rPr lang="zh-CN" altLang="en-US" sz="3600" dirty="0">
                <a:solidFill>
                  <a:srgbClr val="FF0000"/>
                </a:solidFill>
              </a:rPr>
              <a:t>掌握</a:t>
            </a:r>
            <a:r>
              <a:rPr lang="en-US" altLang="zh-CN" sz="3600" dirty="0" err="1">
                <a:solidFill>
                  <a:srgbClr val="FF0000"/>
                </a:solidFill>
              </a:rPr>
              <a:t>xlrd</a:t>
            </a:r>
            <a:r>
              <a:rPr lang="en-US" altLang="zh-CN" sz="3600" dirty="0">
                <a:solidFill>
                  <a:srgbClr val="FF0000"/>
                </a:solidFill>
              </a:rPr>
              <a:t> </a:t>
            </a:r>
            <a:r>
              <a:rPr lang="zh-CN" altLang="en-US" sz="3600" dirty="0">
                <a:solidFill>
                  <a:srgbClr val="FF0000"/>
                </a:solidFill>
              </a:rPr>
              <a:t>的使用</a:t>
            </a:r>
            <a:endParaRPr lang="en-US" altLang="zh-CN" sz="3600" dirty="0">
              <a:solidFill>
                <a:srgbClr val="FF0000"/>
              </a:solidFill>
            </a:endParaRPr>
          </a:p>
          <a:p>
            <a:r>
              <a:rPr lang="zh-CN" altLang="en-US" sz="3600" dirty="0">
                <a:solidFill>
                  <a:srgbClr val="FF0000"/>
                </a:solidFill>
              </a:rPr>
              <a:t>掌握循环语名遍历列表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594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D37B906-2FD7-49AD-8E0B-DF0199B4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上机练习一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9821D0F-128C-49D1-804E-CB30552EE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针对</a:t>
            </a:r>
            <a:r>
              <a:rPr lang="en-US" altLang="zh-CN" dirty="0"/>
              <a:t>cj.xls   </a:t>
            </a:r>
            <a:r>
              <a:rPr lang="zh-CN" altLang="en-US" dirty="0"/>
              <a:t>编写一个</a:t>
            </a:r>
            <a:r>
              <a:rPr lang="en-US" altLang="zh-CN" dirty="0" err="1"/>
              <a:t>read_xls</a:t>
            </a:r>
            <a:r>
              <a:rPr lang="en-US" altLang="zh-CN" dirty="0"/>
              <a:t>(</a:t>
            </a:r>
            <a:r>
              <a:rPr lang="en-US" altLang="zh-CN" dirty="0" err="1"/>
              <a:t>sh</a:t>
            </a:r>
            <a:r>
              <a:rPr lang="en-US" altLang="zh-CN" dirty="0"/>
              <a:t>)</a:t>
            </a:r>
            <a:r>
              <a:rPr lang="zh-CN" altLang="en-US" dirty="0"/>
              <a:t>函数，该函数以</a:t>
            </a:r>
            <a:r>
              <a:rPr lang="en-US" altLang="zh-CN" dirty="0"/>
              <a:t>list of list </a:t>
            </a:r>
            <a:r>
              <a:rPr lang="zh-CN" altLang="en-US" dirty="0"/>
              <a:t>形式返回对应工作簿的数据内容，另外还以</a:t>
            </a:r>
            <a:r>
              <a:rPr lang="en-US" altLang="zh-CN" dirty="0"/>
              <a:t>list</a:t>
            </a:r>
            <a:r>
              <a:rPr lang="zh-CN" altLang="en-US" dirty="0"/>
              <a:t>形式返回第一行标题。</a:t>
            </a:r>
            <a:endParaRPr lang="en-US" altLang="zh-CN" dirty="0"/>
          </a:p>
          <a:p>
            <a:r>
              <a:rPr lang="zh-CN" altLang="en-US" dirty="0"/>
              <a:t>约定：第一行为标题，第一列为学号</a:t>
            </a:r>
            <a:endParaRPr lang="en-US" altLang="zh-CN" dirty="0"/>
          </a:p>
          <a:p>
            <a:r>
              <a:rPr lang="en-US" altLang="zh-CN" dirty="0" err="1"/>
              <a:t>Sh</a:t>
            </a:r>
            <a:r>
              <a:rPr lang="en-US" altLang="zh-CN" dirty="0"/>
              <a:t>=0 </a:t>
            </a:r>
            <a:r>
              <a:rPr lang="zh-CN" altLang="en-US" dirty="0"/>
              <a:t>读取第一个</a:t>
            </a:r>
            <a:r>
              <a:rPr lang="en-US" altLang="zh-CN" dirty="0" err="1"/>
              <a:t>sheet,sh</a:t>
            </a:r>
            <a:r>
              <a:rPr lang="en-US" altLang="zh-CN" dirty="0"/>
              <a:t>=1</a:t>
            </a:r>
            <a:r>
              <a:rPr lang="zh-CN" altLang="en-US" dirty="0"/>
              <a:t>时，读取第二个</a:t>
            </a:r>
            <a:r>
              <a:rPr lang="en-US" altLang="zh-CN" dirty="0"/>
              <a:t>sheet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读取</a:t>
            </a:r>
            <a:r>
              <a:rPr lang="en-US" altLang="zh-CN" dirty="0"/>
              <a:t>excel</a:t>
            </a:r>
            <a:r>
              <a:rPr lang="zh-CN" altLang="en-US" dirty="0"/>
              <a:t>文件的第三方库</a:t>
            </a:r>
            <a:r>
              <a:rPr lang="en-US" altLang="zh-CN" dirty="0"/>
              <a:t> </a:t>
            </a:r>
            <a:r>
              <a:rPr lang="en-US" altLang="zh-CN" dirty="0" err="1"/>
              <a:t>Xlrd</a:t>
            </a:r>
            <a:r>
              <a:rPr lang="en-US" altLang="zh-CN" dirty="0"/>
              <a:t> </a:t>
            </a:r>
            <a:r>
              <a:rPr lang="zh-CN" altLang="en-US" dirty="0"/>
              <a:t>使用简介参考</a:t>
            </a:r>
            <a:endParaRPr lang="en-US" altLang="zh-CN" dirty="0"/>
          </a:p>
          <a:p>
            <a:r>
              <a:rPr lang="en-US" altLang="zh-CN" dirty="0"/>
              <a:t>https://www.cnblogs.com/insane-Mr-Li/p/9092619.html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729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ABA576-1E38-452F-1345-C0036C2E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练习一 输出示例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AFE256D-EF3E-0B24-9C69-527CE66AD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['</a:t>
            </a:r>
            <a:r>
              <a:rPr lang="zh-CN" altLang="en-US" dirty="0"/>
              <a:t>学号</a:t>
            </a:r>
            <a:r>
              <a:rPr lang="en-US" altLang="zh-CN" dirty="0"/>
              <a:t>', '</a:t>
            </a:r>
            <a:r>
              <a:rPr lang="zh-CN" altLang="en-US" dirty="0"/>
              <a:t>学期</a:t>
            </a:r>
            <a:r>
              <a:rPr lang="en-US" altLang="zh-CN" dirty="0"/>
              <a:t>', '</a:t>
            </a:r>
            <a:r>
              <a:rPr lang="zh-CN" altLang="en-US" dirty="0"/>
              <a:t>英语</a:t>
            </a:r>
            <a:r>
              <a:rPr lang="en-US" altLang="zh-CN" dirty="0"/>
              <a:t>', '</a:t>
            </a:r>
            <a:r>
              <a:rPr lang="zh-CN" altLang="en-US" dirty="0"/>
              <a:t>马哲</a:t>
            </a:r>
            <a:r>
              <a:rPr lang="en-US" altLang="zh-CN" dirty="0"/>
              <a:t>', '</a:t>
            </a:r>
            <a:r>
              <a:rPr lang="zh-CN" altLang="en-US" dirty="0"/>
              <a:t>物理</a:t>
            </a:r>
            <a:r>
              <a:rPr lang="en-US" altLang="zh-CN" dirty="0"/>
              <a:t>', '</a:t>
            </a:r>
            <a:r>
              <a:rPr lang="zh-CN" altLang="en-US" dirty="0"/>
              <a:t>高数</a:t>
            </a:r>
            <a:r>
              <a:rPr lang="en-US" altLang="zh-CN" dirty="0"/>
              <a:t>', '</a:t>
            </a:r>
            <a:r>
              <a:rPr lang="zh-CN" altLang="en-US" dirty="0"/>
              <a:t>摄影</a:t>
            </a:r>
            <a:r>
              <a:rPr lang="en-US" altLang="zh-CN" dirty="0"/>
              <a:t>']</a:t>
            </a:r>
          </a:p>
          <a:p>
            <a:r>
              <a:rPr lang="en-US" altLang="zh-CN" dirty="0"/>
              <a:t>[['2251935', '2023</a:t>
            </a:r>
            <a:r>
              <a:rPr lang="zh-CN" altLang="en-US" dirty="0"/>
              <a:t>上</a:t>
            </a:r>
            <a:r>
              <a:rPr lang="en-US" altLang="zh-CN" dirty="0"/>
              <a:t>', 90.0, 80.0, '', '', ''], ['2151188', '2023</a:t>
            </a:r>
            <a:r>
              <a:rPr lang="zh-CN" altLang="en-US" dirty="0"/>
              <a:t>上</a:t>
            </a:r>
            <a:r>
              <a:rPr lang="en-US" altLang="zh-CN" dirty="0"/>
              <a:t>', 88.0, 99.0, '', 98.0, ''], ['2151773', '2023</a:t>
            </a:r>
            <a:r>
              <a:rPr lang="zh-CN" altLang="en-US" dirty="0"/>
              <a:t>上</a:t>
            </a:r>
            <a:r>
              <a:rPr lang="en-US" altLang="zh-CN" dirty="0"/>
              <a:t>', 96.0, 88.0, '', '', ''], ['2152036', '2023</a:t>
            </a:r>
            <a:r>
              <a:rPr lang="zh-CN" altLang="en-US" dirty="0"/>
              <a:t>下</a:t>
            </a:r>
            <a:r>
              <a:rPr lang="en-US" altLang="zh-CN" dirty="0"/>
              <a:t>', 88.0, 91.5, '', '', ''], ['2153538', '2023</a:t>
            </a:r>
            <a:r>
              <a:rPr lang="zh-CN" altLang="en-US" dirty="0"/>
              <a:t>下</a:t>
            </a:r>
            <a:r>
              <a:rPr lang="en-US" altLang="zh-CN" dirty="0"/>
              <a:t>', 99.0, '', '', '', ''], ['2154270', '2023</a:t>
            </a:r>
            <a:r>
              <a:rPr lang="zh-CN" altLang="en-US" dirty="0"/>
              <a:t>上</a:t>
            </a:r>
            <a:r>
              <a:rPr lang="en-US" altLang="zh-CN" dirty="0"/>
              <a:t>', 86.0, '', 98.0, '', ''], ['2251498', '2023</a:t>
            </a:r>
            <a:r>
              <a:rPr lang="zh-CN" altLang="en-US" dirty="0"/>
              <a:t>下</a:t>
            </a:r>
            <a:r>
              <a:rPr lang="en-US" altLang="zh-CN" dirty="0"/>
              <a:t>', 88.0, 88.0, '', '', ''], ['2251541', '2023</a:t>
            </a:r>
            <a:r>
              <a:rPr lang="zh-CN" altLang="en-US" dirty="0"/>
              <a:t>下</a:t>
            </a:r>
            <a:r>
              <a:rPr lang="en-US" altLang="zh-CN" dirty="0"/>
              <a:t>', 99.0, '', '', '', 99.0], ['2251543', '2023</a:t>
            </a:r>
            <a:r>
              <a:rPr lang="zh-CN" altLang="en-US" dirty="0"/>
              <a:t>下</a:t>
            </a:r>
            <a:r>
              <a:rPr lang="en-US" altLang="zh-CN" dirty="0"/>
              <a:t>', 90.0, 86.0, '', '', ''], ['2251737', '2023</a:t>
            </a:r>
            <a:r>
              <a:rPr lang="zh-CN" altLang="en-US" dirty="0"/>
              <a:t>上</a:t>
            </a:r>
            <a:r>
              <a:rPr lang="en-US" altLang="zh-CN" dirty="0"/>
              <a:t>', 90.0, '', '', 100.0, ''], ['2251739', '2023</a:t>
            </a:r>
            <a:r>
              <a:rPr lang="zh-CN" altLang="en-US" dirty="0"/>
              <a:t>上</a:t>
            </a:r>
            <a:r>
              <a:rPr lang="en-US" altLang="zh-CN" dirty="0"/>
              <a:t>', '', '', 100.0, 88.0, ''], ['2251764', '2023</a:t>
            </a:r>
            <a:r>
              <a:rPr lang="zh-CN" altLang="en-US" dirty="0"/>
              <a:t>下</a:t>
            </a:r>
            <a:r>
              <a:rPr lang="en-US" altLang="zh-CN" dirty="0"/>
              <a:t>', '', 89.0, '', 93.0, ''], ['2251804', '2023</a:t>
            </a:r>
            <a:r>
              <a:rPr lang="zh-CN" altLang="en-US" dirty="0"/>
              <a:t>下</a:t>
            </a:r>
            <a:r>
              <a:rPr lang="en-US" altLang="zh-CN" dirty="0"/>
              <a:t>', '', '', 86.0, 91.0, ''], ['2251928', '2023</a:t>
            </a:r>
            <a:r>
              <a:rPr lang="zh-CN" altLang="en-US" dirty="0"/>
              <a:t>下</a:t>
            </a:r>
            <a:r>
              <a:rPr lang="en-US" altLang="zh-CN" dirty="0"/>
              <a:t>', 92.0, '', '', 92.0, ''], ['2156020', '2023</a:t>
            </a:r>
            <a:r>
              <a:rPr lang="zh-CN" altLang="en-US" dirty="0"/>
              <a:t>下</a:t>
            </a:r>
            <a:r>
              <a:rPr lang="en-US" altLang="zh-CN" dirty="0"/>
              <a:t>', '', '', 90.5, 88.5, ''], ['2250281', '2023</a:t>
            </a:r>
            <a:r>
              <a:rPr lang="zh-CN" altLang="en-US" dirty="0"/>
              <a:t>下</a:t>
            </a:r>
            <a:r>
              <a:rPr lang="en-US" altLang="zh-CN" dirty="0"/>
              <a:t>', '', 93.0, '', 97.0, ''], ['2250750', '2023</a:t>
            </a:r>
            <a:r>
              <a:rPr lang="zh-CN" altLang="en-US" dirty="0"/>
              <a:t>下</a:t>
            </a:r>
            <a:r>
              <a:rPr lang="en-US" altLang="zh-CN" dirty="0"/>
              <a:t>', '', '', 99.0, '', 100.0], ['2250880', '2023</a:t>
            </a:r>
            <a:r>
              <a:rPr lang="zh-CN" altLang="en-US" dirty="0"/>
              <a:t>下</a:t>
            </a:r>
            <a:r>
              <a:rPr lang="en-US" altLang="zh-CN" dirty="0"/>
              <a:t>', '', '', 89.5, 99.0, 100.0], ['2251075', '2023</a:t>
            </a:r>
            <a:r>
              <a:rPr lang="zh-CN" altLang="en-US" dirty="0"/>
              <a:t>下</a:t>
            </a:r>
            <a:r>
              <a:rPr lang="en-US" altLang="zh-CN" dirty="0"/>
              <a:t>', '', '', 100.0, '', 94.5], ['2251174', '2023</a:t>
            </a:r>
            <a:r>
              <a:rPr lang="zh-CN" altLang="en-US" dirty="0"/>
              <a:t>上</a:t>
            </a:r>
            <a:r>
              <a:rPr lang="en-US" altLang="zh-CN" dirty="0"/>
              <a:t>', 88.0, 91.5, '', '', ''], ['2251192', '2023</a:t>
            </a:r>
            <a:r>
              <a:rPr lang="zh-CN" altLang="en-US" dirty="0"/>
              <a:t>上</a:t>
            </a:r>
            <a:r>
              <a:rPr lang="en-US" altLang="zh-CN" dirty="0"/>
              <a:t>', 99.0, '', '', '', ''], ['2251320', '2023</a:t>
            </a:r>
            <a:r>
              <a:rPr lang="zh-CN" altLang="en-US" dirty="0"/>
              <a:t>上</a:t>
            </a:r>
            <a:r>
              <a:rPr lang="en-US" altLang="zh-CN" dirty="0"/>
              <a:t>', 86.0, '', 98.0, '', ''], ['1950617', '2023</a:t>
            </a:r>
            <a:r>
              <a:rPr lang="zh-CN" altLang="en-US" dirty="0"/>
              <a:t>下</a:t>
            </a:r>
            <a:r>
              <a:rPr lang="en-US" altLang="zh-CN" dirty="0"/>
              <a:t>', 88.0, 88.0, '', '', ''], ['2251938', '2023</a:t>
            </a:r>
            <a:r>
              <a:rPr lang="zh-CN" altLang="en-US" dirty="0"/>
              <a:t>下</a:t>
            </a:r>
            <a:r>
              <a:rPr lang="en-US" altLang="zh-CN" dirty="0"/>
              <a:t>', 99.0, '', '', '', ''], ['2251975', '2023</a:t>
            </a:r>
            <a:r>
              <a:rPr lang="zh-CN" altLang="en-US" dirty="0"/>
              <a:t>上</a:t>
            </a:r>
            <a:r>
              <a:rPr lang="en-US" altLang="zh-CN" dirty="0"/>
              <a:t>', 90.0, 86.0, '', '', ''], ['2252313', '2023</a:t>
            </a:r>
            <a:r>
              <a:rPr lang="zh-CN" altLang="en-US" dirty="0"/>
              <a:t>下</a:t>
            </a:r>
            <a:r>
              <a:rPr lang="en-US" altLang="zh-CN" dirty="0"/>
              <a:t>', 90.0, '', '', '', ''], ['2252320', '2023</a:t>
            </a:r>
            <a:r>
              <a:rPr lang="zh-CN" altLang="en-US" dirty="0"/>
              <a:t>下</a:t>
            </a:r>
            <a:r>
              <a:rPr lang="en-US" altLang="zh-CN" dirty="0"/>
              <a:t>', '', '', 100.0, '', ''], ['2252445', '2023</a:t>
            </a:r>
            <a:r>
              <a:rPr lang="zh-CN" altLang="en-US" dirty="0"/>
              <a:t>下</a:t>
            </a:r>
            <a:r>
              <a:rPr lang="en-US" altLang="zh-CN" dirty="0"/>
              <a:t>', '', 89.0, '', '', ''], ['2252708', '2023</a:t>
            </a:r>
            <a:r>
              <a:rPr lang="zh-CN" altLang="en-US" dirty="0"/>
              <a:t>上</a:t>
            </a:r>
            <a:r>
              <a:rPr lang="en-US" altLang="zh-CN" dirty="0"/>
              <a:t>', '', '', 86.0, '', ''], ['2253210', '2023</a:t>
            </a:r>
            <a:r>
              <a:rPr lang="zh-CN" altLang="en-US" dirty="0"/>
              <a:t>上</a:t>
            </a:r>
            <a:r>
              <a:rPr lang="en-US" altLang="zh-CN" dirty="0"/>
              <a:t>', 92.0, '', '', '', ''], ['2253301', '2023</a:t>
            </a:r>
            <a:r>
              <a:rPr lang="zh-CN" altLang="en-US" dirty="0"/>
              <a:t>下</a:t>
            </a:r>
            <a:r>
              <a:rPr lang="en-US" altLang="zh-CN" dirty="0"/>
              <a:t>', '', '', 90.5, '', ''], ['2253371', '2023</a:t>
            </a:r>
            <a:r>
              <a:rPr lang="zh-CN" altLang="en-US" dirty="0"/>
              <a:t>下</a:t>
            </a:r>
            <a:r>
              <a:rPr lang="en-US" altLang="zh-CN" dirty="0"/>
              <a:t>', '', 90.5, 88.5, '', ''], ['2253733', '2023</a:t>
            </a:r>
            <a:r>
              <a:rPr lang="zh-CN" altLang="en-US" dirty="0"/>
              <a:t>下</a:t>
            </a:r>
            <a:r>
              <a:rPr lang="en-US" altLang="zh-CN" dirty="0"/>
              <a:t>', 93.0, '', 97.0, '', ''], ['2253738', '2023</a:t>
            </a:r>
            <a:r>
              <a:rPr lang="zh-CN" altLang="en-US" dirty="0"/>
              <a:t>下</a:t>
            </a:r>
            <a:r>
              <a:rPr lang="en-US" altLang="zh-CN" dirty="0"/>
              <a:t>', '', 99.0, '', '', ''], ['2253895', '2023</a:t>
            </a:r>
            <a:r>
              <a:rPr lang="zh-CN" altLang="en-US" dirty="0"/>
              <a:t>下</a:t>
            </a:r>
            <a:r>
              <a:rPr lang="en-US" altLang="zh-CN" dirty="0"/>
              <a:t>', '', 89.5, 99.0, '', ''], [1951560.0, '2023</a:t>
            </a:r>
            <a:r>
              <a:rPr lang="zh-CN" altLang="en-US" dirty="0"/>
              <a:t>下</a:t>
            </a:r>
            <a:r>
              <a:rPr lang="en-US" altLang="zh-CN" dirty="0"/>
              <a:t>', '', 100.0, '', '', ''], ['2254235', '2023</a:t>
            </a:r>
            <a:r>
              <a:rPr lang="zh-CN" altLang="en-US" dirty="0"/>
              <a:t>下</a:t>
            </a:r>
            <a:r>
              <a:rPr lang="en-US" altLang="zh-CN" dirty="0"/>
              <a:t>', 91.5, '', '', '', ''], ['2254298', '2023</a:t>
            </a:r>
            <a:r>
              <a:rPr lang="zh-CN" altLang="en-US" dirty="0"/>
              <a:t>下</a:t>
            </a:r>
            <a:r>
              <a:rPr lang="en-US" altLang="zh-CN" dirty="0"/>
              <a:t>', '', '', '', '', ''], ['2254315', '2023</a:t>
            </a:r>
            <a:r>
              <a:rPr lang="zh-CN" altLang="en-US" dirty="0"/>
              <a:t>上</a:t>
            </a:r>
            <a:r>
              <a:rPr lang="en-US" altLang="zh-CN" dirty="0"/>
              <a:t>', '', 98.0, '', '', ''], ['2256207', '2023</a:t>
            </a:r>
            <a:r>
              <a:rPr lang="zh-CN" altLang="en-US" dirty="0"/>
              <a:t>上</a:t>
            </a:r>
            <a:r>
              <a:rPr lang="en-US" altLang="zh-CN" dirty="0"/>
              <a:t>', 88.0, '', '', '', ''], ['2253375', '2023</a:t>
            </a:r>
            <a:r>
              <a:rPr lang="zh-CN" altLang="en-US" dirty="0"/>
              <a:t>上</a:t>
            </a:r>
            <a:r>
              <a:rPr lang="en-US" altLang="zh-CN" dirty="0"/>
              <a:t>', '', '', '', '', ''], ['2253508', '2023</a:t>
            </a:r>
            <a:r>
              <a:rPr lang="zh-CN" altLang="en-US" dirty="0"/>
              <a:t>下</a:t>
            </a:r>
            <a:r>
              <a:rPr lang="en-US" altLang="zh-CN" dirty="0"/>
              <a:t>', 86.0, '', '', '', ''], ['2253536', '2023</a:t>
            </a:r>
            <a:r>
              <a:rPr lang="zh-CN" altLang="en-US" dirty="0"/>
              <a:t>下</a:t>
            </a:r>
            <a:r>
              <a:rPr lang="en-US" altLang="zh-CN" dirty="0"/>
              <a:t>', '', 86.0, '', 98.0, ''], ['2253543', '2023</a:t>
            </a:r>
            <a:r>
              <a:rPr lang="zh-CN" altLang="en-US" dirty="0"/>
              <a:t>上</a:t>
            </a:r>
            <a:r>
              <a:rPr lang="en-US" altLang="zh-CN" dirty="0"/>
              <a:t>', '', 88.0, 88.0, '', ''], ['2253601', '2023</a:t>
            </a:r>
            <a:r>
              <a:rPr lang="zh-CN" altLang="en-US" dirty="0"/>
              <a:t>下</a:t>
            </a:r>
            <a:r>
              <a:rPr lang="en-US" altLang="zh-CN" dirty="0"/>
              <a:t>', '', 99.0, '', '', ''], ['2253608', '2023</a:t>
            </a:r>
            <a:r>
              <a:rPr lang="zh-CN" altLang="en-US" dirty="0"/>
              <a:t>下</a:t>
            </a:r>
            <a:r>
              <a:rPr lang="en-US" altLang="zh-CN" dirty="0"/>
              <a:t>', '', 90.0, 86.0, '', ''], ['2253609', '2023</a:t>
            </a:r>
            <a:r>
              <a:rPr lang="zh-CN" altLang="en-US" dirty="0"/>
              <a:t>下</a:t>
            </a:r>
            <a:r>
              <a:rPr lang="en-US" altLang="zh-CN" dirty="0"/>
              <a:t>', '', 90.0, '', '', ''], ['2253638', '2023</a:t>
            </a:r>
            <a:r>
              <a:rPr lang="zh-CN" altLang="en-US" dirty="0"/>
              <a:t>上</a:t>
            </a:r>
            <a:r>
              <a:rPr lang="en-US" altLang="zh-CN" dirty="0"/>
              <a:t>', '', '', '', 100.0, ''], ['2253716', '2023</a:t>
            </a:r>
            <a:r>
              <a:rPr lang="zh-CN" altLang="en-US" dirty="0"/>
              <a:t>上</a:t>
            </a:r>
            <a:r>
              <a:rPr lang="en-US" altLang="zh-CN" dirty="0"/>
              <a:t>', '', '', 89.0, '', ''], ['2253730', '2023</a:t>
            </a:r>
            <a:r>
              <a:rPr lang="zh-CN" altLang="en-US" dirty="0"/>
              <a:t>下</a:t>
            </a:r>
            <a:r>
              <a:rPr lang="en-US" altLang="zh-CN" dirty="0"/>
              <a:t>', '', '', '', 86.0, ''], ['2253732', '2023</a:t>
            </a:r>
            <a:r>
              <a:rPr lang="zh-CN" altLang="en-US" dirty="0"/>
              <a:t>下</a:t>
            </a:r>
            <a:r>
              <a:rPr lang="en-US" altLang="zh-CN" dirty="0"/>
              <a:t>', '', 92.0, '', '', '']]</a:t>
            </a:r>
          </a:p>
        </p:txBody>
      </p:sp>
    </p:spTree>
    <p:extLst>
      <p:ext uri="{BB962C8B-B14F-4D97-AF65-F5344CB8AC3E}">
        <p14:creationId xmlns:p14="http://schemas.microsoft.com/office/powerpoint/2010/main" val="3711151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5FDD245-852B-483C-9017-98052DDF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练习二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627F577-7CCB-4F29-8F14-9D22C5B3D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3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在练习一基础上，实现 </a:t>
            </a:r>
            <a:r>
              <a:rPr lang="en-US" altLang="zh-CN" dirty="0" err="1"/>
              <a:t>table_merge</a:t>
            </a:r>
            <a:r>
              <a:rPr lang="en-US" altLang="zh-CN" dirty="0"/>
              <a:t>(li_1,li_2),</a:t>
            </a:r>
            <a:r>
              <a:rPr lang="zh-CN" altLang="en-US" dirty="0"/>
              <a:t>函数返回为合并后</a:t>
            </a:r>
            <a:r>
              <a:rPr lang="en-US" altLang="zh-CN" dirty="0"/>
              <a:t>list</a:t>
            </a:r>
          </a:p>
          <a:p>
            <a:r>
              <a:rPr lang="en-US" altLang="zh-CN" dirty="0"/>
              <a:t>Li_1 </a:t>
            </a:r>
            <a:r>
              <a:rPr lang="zh-CN" altLang="en-US" dirty="0"/>
              <a:t>为第一个</a:t>
            </a:r>
            <a:r>
              <a:rPr lang="en-US" altLang="zh-CN" dirty="0"/>
              <a:t>sheet</a:t>
            </a:r>
            <a:r>
              <a:rPr lang="zh-CN" altLang="en-US" dirty="0"/>
              <a:t>内容，</a:t>
            </a:r>
            <a:r>
              <a:rPr lang="en-US" altLang="zh-CN" dirty="0"/>
              <a:t>li_2</a:t>
            </a:r>
            <a:r>
              <a:rPr lang="zh-CN" altLang="en-US" dirty="0"/>
              <a:t>为第二个</a:t>
            </a:r>
            <a:r>
              <a:rPr lang="en-US" altLang="zh-CN" dirty="0"/>
              <a:t>sheet</a:t>
            </a:r>
            <a:r>
              <a:rPr lang="zh-CN" altLang="en-US" dirty="0"/>
              <a:t>内容</a:t>
            </a:r>
            <a:endParaRPr lang="en-US" altLang="zh-CN" dirty="0"/>
          </a:p>
          <a:p>
            <a:r>
              <a:rPr lang="zh-CN" altLang="en-US" dirty="0"/>
              <a:t>合并后的结果列要求只有一列‘学号’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264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ABA576-1E38-452F-1345-C0036C2E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练习一 输出</a:t>
            </a:r>
            <a:r>
              <a:rPr lang="zh-CN" altLang="en-US" dirty="0" smtClean="0"/>
              <a:t>示例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AFE256D-EF3E-0B24-9C69-527CE66AD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['</a:t>
            </a:r>
            <a:r>
              <a:rPr lang="zh-CN" altLang="en-US" dirty="0"/>
              <a:t>学号</a:t>
            </a:r>
            <a:r>
              <a:rPr lang="en-US" altLang="zh-CN" dirty="0"/>
              <a:t>', '</a:t>
            </a:r>
            <a:r>
              <a:rPr lang="zh-CN" altLang="en-US" dirty="0"/>
              <a:t>姓名</a:t>
            </a:r>
            <a:r>
              <a:rPr lang="en-US" altLang="zh-CN" dirty="0"/>
              <a:t>', '</a:t>
            </a:r>
            <a:r>
              <a:rPr lang="zh-CN" altLang="en-US" dirty="0"/>
              <a:t>性别</a:t>
            </a:r>
            <a:r>
              <a:rPr lang="en-US" altLang="zh-CN" dirty="0"/>
              <a:t>', '</a:t>
            </a:r>
            <a:r>
              <a:rPr lang="zh-CN" altLang="en-US" dirty="0"/>
              <a:t>专业</a:t>
            </a:r>
            <a:r>
              <a:rPr lang="en-US" altLang="zh-CN" dirty="0"/>
              <a:t>']</a:t>
            </a:r>
          </a:p>
          <a:p>
            <a:r>
              <a:rPr lang="en-US" altLang="zh-CN" dirty="0"/>
              <a:t>[['1950617', '</a:t>
            </a:r>
            <a:r>
              <a:rPr lang="zh-CN" altLang="en-US" dirty="0"/>
              <a:t>罗楠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'], ['2151188', '</a:t>
            </a:r>
            <a:r>
              <a:rPr lang="zh-CN" altLang="en-US" dirty="0"/>
              <a:t>陆李天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'], ['2151773', '</a:t>
            </a:r>
            <a:r>
              <a:rPr lang="zh-CN" altLang="en-US" dirty="0"/>
              <a:t>霍家灏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'], ['2152036', '</a:t>
            </a:r>
            <a:r>
              <a:rPr lang="zh-CN" altLang="en-US" dirty="0"/>
              <a:t>桂昂扬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'], ['2153538', '</a:t>
            </a:r>
            <a:r>
              <a:rPr lang="zh-CN" altLang="en-US" dirty="0"/>
              <a:t>刘博洋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'], ['2154270', '</a:t>
            </a:r>
            <a:r>
              <a:rPr lang="zh-CN" altLang="en-US" dirty="0"/>
              <a:t>赵楚钧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'], ['2156020', '</a:t>
            </a:r>
            <a:r>
              <a:rPr lang="zh-CN" altLang="en-US" dirty="0"/>
              <a:t>古裕文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'], ['2250281', '</a:t>
            </a:r>
            <a:r>
              <a:rPr lang="zh-CN" altLang="en-US" dirty="0"/>
              <a:t>黄昱民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'], ['2250750', '</a:t>
            </a:r>
            <a:r>
              <a:rPr lang="zh-CN" altLang="en-US" dirty="0"/>
              <a:t>孙天一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'], ['2250880', '</a:t>
            </a:r>
            <a:r>
              <a:rPr lang="zh-CN" altLang="en-US" dirty="0"/>
              <a:t>韦沪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(</a:t>
            </a:r>
            <a:r>
              <a:rPr lang="zh-CN" altLang="en-US" dirty="0"/>
              <a:t>精英班</a:t>
            </a:r>
            <a:r>
              <a:rPr lang="en-US" altLang="zh-CN" dirty="0"/>
              <a:t>)'], ['2251075', '</a:t>
            </a:r>
            <a:r>
              <a:rPr lang="zh-CN" altLang="en-US" dirty="0"/>
              <a:t>周文迪</a:t>
            </a:r>
            <a:r>
              <a:rPr lang="en-US" altLang="zh-CN" dirty="0"/>
              <a:t>', '</a:t>
            </a:r>
            <a:r>
              <a:rPr lang="zh-CN" altLang="en-US" dirty="0"/>
              <a:t>女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(</a:t>
            </a:r>
            <a:r>
              <a:rPr lang="zh-CN" altLang="en-US" dirty="0"/>
              <a:t>精英班</a:t>
            </a:r>
            <a:r>
              <a:rPr lang="en-US" altLang="zh-CN" dirty="0"/>
              <a:t>)'], ['2251174', '</a:t>
            </a:r>
            <a:r>
              <a:rPr lang="zh-CN" altLang="en-US" dirty="0"/>
              <a:t>付沐鑫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'], ['2251192', '</a:t>
            </a:r>
            <a:r>
              <a:rPr lang="zh-CN" altLang="en-US" dirty="0"/>
              <a:t>蒋琨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'], ['2251320', '</a:t>
            </a:r>
            <a:r>
              <a:rPr lang="zh-CN" altLang="en-US" dirty="0"/>
              <a:t>涂中浩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'], ['2251498', '</a:t>
            </a:r>
            <a:r>
              <a:rPr lang="zh-CN" altLang="en-US" dirty="0"/>
              <a:t>赵元锦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(</a:t>
            </a:r>
            <a:r>
              <a:rPr lang="zh-CN" altLang="en-US" dirty="0"/>
              <a:t>精英班</a:t>
            </a:r>
            <a:r>
              <a:rPr lang="en-US" altLang="zh-CN" dirty="0"/>
              <a:t>)'], ['2251541', '</a:t>
            </a:r>
            <a:r>
              <a:rPr lang="zh-CN" altLang="en-US" dirty="0"/>
              <a:t>原恒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'], ['2251543', '</a:t>
            </a:r>
            <a:r>
              <a:rPr lang="zh-CN" altLang="en-US" dirty="0"/>
              <a:t>李卓轩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'], ['2251737', '</a:t>
            </a:r>
            <a:r>
              <a:rPr lang="zh-CN" altLang="en-US" dirty="0"/>
              <a:t>陈德凯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'], ['2251739', '</a:t>
            </a:r>
            <a:r>
              <a:rPr lang="zh-CN" altLang="en-US" dirty="0"/>
              <a:t>王云鹏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'], ['2251764', '</a:t>
            </a:r>
            <a:r>
              <a:rPr lang="zh-CN" altLang="en-US" dirty="0"/>
              <a:t>江来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'], ['2251804', '</a:t>
            </a:r>
            <a:r>
              <a:rPr lang="zh-CN" altLang="en-US" dirty="0"/>
              <a:t>徐志铭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(</a:t>
            </a:r>
            <a:r>
              <a:rPr lang="zh-CN" altLang="en-US" dirty="0"/>
              <a:t>精英班</a:t>
            </a:r>
            <a:r>
              <a:rPr lang="en-US" altLang="zh-CN" dirty="0"/>
              <a:t>)'], ['2251928', '</a:t>
            </a:r>
            <a:r>
              <a:rPr lang="zh-CN" altLang="en-US" dirty="0"/>
              <a:t>项文涛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'], ['2251935', '</a:t>
            </a:r>
            <a:r>
              <a:rPr lang="zh-CN" altLang="en-US" dirty="0"/>
              <a:t>胡诗雨</a:t>
            </a:r>
            <a:r>
              <a:rPr lang="en-US" altLang="zh-CN" dirty="0"/>
              <a:t>', '</a:t>
            </a:r>
            <a:r>
              <a:rPr lang="zh-CN" altLang="en-US" dirty="0"/>
              <a:t>女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'], ['2251938', '</a:t>
            </a:r>
            <a:r>
              <a:rPr lang="zh-CN" altLang="en-US" dirty="0"/>
              <a:t>李悠然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'], ['2251975', '</a:t>
            </a:r>
            <a:r>
              <a:rPr lang="zh-CN" altLang="en-US" dirty="0"/>
              <a:t>黄琪婧</a:t>
            </a:r>
            <a:r>
              <a:rPr lang="en-US" altLang="zh-CN" dirty="0"/>
              <a:t>', '</a:t>
            </a:r>
            <a:r>
              <a:rPr lang="zh-CN" altLang="en-US" dirty="0"/>
              <a:t>女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'], ['2252313', '</a:t>
            </a:r>
            <a:r>
              <a:rPr lang="zh-CN" altLang="en-US" dirty="0"/>
              <a:t>陈兴悦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'], ['2252320', '</a:t>
            </a:r>
            <a:r>
              <a:rPr lang="zh-CN" altLang="en-US" dirty="0"/>
              <a:t>范诗棋</a:t>
            </a:r>
            <a:r>
              <a:rPr lang="en-US" altLang="zh-CN" dirty="0"/>
              <a:t>', '</a:t>
            </a:r>
            <a:r>
              <a:rPr lang="zh-CN" altLang="en-US" dirty="0"/>
              <a:t>女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'], ['2252445', '</a:t>
            </a:r>
            <a:r>
              <a:rPr lang="zh-CN" altLang="en-US" dirty="0"/>
              <a:t>王泓烨</a:t>
            </a:r>
            <a:r>
              <a:rPr lang="en-US" altLang="zh-CN" dirty="0"/>
              <a:t>', '</a:t>
            </a:r>
            <a:r>
              <a:rPr lang="zh-CN" altLang="en-US" dirty="0"/>
              <a:t>女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'], ['2252708', '</a:t>
            </a:r>
            <a:r>
              <a:rPr lang="zh-CN" altLang="en-US" dirty="0"/>
              <a:t>高宽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'], ['2253210', '</a:t>
            </a:r>
            <a:r>
              <a:rPr lang="zh-CN" altLang="en-US" dirty="0"/>
              <a:t>丁楚桐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'], ['2253301', '</a:t>
            </a:r>
            <a:r>
              <a:rPr lang="zh-CN" altLang="en-US" dirty="0"/>
              <a:t>吕卓瑾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(</a:t>
            </a:r>
            <a:r>
              <a:rPr lang="zh-CN" altLang="en-US" dirty="0"/>
              <a:t>精英班</a:t>
            </a:r>
            <a:r>
              <a:rPr lang="en-US" altLang="zh-CN" dirty="0"/>
              <a:t>)'], ['2253371', '</a:t>
            </a:r>
            <a:r>
              <a:rPr lang="zh-CN" altLang="en-US" dirty="0"/>
              <a:t>南佳延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(</a:t>
            </a:r>
            <a:r>
              <a:rPr lang="zh-CN" altLang="en-US" dirty="0"/>
              <a:t>精英班</a:t>
            </a:r>
            <a:r>
              <a:rPr lang="en-US" altLang="zh-CN" dirty="0"/>
              <a:t>)'], ['2253375', '</a:t>
            </a:r>
            <a:r>
              <a:rPr lang="zh-CN" altLang="en-US" dirty="0"/>
              <a:t>脱智淼</a:t>
            </a:r>
            <a:r>
              <a:rPr lang="en-US" altLang="zh-CN" dirty="0"/>
              <a:t>', '</a:t>
            </a:r>
            <a:r>
              <a:rPr lang="zh-CN" altLang="en-US" dirty="0"/>
              <a:t>女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(</a:t>
            </a:r>
            <a:r>
              <a:rPr lang="zh-CN" altLang="en-US" dirty="0"/>
              <a:t>精英班</a:t>
            </a:r>
            <a:r>
              <a:rPr lang="en-US" altLang="zh-CN" dirty="0"/>
              <a:t>)'], ['2253508', '</a:t>
            </a:r>
            <a:r>
              <a:rPr lang="zh-CN" altLang="en-US" dirty="0"/>
              <a:t>纪舜涵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(</a:t>
            </a:r>
            <a:r>
              <a:rPr lang="zh-CN" altLang="en-US" dirty="0"/>
              <a:t>精英班</a:t>
            </a:r>
            <a:r>
              <a:rPr lang="en-US" altLang="zh-CN" dirty="0"/>
              <a:t>)'], ['2253536', '</a:t>
            </a:r>
            <a:r>
              <a:rPr lang="zh-CN" altLang="en-US" dirty="0"/>
              <a:t>肖竣恒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'], ['2253543', '</a:t>
            </a:r>
            <a:r>
              <a:rPr lang="zh-CN" altLang="en-US" dirty="0"/>
              <a:t>陈镜竹</a:t>
            </a:r>
            <a:r>
              <a:rPr lang="en-US" altLang="zh-CN" dirty="0"/>
              <a:t>', '</a:t>
            </a:r>
            <a:r>
              <a:rPr lang="zh-CN" altLang="en-US" dirty="0"/>
              <a:t>女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'], ['2253601', '</a:t>
            </a:r>
            <a:r>
              <a:rPr lang="zh-CN" altLang="en-US" dirty="0"/>
              <a:t>张浩然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'], ['2253608', '</a:t>
            </a:r>
            <a:r>
              <a:rPr lang="zh-CN" altLang="en-US" dirty="0"/>
              <a:t>朱雨夏</a:t>
            </a:r>
            <a:r>
              <a:rPr lang="en-US" altLang="zh-CN" dirty="0"/>
              <a:t>', '</a:t>
            </a:r>
            <a:r>
              <a:rPr lang="zh-CN" altLang="en-US" dirty="0"/>
              <a:t>女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(</a:t>
            </a:r>
            <a:r>
              <a:rPr lang="zh-CN" altLang="en-US" dirty="0"/>
              <a:t>精英班</a:t>
            </a:r>
            <a:r>
              <a:rPr lang="en-US" altLang="zh-CN" dirty="0"/>
              <a:t>)'], ['2253609', '</a:t>
            </a:r>
            <a:r>
              <a:rPr lang="zh-CN" altLang="en-US" dirty="0"/>
              <a:t>宁诚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'], ['2253638', '</a:t>
            </a:r>
            <a:r>
              <a:rPr lang="zh-CN" altLang="en-US" dirty="0"/>
              <a:t>蔚承佑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'], ['2253716', '</a:t>
            </a:r>
            <a:r>
              <a:rPr lang="zh-CN" altLang="en-US" dirty="0"/>
              <a:t>欧佳音</a:t>
            </a:r>
            <a:r>
              <a:rPr lang="en-US" altLang="zh-CN" dirty="0"/>
              <a:t>', '</a:t>
            </a:r>
            <a:r>
              <a:rPr lang="zh-CN" altLang="en-US" dirty="0"/>
              <a:t>女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'], ['2253730', '</a:t>
            </a:r>
            <a:r>
              <a:rPr lang="zh-CN" altLang="en-US" dirty="0"/>
              <a:t>郑辉阳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'], ['2253732', '</a:t>
            </a:r>
            <a:r>
              <a:rPr lang="zh-CN" altLang="en-US" dirty="0"/>
              <a:t>严一</a:t>
            </a:r>
            <a:r>
              <a:rPr lang="en-US" altLang="zh-CN" dirty="0"/>
              <a:t>', '</a:t>
            </a:r>
            <a:r>
              <a:rPr lang="zh-CN" altLang="en-US" dirty="0"/>
              <a:t>女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'], ['2253733', '</a:t>
            </a:r>
            <a:r>
              <a:rPr lang="zh-CN" altLang="en-US" dirty="0"/>
              <a:t>廖耀文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'], ['2253738', '</a:t>
            </a:r>
            <a:r>
              <a:rPr lang="zh-CN" altLang="en-US" dirty="0"/>
              <a:t>金昕灵</a:t>
            </a:r>
            <a:r>
              <a:rPr lang="en-US" altLang="zh-CN" dirty="0"/>
              <a:t>', '</a:t>
            </a:r>
            <a:r>
              <a:rPr lang="zh-CN" altLang="en-US" dirty="0"/>
              <a:t>女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'], ['2253895', '</a:t>
            </a:r>
            <a:r>
              <a:rPr lang="zh-CN" altLang="en-US" dirty="0"/>
              <a:t>冯晨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'], [1951560.0, '</a:t>
            </a:r>
            <a:r>
              <a:rPr lang="zh-CN" altLang="en-US" dirty="0"/>
              <a:t>骆泽远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'], ['2254235', '</a:t>
            </a:r>
            <a:r>
              <a:rPr lang="zh-CN" altLang="en-US" dirty="0"/>
              <a:t>许昊珵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(</a:t>
            </a:r>
            <a:r>
              <a:rPr lang="zh-CN" altLang="en-US" dirty="0"/>
              <a:t>精英班</a:t>
            </a:r>
            <a:r>
              <a:rPr lang="en-US" altLang="zh-CN" dirty="0"/>
              <a:t>)'], ['2254298', '</a:t>
            </a:r>
            <a:r>
              <a:rPr lang="zh-CN" altLang="en-US" dirty="0"/>
              <a:t>范潇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'], ['2254315', '</a:t>
            </a:r>
            <a:r>
              <a:rPr lang="zh-CN" altLang="en-US" dirty="0"/>
              <a:t>刘奕敏</a:t>
            </a:r>
            <a:r>
              <a:rPr lang="en-US" altLang="zh-CN" dirty="0"/>
              <a:t>', '</a:t>
            </a:r>
            <a:r>
              <a:rPr lang="zh-CN" altLang="en-US" dirty="0"/>
              <a:t>女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'], ['2256207', '</a:t>
            </a:r>
            <a:r>
              <a:rPr lang="zh-CN" altLang="en-US" dirty="0"/>
              <a:t>王华美</a:t>
            </a:r>
            <a:r>
              <a:rPr lang="en-US" altLang="zh-CN" dirty="0"/>
              <a:t>', '</a:t>
            </a:r>
            <a:r>
              <a:rPr lang="zh-CN" altLang="en-US" dirty="0"/>
              <a:t>女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']]</a:t>
            </a:r>
          </a:p>
        </p:txBody>
      </p:sp>
    </p:spTree>
    <p:extLst>
      <p:ext uri="{BB962C8B-B14F-4D97-AF65-F5344CB8AC3E}">
        <p14:creationId xmlns:p14="http://schemas.microsoft.com/office/powerpoint/2010/main" val="1629487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DEA3435-71CD-AD9C-F21F-5E1051894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练习二 输出示例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3883564-25A3-86AC-F14F-5EADE996D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[['2251935', '</a:t>
            </a:r>
            <a:r>
              <a:rPr lang="zh-CN" altLang="en-US" dirty="0"/>
              <a:t>胡诗雨</a:t>
            </a:r>
            <a:r>
              <a:rPr lang="en-US" altLang="zh-CN" dirty="0"/>
              <a:t>', '</a:t>
            </a:r>
            <a:r>
              <a:rPr lang="zh-CN" altLang="en-US" dirty="0"/>
              <a:t>女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', '2023</a:t>
            </a:r>
            <a:r>
              <a:rPr lang="zh-CN" altLang="en-US" dirty="0"/>
              <a:t>上</a:t>
            </a:r>
            <a:r>
              <a:rPr lang="en-US" altLang="zh-CN" dirty="0"/>
              <a:t>', 90.0, 80.0, '', '', ''], ['2151188', '</a:t>
            </a:r>
            <a:r>
              <a:rPr lang="zh-CN" altLang="en-US" dirty="0"/>
              <a:t>陆李天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', '2023</a:t>
            </a:r>
            <a:r>
              <a:rPr lang="zh-CN" altLang="en-US" dirty="0"/>
              <a:t>上</a:t>
            </a:r>
            <a:r>
              <a:rPr lang="en-US" altLang="zh-CN" dirty="0"/>
              <a:t>', 88.0, 99.0, '', 98.0, ''], ['2151773', '</a:t>
            </a:r>
            <a:r>
              <a:rPr lang="zh-CN" altLang="en-US" dirty="0"/>
              <a:t>霍家灏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', '2023</a:t>
            </a:r>
            <a:r>
              <a:rPr lang="zh-CN" altLang="en-US" dirty="0"/>
              <a:t>上</a:t>
            </a:r>
            <a:r>
              <a:rPr lang="en-US" altLang="zh-CN" dirty="0"/>
              <a:t>', 96.0, 88.0, '', '', ''], ['2152036', '</a:t>
            </a:r>
            <a:r>
              <a:rPr lang="zh-CN" altLang="en-US" dirty="0"/>
              <a:t>桂昂扬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', '2023</a:t>
            </a:r>
            <a:r>
              <a:rPr lang="zh-CN" altLang="en-US" dirty="0"/>
              <a:t>下</a:t>
            </a:r>
            <a:r>
              <a:rPr lang="en-US" altLang="zh-CN" dirty="0"/>
              <a:t>', 88.0, 91.5, '', '', ''], ['2153538', '</a:t>
            </a:r>
            <a:r>
              <a:rPr lang="zh-CN" altLang="en-US" dirty="0"/>
              <a:t>刘博洋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', '2023</a:t>
            </a:r>
            <a:r>
              <a:rPr lang="zh-CN" altLang="en-US" dirty="0"/>
              <a:t>下</a:t>
            </a:r>
            <a:r>
              <a:rPr lang="en-US" altLang="zh-CN" dirty="0"/>
              <a:t>', 99.0, '', '', '', ''], ['2154270', '</a:t>
            </a:r>
            <a:r>
              <a:rPr lang="zh-CN" altLang="en-US" dirty="0"/>
              <a:t>赵楚钧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', '2023</a:t>
            </a:r>
            <a:r>
              <a:rPr lang="zh-CN" altLang="en-US" dirty="0"/>
              <a:t>上</a:t>
            </a:r>
            <a:r>
              <a:rPr lang="en-US" altLang="zh-CN" dirty="0"/>
              <a:t>', 86.0, '', 98.0, '', ''], ['2251498', '</a:t>
            </a:r>
            <a:r>
              <a:rPr lang="zh-CN" altLang="en-US" dirty="0"/>
              <a:t>赵元锦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(</a:t>
            </a:r>
            <a:r>
              <a:rPr lang="zh-CN" altLang="en-US" dirty="0"/>
              <a:t>精英班</a:t>
            </a:r>
            <a:r>
              <a:rPr lang="en-US" altLang="zh-CN" dirty="0"/>
              <a:t>)', '2023</a:t>
            </a:r>
            <a:r>
              <a:rPr lang="zh-CN" altLang="en-US" dirty="0"/>
              <a:t>下</a:t>
            </a:r>
            <a:r>
              <a:rPr lang="en-US" altLang="zh-CN" dirty="0"/>
              <a:t>', 88.0, 88.0, '', '', ''], ['2251541', '</a:t>
            </a:r>
            <a:r>
              <a:rPr lang="zh-CN" altLang="en-US" dirty="0"/>
              <a:t>原恒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', '2023</a:t>
            </a:r>
            <a:r>
              <a:rPr lang="zh-CN" altLang="en-US" dirty="0"/>
              <a:t>下</a:t>
            </a:r>
            <a:r>
              <a:rPr lang="en-US" altLang="zh-CN" dirty="0"/>
              <a:t>', 99.0, '', '', '', 99.0], ['2251543', '</a:t>
            </a:r>
            <a:r>
              <a:rPr lang="zh-CN" altLang="en-US" dirty="0"/>
              <a:t>李卓轩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', '2023</a:t>
            </a:r>
            <a:r>
              <a:rPr lang="zh-CN" altLang="en-US" dirty="0"/>
              <a:t>下</a:t>
            </a:r>
            <a:r>
              <a:rPr lang="en-US" altLang="zh-CN" dirty="0"/>
              <a:t>', 90.0, 86.0, '', '', ''], ['2251737', '</a:t>
            </a:r>
            <a:r>
              <a:rPr lang="zh-CN" altLang="en-US" dirty="0"/>
              <a:t>陈德凯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', '2023</a:t>
            </a:r>
            <a:r>
              <a:rPr lang="zh-CN" altLang="en-US" dirty="0"/>
              <a:t>上</a:t>
            </a:r>
            <a:r>
              <a:rPr lang="en-US" altLang="zh-CN" dirty="0"/>
              <a:t>', 90.0, '', '', 100.0, ''], ['2251739', '</a:t>
            </a:r>
            <a:r>
              <a:rPr lang="zh-CN" altLang="en-US" dirty="0"/>
              <a:t>王云鹏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', '2023</a:t>
            </a:r>
            <a:r>
              <a:rPr lang="zh-CN" altLang="en-US" dirty="0"/>
              <a:t>上</a:t>
            </a:r>
            <a:r>
              <a:rPr lang="en-US" altLang="zh-CN" dirty="0"/>
              <a:t>', '', '', 100.0, 88.0, ''], ['2251764', '</a:t>
            </a:r>
            <a:r>
              <a:rPr lang="zh-CN" altLang="en-US" dirty="0"/>
              <a:t>江来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', '2023</a:t>
            </a:r>
            <a:r>
              <a:rPr lang="zh-CN" altLang="en-US" dirty="0"/>
              <a:t>下</a:t>
            </a:r>
            <a:r>
              <a:rPr lang="en-US" altLang="zh-CN" dirty="0"/>
              <a:t>', '', 89.0, '', 93.0, ''], ['2251804', '</a:t>
            </a:r>
            <a:r>
              <a:rPr lang="zh-CN" altLang="en-US" dirty="0"/>
              <a:t>徐志铭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(</a:t>
            </a:r>
            <a:r>
              <a:rPr lang="zh-CN" altLang="en-US" dirty="0"/>
              <a:t>精英班</a:t>
            </a:r>
            <a:r>
              <a:rPr lang="en-US" altLang="zh-CN" dirty="0"/>
              <a:t>)', '2023</a:t>
            </a:r>
            <a:r>
              <a:rPr lang="zh-CN" altLang="en-US" dirty="0"/>
              <a:t>下</a:t>
            </a:r>
            <a:r>
              <a:rPr lang="en-US" altLang="zh-CN" dirty="0"/>
              <a:t>', '', '', 86.0, 91.0, ''], ['2251928', '</a:t>
            </a:r>
            <a:r>
              <a:rPr lang="zh-CN" altLang="en-US" dirty="0"/>
              <a:t>项文涛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', '2023</a:t>
            </a:r>
            <a:r>
              <a:rPr lang="zh-CN" altLang="en-US" dirty="0"/>
              <a:t>下</a:t>
            </a:r>
            <a:r>
              <a:rPr lang="en-US" altLang="zh-CN" dirty="0"/>
              <a:t>', 92.0, '', '', 92.0, ''], ['2156020', '</a:t>
            </a:r>
            <a:r>
              <a:rPr lang="zh-CN" altLang="en-US" dirty="0"/>
              <a:t>古裕文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', '2023</a:t>
            </a:r>
            <a:r>
              <a:rPr lang="zh-CN" altLang="en-US" dirty="0"/>
              <a:t>下</a:t>
            </a:r>
            <a:r>
              <a:rPr lang="en-US" altLang="zh-CN" dirty="0"/>
              <a:t>', '', '', 90.5, 88.5, ''], ['2250281', '</a:t>
            </a:r>
            <a:r>
              <a:rPr lang="zh-CN" altLang="en-US" dirty="0"/>
              <a:t>黄昱民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', '2023</a:t>
            </a:r>
            <a:r>
              <a:rPr lang="zh-CN" altLang="en-US" dirty="0"/>
              <a:t>下</a:t>
            </a:r>
            <a:r>
              <a:rPr lang="en-US" altLang="zh-CN" dirty="0"/>
              <a:t>', '', 93.0, '', 97.0, ''], ['2250750', '</a:t>
            </a:r>
            <a:r>
              <a:rPr lang="zh-CN" altLang="en-US" dirty="0"/>
              <a:t>孙天一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', '2023</a:t>
            </a:r>
            <a:r>
              <a:rPr lang="zh-CN" altLang="en-US" dirty="0"/>
              <a:t>下</a:t>
            </a:r>
            <a:r>
              <a:rPr lang="en-US" altLang="zh-CN" dirty="0"/>
              <a:t>', '', '', 99.0, '', 100.0], ['2250880', '</a:t>
            </a:r>
            <a:r>
              <a:rPr lang="zh-CN" altLang="en-US" dirty="0"/>
              <a:t>韦沪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(</a:t>
            </a:r>
            <a:r>
              <a:rPr lang="zh-CN" altLang="en-US" dirty="0"/>
              <a:t>精英班</a:t>
            </a:r>
            <a:r>
              <a:rPr lang="en-US" altLang="zh-CN" dirty="0"/>
              <a:t>)', '2023</a:t>
            </a:r>
            <a:r>
              <a:rPr lang="zh-CN" altLang="en-US" dirty="0"/>
              <a:t>下</a:t>
            </a:r>
            <a:r>
              <a:rPr lang="en-US" altLang="zh-CN" dirty="0"/>
              <a:t>', '', '', 89.5, 99.0, 100.0], ['2251075', '</a:t>
            </a:r>
            <a:r>
              <a:rPr lang="zh-CN" altLang="en-US" dirty="0"/>
              <a:t>周文迪</a:t>
            </a:r>
            <a:r>
              <a:rPr lang="en-US" altLang="zh-CN" dirty="0"/>
              <a:t>', '</a:t>
            </a:r>
            <a:r>
              <a:rPr lang="zh-CN" altLang="en-US" dirty="0"/>
              <a:t>女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(</a:t>
            </a:r>
            <a:r>
              <a:rPr lang="zh-CN" altLang="en-US" dirty="0"/>
              <a:t>精英班</a:t>
            </a:r>
            <a:r>
              <a:rPr lang="en-US" altLang="zh-CN" dirty="0"/>
              <a:t>)', '2023</a:t>
            </a:r>
            <a:r>
              <a:rPr lang="zh-CN" altLang="en-US" dirty="0"/>
              <a:t>下</a:t>
            </a:r>
            <a:r>
              <a:rPr lang="en-US" altLang="zh-CN" dirty="0"/>
              <a:t>', '', '', 100.0, '', 94.5], ['2251174', '</a:t>
            </a:r>
            <a:r>
              <a:rPr lang="zh-CN" altLang="en-US" dirty="0"/>
              <a:t>付沐鑫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', '2023</a:t>
            </a:r>
            <a:r>
              <a:rPr lang="zh-CN" altLang="en-US" dirty="0"/>
              <a:t>上</a:t>
            </a:r>
            <a:r>
              <a:rPr lang="en-US" altLang="zh-CN" dirty="0"/>
              <a:t>', 88.0, 91.5, '', '', ''], ['2251192', '</a:t>
            </a:r>
            <a:r>
              <a:rPr lang="zh-CN" altLang="en-US" dirty="0"/>
              <a:t>蒋琨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', '2023</a:t>
            </a:r>
            <a:r>
              <a:rPr lang="zh-CN" altLang="en-US" dirty="0"/>
              <a:t>上</a:t>
            </a:r>
            <a:r>
              <a:rPr lang="en-US" altLang="zh-CN" dirty="0"/>
              <a:t>', 99.0, '', '', '', ''], ['2251320', '</a:t>
            </a:r>
            <a:r>
              <a:rPr lang="zh-CN" altLang="en-US" dirty="0"/>
              <a:t>涂中浩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', '2023</a:t>
            </a:r>
            <a:r>
              <a:rPr lang="zh-CN" altLang="en-US" dirty="0"/>
              <a:t>上</a:t>
            </a:r>
            <a:r>
              <a:rPr lang="en-US" altLang="zh-CN" dirty="0"/>
              <a:t>', 86.0, '', 98.0, '', ''], ['1950617', '</a:t>
            </a:r>
            <a:r>
              <a:rPr lang="zh-CN" altLang="en-US" dirty="0"/>
              <a:t>罗楠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', '2023</a:t>
            </a:r>
            <a:r>
              <a:rPr lang="zh-CN" altLang="en-US" dirty="0"/>
              <a:t>下</a:t>
            </a:r>
            <a:r>
              <a:rPr lang="en-US" altLang="zh-CN" dirty="0"/>
              <a:t>', 88.0, 88.0, '', '', ''], ['2251938', '</a:t>
            </a:r>
            <a:r>
              <a:rPr lang="zh-CN" altLang="en-US" dirty="0"/>
              <a:t>李悠然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', '2023</a:t>
            </a:r>
            <a:r>
              <a:rPr lang="zh-CN" altLang="en-US" dirty="0"/>
              <a:t>下</a:t>
            </a:r>
            <a:r>
              <a:rPr lang="en-US" altLang="zh-CN" dirty="0"/>
              <a:t>', 99.0, '', '', '', ''], ['2251975', '</a:t>
            </a:r>
            <a:r>
              <a:rPr lang="zh-CN" altLang="en-US" dirty="0"/>
              <a:t>黄琪婧</a:t>
            </a:r>
            <a:r>
              <a:rPr lang="en-US" altLang="zh-CN" dirty="0"/>
              <a:t>', '</a:t>
            </a:r>
            <a:r>
              <a:rPr lang="zh-CN" altLang="en-US" dirty="0"/>
              <a:t>女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', '2023</a:t>
            </a:r>
            <a:r>
              <a:rPr lang="zh-CN" altLang="en-US" dirty="0"/>
              <a:t>上</a:t>
            </a:r>
            <a:r>
              <a:rPr lang="en-US" altLang="zh-CN" dirty="0"/>
              <a:t>', 90.0, 86.0, '', '', ''], ['2252313', '</a:t>
            </a:r>
            <a:r>
              <a:rPr lang="zh-CN" altLang="en-US" dirty="0"/>
              <a:t>陈兴悦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', '2023</a:t>
            </a:r>
            <a:r>
              <a:rPr lang="zh-CN" altLang="en-US" dirty="0"/>
              <a:t>下</a:t>
            </a:r>
            <a:r>
              <a:rPr lang="en-US" altLang="zh-CN" dirty="0"/>
              <a:t>', 90.0, '', '', '', ''], ['2252320', '</a:t>
            </a:r>
            <a:r>
              <a:rPr lang="zh-CN" altLang="en-US" dirty="0"/>
              <a:t>范诗棋</a:t>
            </a:r>
            <a:r>
              <a:rPr lang="en-US" altLang="zh-CN" dirty="0"/>
              <a:t>', '</a:t>
            </a:r>
            <a:r>
              <a:rPr lang="zh-CN" altLang="en-US" dirty="0"/>
              <a:t>女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', '2023</a:t>
            </a:r>
            <a:r>
              <a:rPr lang="zh-CN" altLang="en-US" dirty="0"/>
              <a:t>下</a:t>
            </a:r>
            <a:r>
              <a:rPr lang="en-US" altLang="zh-CN" dirty="0"/>
              <a:t>', '', '', 100.0, '', ''], ['2252445', '</a:t>
            </a:r>
            <a:r>
              <a:rPr lang="zh-CN" altLang="en-US" dirty="0"/>
              <a:t>王泓烨</a:t>
            </a:r>
            <a:r>
              <a:rPr lang="en-US" altLang="zh-CN" dirty="0"/>
              <a:t>', '</a:t>
            </a:r>
            <a:r>
              <a:rPr lang="zh-CN" altLang="en-US" dirty="0"/>
              <a:t>女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', '2023</a:t>
            </a:r>
            <a:r>
              <a:rPr lang="zh-CN" altLang="en-US" dirty="0"/>
              <a:t>下</a:t>
            </a:r>
            <a:r>
              <a:rPr lang="en-US" altLang="zh-CN" dirty="0"/>
              <a:t>', '', 89.0, '', '', ''], ['2252708', '</a:t>
            </a:r>
            <a:r>
              <a:rPr lang="zh-CN" altLang="en-US" dirty="0"/>
              <a:t>高宽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', '2023</a:t>
            </a:r>
            <a:r>
              <a:rPr lang="zh-CN" altLang="en-US" dirty="0"/>
              <a:t>上</a:t>
            </a:r>
            <a:r>
              <a:rPr lang="en-US" altLang="zh-CN" dirty="0"/>
              <a:t>', '', '', 86.0, '', ''], ['2253210', '</a:t>
            </a:r>
            <a:r>
              <a:rPr lang="zh-CN" altLang="en-US" dirty="0"/>
              <a:t>丁楚桐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', '2023</a:t>
            </a:r>
            <a:r>
              <a:rPr lang="zh-CN" altLang="en-US" dirty="0"/>
              <a:t>上</a:t>
            </a:r>
            <a:r>
              <a:rPr lang="en-US" altLang="zh-CN" dirty="0"/>
              <a:t>', 92.0, '', '', '', ''], ['2253301', '</a:t>
            </a:r>
            <a:r>
              <a:rPr lang="zh-CN" altLang="en-US" dirty="0"/>
              <a:t>吕卓瑾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(</a:t>
            </a:r>
            <a:r>
              <a:rPr lang="zh-CN" altLang="en-US" dirty="0"/>
              <a:t>精英班</a:t>
            </a:r>
            <a:r>
              <a:rPr lang="en-US" altLang="zh-CN" dirty="0"/>
              <a:t>)', '2023</a:t>
            </a:r>
            <a:r>
              <a:rPr lang="zh-CN" altLang="en-US" dirty="0"/>
              <a:t>下</a:t>
            </a:r>
            <a:r>
              <a:rPr lang="en-US" altLang="zh-CN" dirty="0"/>
              <a:t>', '', '', 90.5, '', ''], ['2253371', '</a:t>
            </a:r>
            <a:r>
              <a:rPr lang="zh-CN" altLang="en-US" dirty="0"/>
              <a:t>南佳延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(</a:t>
            </a:r>
            <a:r>
              <a:rPr lang="zh-CN" altLang="en-US" dirty="0"/>
              <a:t>精英班</a:t>
            </a:r>
            <a:r>
              <a:rPr lang="en-US" altLang="zh-CN" dirty="0"/>
              <a:t>)', '2023</a:t>
            </a:r>
            <a:r>
              <a:rPr lang="zh-CN" altLang="en-US" dirty="0"/>
              <a:t>下</a:t>
            </a:r>
            <a:r>
              <a:rPr lang="en-US" altLang="zh-CN" dirty="0"/>
              <a:t>', '', 90.5, 88.5, '', ''], ['2253733', '</a:t>
            </a:r>
            <a:r>
              <a:rPr lang="zh-CN" altLang="en-US" dirty="0"/>
              <a:t>廖耀文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', '2023</a:t>
            </a:r>
            <a:r>
              <a:rPr lang="zh-CN" altLang="en-US" dirty="0"/>
              <a:t>下</a:t>
            </a:r>
            <a:r>
              <a:rPr lang="en-US" altLang="zh-CN" dirty="0"/>
              <a:t>', 93.0, '', 97.0, '', ''], ['2253738', '</a:t>
            </a:r>
            <a:r>
              <a:rPr lang="zh-CN" altLang="en-US" dirty="0"/>
              <a:t>金昕灵</a:t>
            </a:r>
            <a:r>
              <a:rPr lang="en-US" altLang="zh-CN" dirty="0"/>
              <a:t>', '</a:t>
            </a:r>
            <a:r>
              <a:rPr lang="zh-CN" altLang="en-US" dirty="0"/>
              <a:t>女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', '2023</a:t>
            </a:r>
            <a:r>
              <a:rPr lang="zh-CN" altLang="en-US" dirty="0"/>
              <a:t>下</a:t>
            </a:r>
            <a:r>
              <a:rPr lang="en-US" altLang="zh-CN" dirty="0"/>
              <a:t>', '', 99.0, '', '', ''], ['2253895', '</a:t>
            </a:r>
            <a:r>
              <a:rPr lang="zh-CN" altLang="en-US" dirty="0"/>
              <a:t>冯晨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', '2023</a:t>
            </a:r>
            <a:r>
              <a:rPr lang="zh-CN" altLang="en-US" dirty="0"/>
              <a:t>下</a:t>
            </a:r>
            <a:r>
              <a:rPr lang="en-US" altLang="zh-CN" dirty="0"/>
              <a:t>', '', 89.5, 99.0, '', ''], [1951560.0, '</a:t>
            </a:r>
            <a:r>
              <a:rPr lang="zh-CN" altLang="en-US" dirty="0"/>
              <a:t>骆泽远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', '2023</a:t>
            </a:r>
            <a:r>
              <a:rPr lang="zh-CN" altLang="en-US" dirty="0"/>
              <a:t>下</a:t>
            </a:r>
            <a:r>
              <a:rPr lang="en-US" altLang="zh-CN" dirty="0"/>
              <a:t>', '', 100.0, '', '', ''], ['2254235', '</a:t>
            </a:r>
            <a:r>
              <a:rPr lang="zh-CN" altLang="en-US" dirty="0"/>
              <a:t>许昊珵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(</a:t>
            </a:r>
            <a:r>
              <a:rPr lang="zh-CN" altLang="en-US" dirty="0"/>
              <a:t>精英班</a:t>
            </a:r>
            <a:r>
              <a:rPr lang="en-US" altLang="zh-CN" dirty="0"/>
              <a:t>)', '2023</a:t>
            </a:r>
            <a:r>
              <a:rPr lang="zh-CN" altLang="en-US" dirty="0"/>
              <a:t>下</a:t>
            </a:r>
            <a:r>
              <a:rPr lang="en-US" altLang="zh-CN" dirty="0"/>
              <a:t>', 91.5, '', '', '', ''], ['2254298', '</a:t>
            </a:r>
            <a:r>
              <a:rPr lang="zh-CN" altLang="en-US" dirty="0"/>
              <a:t>范潇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', '2023</a:t>
            </a:r>
            <a:r>
              <a:rPr lang="zh-CN" altLang="en-US" dirty="0"/>
              <a:t>下</a:t>
            </a:r>
            <a:r>
              <a:rPr lang="en-US" altLang="zh-CN" dirty="0"/>
              <a:t>', '', '', '', '', ''], ['2254315', '</a:t>
            </a:r>
            <a:r>
              <a:rPr lang="zh-CN" altLang="en-US" dirty="0"/>
              <a:t>刘奕敏</a:t>
            </a:r>
            <a:r>
              <a:rPr lang="en-US" altLang="zh-CN" dirty="0"/>
              <a:t>', '</a:t>
            </a:r>
            <a:r>
              <a:rPr lang="zh-CN" altLang="en-US" dirty="0"/>
              <a:t>女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', '2023</a:t>
            </a:r>
            <a:r>
              <a:rPr lang="zh-CN" altLang="en-US" dirty="0"/>
              <a:t>上</a:t>
            </a:r>
            <a:r>
              <a:rPr lang="en-US" altLang="zh-CN" dirty="0"/>
              <a:t>', '', 98.0, '', '', ''], ['2256207', '</a:t>
            </a:r>
            <a:r>
              <a:rPr lang="zh-CN" altLang="en-US" dirty="0"/>
              <a:t>王华美</a:t>
            </a:r>
            <a:r>
              <a:rPr lang="en-US" altLang="zh-CN" dirty="0"/>
              <a:t>', '</a:t>
            </a:r>
            <a:r>
              <a:rPr lang="zh-CN" altLang="en-US" dirty="0"/>
              <a:t>女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', '2023</a:t>
            </a:r>
            <a:r>
              <a:rPr lang="zh-CN" altLang="en-US" dirty="0"/>
              <a:t>上</a:t>
            </a:r>
            <a:r>
              <a:rPr lang="en-US" altLang="zh-CN" dirty="0"/>
              <a:t>', 88.0, '', '', '', ''], ['2253375', '</a:t>
            </a:r>
            <a:r>
              <a:rPr lang="zh-CN" altLang="en-US" dirty="0"/>
              <a:t>脱智淼</a:t>
            </a:r>
            <a:r>
              <a:rPr lang="en-US" altLang="zh-CN" dirty="0"/>
              <a:t>', '</a:t>
            </a:r>
            <a:r>
              <a:rPr lang="zh-CN" altLang="en-US" dirty="0"/>
              <a:t>女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(</a:t>
            </a:r>
            <a:r>
              <a:rPr lang="zh-CN" altLang="en-US" dirty="0"/>
              <a:t>精英班</a:t>
            </a:r>
            <a:r>
              <a:rPr lang="en-US" altLang="zh-CN" dirty="0"/>
              <a:t>)', '2023</a:t>
            </a:r>
            <a:r>
              <a:rPr lang="zh-CN" altLang="en-US" dirty="0"/>
              <a:t>上</a:t>
            </a:r>
            <a:r>
              <a:rPr lang="en-US" altLang="zh-CN" dirty="0"/>
              <a:t>', '', '', '', '', ''], ['2253508', '</a:t>
            </a:r>
            <a:r>
              <a:rPr lang="zh-CN" altLang="en-US" dirty="0"/>
              <a:t>纪舜涵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(</a:t>
            </a:r>
            <a:r>
              <a:rPr lang="zh-CN" altLang="en-US" dirty="0"/>
              <a:t>精英班</a:t>
            </a:r>
            <a:r>
              <a:rPr lang="en-US" altLang="zh-CN" dirty="0"/>
              <a:t>)', '2023</a:t>
            </a:r>
            <a:r>
              <a:rPr lang="zh-CN" altLang="en-US" dirty="0"/>
              <a:t>下</a:t>
            </a:r>
            <a:r>
              <a:rPr lang="en-US" altLang="zh-CN" dirty="0"/>
              <a:t>', 86.0, '', '', '', ''], ['2253536', '</a:t>
            </a:r>
            <a:r>
              <a:rPr lang="zh-CN" altLang="en-US" dirty="0"/>
              <a:t>肖竣恒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', '2023</a:t>
            </a:r>
            <a:r>
              <a:rPr lang="zh-CN" altLang="en-US" dirty="0"/>
              <a:t>下</a:t>
            </a:r>
            <a:r>
              <a:rPr lang="en-US" altLang="zh-CN" dirty="0"/>
              <a:t>', '', 86.0, '', 98.0, ''], ['2253543', '</a:t>
            </a:r>
            <a:r>
              <a:rPr lang="zh-CN" altLang="en-US" dirty="0"/>
              <a:t>陈镜竹</a:t>
            </a:r>
            <a:r>
              <a:rPr lang="en-US" altLang="zh-CN" dirty="0"/>
              <a:t>', '</a:t>
            </a:r>
            <a:r>
              <a:rPr lang="zh-CN" altLang="en-US" dirty="0"/>
              <a:t>女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', '2023</a:t>
            </a:r>
            <a:r>
              <a:rPr lang="zh-CN" altLang="en-US" dirty="0"/>
              <a:t>上</a:t>
            </a:r>
            <a:r>
              <a:rPr lang="en-US" altLang="zh-CN" dirty="0"/>
              <a:t>', '', 88.0, 88.0, '', ''], ['2253601', '</a:t>
            </a:r>
            <a:r>
              <a:rPr lang="zh-CN" altLang="en-US" dirty="0"/>
              <a:t>张浩然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', '2023</a:t>
            </a:r>
            <a:r>
              <a:rPr lang="zh-CN" altLang="en-US" dirty="0"/>
              <a:t>下</a:t>
            </a:r>
            <a:r>
              <a:rPr lang="en-US" altLang="zh-CN" dirty="0"/>
              <a:t>', '', 99.0, '', '', ''], ['2253608', '</a:t>
            </a:r>
            <a:r>
              <a:rPr lang="zh-CN" altLang="en-US" dirty="0"/>
              <a:t>朱雨夏</a:t>
            </a:r>
            <a:r>
              <a:rPr lang="en-US" altLang="zh-CN" dirty="0"/>
              <a:t>', '</a:t>
            </a:r>
            <a:r>
              <a:rPr lang="zh-CN" altLang="en-US" dirty="0"/>
              <a:t>女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(</a:t>
            </a:r>
            <a:r>
              <a:rPr lang="zh-CN" altLang="en-US" dirty="0"/>
              <a:t>精英班</a:t>
            </a:r>
            <a:r>
              <a:rPr lang="en-US" altLang="zh-CN" dirty="0"/>
              <a:t>)', '2023</a:t>
            </a:r>
            <a:r>
              <a:rPr lang="zh-CN" altLang="en-US" dirty="0"/>
              <a:t>下</a:t>
            </a:r>
            <a:r>
              <a:rPr lang="en-US" altLang="zh-CN" dirty="0"/>
              <a:t>', '', 90.0, 86.0, '', ''], ['2253609', '</a:t>
            </a:r>
            <a:r>
              <a:rPr lang="zh-CN" altLang="en-US" dirty="0"/>
              <a:t>宁诚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', '2023</a:t>
            </a:r>
            <a:r>
              <a:rPr lang="zh-CN" altLang="en-US" dirty="0"/>
              <a:t>下</a:t>
            </a:r>
            <a:r>
              <a:rPr lang="en-US" altLang="zh-CN" dirty="0"/>
              <a:t>', '', 90.0, '', '', ''], ['2253638', '</a:t>
            </a:r>
            <a:r>
              <a:rPr lang="zh-CN" altLang="en-US" dirty="0"/>
              <a:t>蔚承佑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', '2023</a:t>
            </a:r>
            <a:r>
              <a:rPr lang="zh-CN" altLang="en-US" dirty="0"/>
              <a:t>上</a:t>
            </a:r>
            <a:r>
              <a:rPr lang="en-US" altLang="zh-CN" dirty="0"/>
              <a:t>', '', '', '', 100.0, ''], ['2253716', '</a:t>
            </a:r>
            <a:r>
              <a:rPr lang="zh-CN" altLang="en-US" dirty="0"/>
              <a:t>欧佳音</a:t>
            </a:r>
            <a:r>
              <a:rPr lang="en-US" altLang="zh-CN" dirty="0"/>
              <a:t>', '</a:t>
            </a:r>
            <a:r>
              <a:rPr lang="zh-CN" altLang="en-US" dirty="0"/>
              <a:t>女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', '2023</a:t>
            </a:r>
            <a:r>
              <a:rPr lang="zh-CN" altLang="en-US" dirty="0"/>
              <a:t>上</a:t>
            </a:r>
            <a:r>
              <a:rPr lang="en-US" altLang="zh-CN" dirty="0"/>
              <a:t>', '', '', 89.0, '', ''], ['2253730', '</a:t>
            </a:r>
            <a:r>
              <a:rPr lang="zh-CN" altLang="en-US" dirty="0"/>
              <a:t>郑辉阳</a:t>
            </a:r>
            <a:r>
              <a:rPr lang="en-US" altLang="zh-CN" dirty="0"/>
              <a:t>', '</a:t>
            </a:r>
            <a:r>
              <a:rPr lang="zh-CN" altLang="en-US" dirty="0"/>
              <a:t>男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', '2023</a:t>
            </a:r>
            <a:r>
              <a:rPr lang="zh-CN" altLang="en-US" dirty="0"/>
              <a:t>下</a:t>
            </a:r>
            <a:r>
              <a:rPr lang="en-US" altLang="zh-CN" dirty="0"/>
              <a:t>', '', '', '', 86.0, ''], ['2253732', '</a:t>
            </a:r>
            <a:r>
              <a:rPr lang="zh-CN" altLang="en-US" dirty="0"/>
              <a:t>严一</a:t>
            </a:r>
            <a:r>
              <a:rPr lang="en-US" altLang="zh-CN" dirty="0"/>
              <a:t>', '</a:t>
            </a:r>
            <a:r>
              <a:rPr lang="zh-CN" altLang="en-US" dirty="0"/>
              <a:t>女</a:t>
            </a:r>
            <a:r>
              <a:rPr lang="en-US" altLang="zh-CN" dirty="0"/>
              <a:t>', '</a:t>
            </a:r>
            <a:r>
              <a:rPr lang="zh-CN" altLang="en-US" dirty="0"/>
              <a:t>数据科学与大数据技术</a:t>
            </a:r>
            <a:r>
              <a:rPr lang="en-US" altLang="zh-CN" dirty="0"/>
              <a:t>', '2023</a:t>
            </a:r>
            <a:r>
              <a:rPr lang="zh-CN" altLang="en-US" dirty="0"/>
              <a:t>下</a:t>
            </a:r>
            <a:r>
              <a:rPr lang="en-US" altLang="zh-CN" dirty="0"/>
              <a:t>', '', 92.0, '', '', '']]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26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765C91B-1552-4372-AA5C-BD509A89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内容占位符 12">
            <a:extLst>
              <a:ext uri="{FF2B5EF4-FFF2-40B4-BE49-F238E27FC236}">
                <a16:creationId xmlns="" xmlns:a16="http://schemas.microsoft.com/office/drawing/2014/main" id="{5A5687D9-581C-47BD-80B7-AEB0161EB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37" y="365125"/>
            <a:ext cx="11652525" cy="5167928"/>
          </a:xfrm>
        </p:spPr>
      </p:pic>
    </p:spTree>
    <p:extLst>
      <p:ext uri="{BB962C8B-B14F-4D97-AF65-F5344CB8AC3E}">
        <p14:creationId xmlns:p14="http://schemas.microsoft.com/office/powerpoint/2010/main" val="42764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6BF5CEF-2DE8-4A6C-9990-3D513B07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6830DE4F-1C09-430C-ACB8-EE9017165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4920"/>
            <a:ext cx="10834838" cy="4693488"/>
          </a:xfrm>
        </p:spPr>
      </p:pic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58903951-109D-4BA4-8912-8FD476B2BA1D}"/>
              </a:ext>
            </a:extLst>
          </p:cNvPr>
          <p:cNvSpPr txBox="1"/>
          <p:nvPr/>
        </p:nvSpPr>
        <p:spPr>
          <a:xfrm>
            <a:off x="2174240" y="5364480"/>
            <a:ext cx="10231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字符串可理解为</a:t>
            </a:r>
            <a:r>
              <a:rPr lang="zh-CN" altLang="en-US" sz="2800" dirty="0">
                <a:solidFill>
                  <a:srgbClr val="FF0000"/>
                </a:solidFill>
              </a:rPr>
              <a:t>不可组合</a:t>
            </a:r>
            <a:r>
              <a:rPr lang="zh-CN" altLang="en-US" sz="2800" dirty="0"/>
              <a:t>简单变量列表，不支持</a:t>
            </a:r>
            <a:r>
              <a:rPr lang="en-US" altLang="zh-CN" sz="2800" dirty="0"/>
              <a:t>append</a:t>
            </a:r>
          </a:p>
          <a:p>
            <a:endParaRPr lang="en-US" altLang="zh-CN" sz="2800" dirty="0"/>
          </a:p>
          <a:p>
            <a:r>
              <a:rPr lang="zh-CN" altLang="en-US" sz="2800" dirty="0"/>
              <a:t>元组可理解为</a:t>
            </a:r>
            <a:r>
              <a:rPr lang="zh-CN" altLang="en-US" sz="2800" dirty="0">
                <a:solidFill>
                  <a:srgbClr val="FF0000"/>
                </a:solidFill>
              </a:rPr>
              <a:t>只读静态</a:t>
            </a:r>
            <a:r>
              <a:rPr lang="zh-CN" altLang="en-US" sz="2800" dirty="0"/>
              <a:t>列表，不支持</a:t>
            </a:r>
            <a:r>
              <a:rPr lang="en-US" altLang="zh-CN" sz="2800" dirty="0"/>
              <a:t>append.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9436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BB58282-63F2-53F1-8F7C-455FF41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1E82CAA8-C3CD-F9A0-30FC-AA1BC773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2799397"/>
            <a:ext cx="9144000" cy="222980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掌握序列类型</a:t>
            </a:r>
            <a:r>
              <a:rPr lang="en-US" altLang="zh-CN" sz="3600" dirty="0">
                <a:solidFill>
                  <a:srgbClr val="FF0000"/>
                </a:solidFill>
              </a:rPr>
              <a:t>12</a:t>
            </a:r>
            <a:r>
              <a:rPr lang="zh-CN" altLang="en-US" sz="3600" dirty="0">
                <a:solidFill>
                  <a:srgbClr val="FF0000"/>
                </a:solidFill>
              </a:rPr>
              <a:t>个基本操作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1767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AF3C7FB-A6C8-47CC-A04A-A4BBB1D4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CB8A7780-89B6-4247-A561-E42D8F456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1" y="365125"/>
            <a:ext cx="11407172" cy="5868430"/>
          </a:xfrm>
        </p:spPr>
      </p:pic>
    </p:spTree>
    <p:extLst>
      <p:ext uri="{BB962C8B-B14F-4D97-AF65-F5344CB8AC3E}">
        <p14:creationId xmlns:p14="http://schemas.microsoft.com/office/powerpoint/2010/main" val="355462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5CE5C69-4F8F-4ECF-889B-AA0DCE96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8379BC87-8723-42CA-8C62-475DF059B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984" y="195497"/>
            <a:ext cx="9528773" cy="6467005"/>
          </a:xfrm>
        </p:spPr>
      </p:pic>
      <p:cxnSp>
        <p:nvCxnSpPr>
          <p:cNvPr id="7" name="直接箭头连接符 6">
            <a:extLst>
              <a:ext uri="{FF2B5EF4-FFF2-40B4-BE49-F238E27FC236}">
                <a16:creationId xmlns="" xmlns:a16="http://schemas.microsoft.com/office/drawing/2014/main" id="{8ACD5EBA-2F2F-476D-BBF6-8BE4E8DE3D3D}"/>
              </a:ext>
            </a:extLst>
          </p:cNvPr>
          <p:cNvCxnSpPr>
            <a:cxnSpLocks/>
          </p:cNvCxnSpPr>
          <p:nvPr/>
        </p:nvCxnSpPr>
        <p:spPr>
          <a:xfrm flipH="1" flipV="1">
            <a:off x="2835071" y="4236098"/>
            <a:ext cx="4545443" cy="39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EEF4442B-3329-4E04-AC11-E775855F72BA}"/>
              </a:ext>
            </a:extLst>
          </p:cNvPr>
          <p:cNvSpPr txBox="1"/>
          <p:nvPr/>
        </p:nvSpPr>
        <p:spPr>
          <a:xfrm>
            <a:off x="7445828" y="4446037"/>
            <a:ext cx="352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注意对比</a:t>
            </a:r>
            <a:r>
              <a:rPr lang="en-US" altLang="zh-CN" dirty="0">
                <a:solidFill>
                  <a:schemeClr val="accent1"/>
                </a:solidFill>
              </a:rPr>
              <a:t>range</a:t>
            </a:r>
            <a:r>
              <a:rPr lang="zh-CN" altLang="en-US" dirty="0">
                <a:solidFill>
                  <a:schemeClr val="accent1"/>
                </a:solidFill>
              </a:rPr>
              <a:t>是函数，采用括号</a:t>
            </a:r>
          </a:p>
        </p:txBody>
      </p:sp>
    </p:spTree>
    <p:extLst>
      <p:ext uri="{BB962C8B-B14F-4D97-AF65-F5344CB8AC3E}">
        <p14:creationId xmlns:p14="http://schemas.microsoft.com/office/powerpoint/2010/main" val="139892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BB58282-63F2-53F1-8F7C-455FF41C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 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1E82CAA8-C3CD-F9A0-30FC-AA1BC773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2799397"/>
            <a:ext cx="9144000" cy="222980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掌握组合类型赋值时构造与传指针的区别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847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787700DD-272D-4B3C-A0C2-8519E7F1C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513" y="0"/>
            <a:ext cx="7841660" cy="1836579"/>
          </a:xfr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EF58D56F-3B84-4166-B561-0C8F2B0EA778}"/>
              </a:ext>
            </a:extLst>
          </p:cNvPr>
          <p:cNvSpPr txBox="1"/>
          <p:nvPr/>
        </p:nvSpPr>
        <p:spPr>
          <a:xfrm>
            <a:off x="1316446" y="1904528"/>
            <a:ext cx="92093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注：这一特性同样适用于其他组合类型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zh-CN" altLang="en-US" sz="2400" dirty="0">
                <a:solidFill>
                  <a:srgbClr val="C00000"/>
                </a:solidFill>
              </a:rPr>
              <a:t>可理解为</a:t>
            </a:r>
            <a:r>
              <a:rPr lang="zh-CN" altLang="en-US" sz="2400" b="1" dirty="0">
                <a:solidFill>
                  <a:srgbClr val="C00000"/>
                </a:solidFill>
              </a:rPr>
              <a:t>必须构造才是全新的，否则为指针赋值</a:t>
            </a:r>
            <a:r>
              <a:rPr lang="zh-CN" altLang="en-US" sz="2400" dirty="0">
                <a:solidFill>
                  <a:srgbClr val="C00000"/>
                </a:solidFill>
              </a:rPr>
              <a:t>。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800" dirty="0"/>
              <a:t>S1=‘</a:t>
            </a:r>
            <a:r>
              <a:rPr lang="en-US" altLang="zh-CN" sz="2800" dirty="0" err="1"/>
              <a:t>abc</a:t>
            </a:r>
            <a:r>
              <a:rPr lang="en-US" altLang="zh-CN" sz="2800" dirty="0"/>
              <a:t>’</a:t>
            </a:r>
          </a:p>
          <a:p>
            <a:r>
              <a:rPr lang="en-US" altLang="zh-CN" sz="2800" dirty="0"/>
              <a:t>S2=s1</a:t>
            </a:r>
          </a:p>
          <a:p>
            <a:r>
              <a:rPr lang="en-US" altLang="zh-CN" sz="2800" dirty="0"/>
              <a:t>S1+=‘d’</a:t>
            </a:r>
          </a:p>
          <a:p>
            <a:r>
              <a:rPr lang="en-US" altLang="zh-CN" sz="2800" dirty="0"/>
              <a:t>Print (s2)      #</a:t>
            </a:r>
            <a:r>
              <a:rPr lang="zh-CN" altLang="en-US" sz="2800" dirty="0"/>
              <a:t>结果为</a:t>
            </a:r>
            <a:r>
              <a:rPr lang="en-US" altLang="zh-CN" sz="2800" dirty="0"/>
              <a:t>’</a:t>
            </a:r>
            <a:r>
              <a:rPr lang="en-US" altLang="zh-CN" sz="2800" dirty="0" err="1"/>
              <a:t>abc</a:t>
            </a:r>
            <a:r>
              <a:rPr lang="en-US" altLang="zh-CN" sz="2800" dirty="0"/>
              <a:t>’</a:t>
            </a:r>
          </a:p>
          <a:p>
            <a:r>
              <a:rPr lang="en-US" altLang="zh-CN" sz="2800" dirty="0"/>
              <a:t>Li_1=[‘</a:t>
            </a:r>
            <a:r>
              <a:rPr lang="en-US" altLang="zh-CN" sz="2800" dirty="0" err="1"/>
              <a:t>a’,’b’,’c</a:t>
            </a:r>
            <a:r>
              <a:rPr lang="en-US" altLang="zh-CN" sz="2800" dirty="0"/>
              <a:t>’]</a:t>
            </a:r>
          </a:p>
          <a:p>
            <a:r>
              <a:rPr lang="en-US" altLang="zh-CN" sz="2800" dirty="0"/>
              <a:t>Li_2=li_1</a:t>
            </a:r>
          </a:p>
          <a:p>
            <a:r>
              <a:rPr lang="en-US" altLang="zh-CN" sz="2800" dirty="0"/>
              <a:t>Li_1.append(‘d’)</a:t>
            </a:r>
          </a:p>
          <a:p>
            <a:r>
              <a:rPr lang="en-US" altLang="zh-CN" sz="2800" dirty="0"/>
              <a:t>Print(li_2)    #</a:t>
            </a:r>
            <a:r>
              <a:rPr lang="zh-CN" altLang="en-US" sz="2800" dirty="0"/>
              <a:t>结果为 </a:t>
            </a:r>
            <a:r>
              <a:rPr lang="en-US" altLang="zh-CN" sz="2800" dirty="0"/>
              <a:t>[‘</a:t>
            </a:r>
            <a:r>
              <a:rPr lang="en-US" altLang="zh-CN" sz="2800" dirty="0" err="1"/>
              <a:t>a’,’b’,’c’,’d</a:t>
            </a:r>
            <a:r>
              <a:rPr lang="en-US" altLang="zh-CN" sz="2800" dirty="0" smtClean="0"/>
              <a:t>’]</a:t>
            </a:r>
          </a:p>
          <a:p>
            <a:r>
              <a:rPr lang="zh-CN" altLang="en-US" sz="2800" dirty="0" smtClean="0"/>
              <a:t>演示 </a:t>
            </a:r>
            <a:r>
              <a:rPr lang="en-US" altLang="zh-CN" sz="2800" dirty="0" smtClean="0"/>
              <a:t>func_demo.py</a:t>
            </a:r>
            <a:endParaRPr lang="en-US" altLang="zh-CN" sz="2800" dirty="0"/>
          </a:p>
          <a:p>
            <a:endParaRPr lang="zh-CN" alt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468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3576</Words>
  <Application>Microsoft Office PowerPoint</Application>
  <PresentationFormat>自定义</PresentationFormat>
  <Paragraphs>79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主题​​</vt:lpstr>
      <vt:lpstr>目标 一</vt:lpstr>
      <vt:lpstr>组合数据类型</vt:lpstr>
      <vt:lpstr>PowerPoint 演示文稿</vt:lpstr>
      <vt:lpstr>PowerPoint 演示文稿</vt:lpstr>
      <vt:lpstr>目标 二</vt:lpstr>
      <vt:lpstr>PowerPoint 演示文稿</vt:lpstr>
      <vt:lpstr>PowerPoint 演示文稿</vt:lpstr>
      <vt:lpstr>目标 三</vt:lpstr>
      <vt:lpstr>PowerPoint 演示文稿</vt:lpstr>
      <vt:lpstr>目标 四</vt:lpstr>
      <vt:lpstr>PowerPoint 演示文稿</vt:lpstr>
      <vt:lpstr>目标 五</vt:lpstr>
      <vt:lpstr>PowerPoint 演示文稿</vt:lpstr>
      <vt:lpstr>目标 六</vt:lpstr>
      <vt:lpstr>PowerPoint 演示文稿</vt:lpstr>
      <vt:lpstr>PowerPoint 演示文稿</vt:lpstr>
      <vt:lpstr>PowerPoint 演示文稿</vt:lpstr>
      <vt:lpstr>目标 七</vt:lpstr>
      <vt:lpstr>:</vt:lpstr>
      <vt:lpstr>字典基本操作</vt:lpstr>
      <vt:lpstr>字典基本方法</vt:lpstr>
      <vt:lpstr>目标 八</vt:lpstr>
      <vt:lpstr>上机练习一</vt:lpstr>
      <vt:lpstr>练习一 输出示例</vt:lpstr>
      <vt:lpstr>练习二 </vt:lpstr>
      <vt:lpstr>练习一 输出示例2</vt:lpstr>
      <vt:lpstr>练习二 输出示例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掌握Pycharm下如何断点调试 </dc:title>
  <dc:creator>793515979@qq.com</dc:creator>
  <cp:lastModifiedBy>tomato</cp:lastModifiedBy>
  <cp:revision>49</cp:revision>
  <dcterms:created xsi:type="dcterms:W3CDTF">2018-09-19T19:24:28Z</dcterms:created>
  <dcterms:modified xsi:type="dcterms:W3CDTF">2023-08-29T19:37:32Z</dcterms:modified>
</cp:coreProperties>
</file>