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7" r:id="rId2"/>
    <p:sldId id="274" r:id="rId3"/>
    <p:sldId id="278" r:id="rId4"/>
    <p:sldId id="275" r:id="rId5"/>
    <p:sldId id="295" r:id="rId6"/>
    <p:sldId id="279" r:id="rId7"/>
    <p:sldId id="276" r:id="rId8"/>
    <p:sldId id="280" r:id="rId9"/>
    <p:sldId id="256" r:id="rId10"/>
    <p:sldId id="257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272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44C34-4D89-4F9B-95AC-4D3BB2562683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69D4E-BBD7-4F9E-B8FC-B3740239E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3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69D4E-BBD7-4F9E-B8FC-B3740239E0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66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D30D9E-B190-47DC-B743-EF573482C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0B1AF06-9068-48F1-85D8-B64D231D0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8B5DE51-559D-433F-9CB2-F0B4A4BF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C966900-5096-4A41-B292-FF1B0154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950B72A-5049-4140-B613-74F17576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4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2CCD07-EB8C-4855-BDF0-4C249EDA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F40FE16-20AA-475A-8526-4FAD1C953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0430063-8E3F-44EA-80AB-CA5A586C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8FCCD01-4347-45A4-8FBC-5EEDB0F5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E1E5E62-563A-4976-8B3A-24B9EFB4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24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AC702B1F-38BD-4AF0-BE1B-7C6D82CAA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194D9D6-FAEA-47AF-AC40-6765E1322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545F69-AAB2-4D0D-B42F-7BEF064F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A77A17-E934-442E-8CEC-EF331A0F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949566B-5201-4605-9663-5D0F1939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5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0306C1-11C5-4BD4-9152-98CBF26F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318E947-A843-48EE-BFF0-A5549DBFD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1189019-7E4D-4622-BAA0-F0C99EC6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263C916-76EC-4D88-8A0C-21731889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E89033E-4FDF-4809-A40D-B24F7023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1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B2D031-0259-44BC-AF1C-A097C7CE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A4454E1-C151-43DE-BF49-DA5298813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DDB96E5-6C86-425C-8585-6C9E70B2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ECF2560-E178-4112-ABC5-5740BBA9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5C13250-48E9-43CF-8020-30E0FFF7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37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D06BA5-EBE0-41D8-93E7-CBC230B2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BE7BEC-DC9A-4439-B2D8-BF7AD8914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FEF5E80-DA96-4967-A504-6EF56E9D4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2F8C819-04B6-4EF7-9039-E7AEDE3A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9600974-03A4-4B2D-A75D-B5E98AB8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F403110-646D-46A9-9631-8616DB9D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08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23A5EB-93F2-4399-B050-116A71D3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2E8A54D-5346-4275-B737-D4085BEA3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2D57CF1-91CA-43E4-9C1F-B3387556F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A4B4B36-A17A-4667-9B70-FFA78B3F4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8E1379D-1C22-42BF-8964-980CD3DB0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837DA339-452E-4374-9ABF-60AD7D52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D505929-A0DF-4BB7-889C-3C282DFE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75F64EB-6DA4-4CDA-B6C1-E720FD64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08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2CBE22E-A044-4406-97B6-339C8034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5CC40BD-6652-4FAE-8117-35B6C3EF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5784988-4400-4493-ACDB-52449EFC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3DD81E9-9F11-4E7D-B7E0-0DC38A64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2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1AC8495-0CD3-4FAA-91B7-10490F40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2F88080A-81D8-45FB-9237-5717C66C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EBD4759-0728-48CE-8814-8BD626E2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1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7BA53F-C543-437F-8D34-93C0B85C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9C301F0-F497-4C90-A441-23DEBD2D2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B296744-3E90-45E3-A0DD-B3165DE73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72C79D4-F58E-4402-8928-8C8DB2F6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D75B44F-8CF1-4541-80A3-EB5E4959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DC6BF76-F269-4E72-A330-FDFE2A52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42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FDC1F5-0D59-495B-B3D5-D9F7784C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4DDE95D6-762B-40F0-A92B-47A99B2FD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3AAAEE2-4553-4924-BD2B-41E459E4F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4F8E2EB-B45D-4C1B-9EA4-04FDBC02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C03208F-F118-4E8C-A01D-C63BBDD0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EBED845-20B9-46F6-9B7D-6C8AFFCD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2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400343B7-BAEA-4B2B-A4D8-A5A7AEC1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F4FE6D2-3BCE-4893-8628-C24B5159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B9C902A-1CFE-42A2-8E9A-36257BBB5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264F-6B33-4829-A70E-57BF12367989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5411FA6-7E37-4011-B377-BE9A68194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CCCEC77-961E-409D-B87B-39FB59B5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31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完成安装</a:t>
            </a:r>
            <a:r>
              <a:rPr lang="en-US" altLang="zh-CN" sz="3600" dirty="0">
                <a:solidFill>
                  <a:srgbClr val="FF0000"/>
                </a:solidFill>
              </a:rPr>
              <a:t>python </a:t>
            </a:r>
            <a:r>
              <a:rPr lang="en-US" altLang="zh-CN" sz="3600" dirty="0" smtClean="0">
                <a:solidFill>
                  <a:srgbClr val="FF0000"/>
                </a:solidFill>
              </a:rPr>
              <a:t>3.12</a:t>
            </a:r>
            <a:endParaRPr lang="en-US" altLang="zh-CN" sz="3600" dirty="0">
              <a:solidFill>
                <a:srgbClr val="FF0000"/>
              </a:solidFill>
            </a:endParaRPr>
          </a:p>
          <a:p>
            <a:r>
              <a:rPr lang="en-US" altLang="zh-CN" sz="3600" dirty="0"/>
              <a:t>(</a:t>
            </a:r>
            <a:r>
              <a:rPr lang="zh-CN" altLang="en-US" sz="3600" dirty="0"/>
              <a:t>建议安装到</a:t>
            </a:r>
            <a:r>
              <a:rPr lang="en-US" altLang="zh-CN" sz="3600" dirty="0"/>
              <a:t>d:\</a:t>
            </a:r>
            <a:r>
              <a:rPr lang="en-US" altLang="zh-CN" sz="3600" dirty="0" smtClean="0"/>
              <a:t>py3.12)</a:t>
            </a:r>
            <a:endParaRPr lang="en-US" altLang="zh-CN" sz="3600" dirty="0"/>
          </a:p>
          <a:p>
            <a:r>
              <a:rPr lang="zh-CN" altLang="en-US" sz="3600" dirty="0"/>
              <a:t>不要安装到系统桌面，文档之类目录下，自建目录最好不要有中文</a:t>
            </a:r>
            <a:r>
              <a:rPr lang="en-US" altLang="zh-CN" sz="3600" dirty="0"/>
              <a:t>    </a:t>
            </a:r>
          </a:p>
          <a:p>
            <a:r>
              <a:rPr lang="zh-CN" altLang="en-US" sz="3600" dirty="0">
                <a:solidFill>
                  <a:srgbClr val="FF0000"/>
                </a:solidFill>
              </a:rPr>
              <a:t>收藏官网文档</a:t>
            </a:r>
            <a:r>
              <a:rPr lang="zh-CN" altLang="en-US" sz="3600" dirty="0"/>
              <a:t>：</a:t>
            </a:r>
            <a:endParaRPr lang="en-US" altLang="zh-CN" sz="3600" dirty="0"/>
          </a:p>
          <a:p>
            <a:r>
              <a:rPr lang="en-US" altLang="zh-CN" sz="3600" dirty="0"/>
              <a:t>https://docs.python.org/zh-cn/3/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8835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39CDE23-C95D-4288-9006-D0F369F95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98" y="503852"/>
            <a:ext cx="10806404" cy="5645021"/>
          </a:xfrm>
        </p:spPr>
        <p:txBody>
          <a:bodyPr>
            <a:normAutofit fontScale="85000" lnSpcReduction="20000"/>
          </a:bodyPr>
          <a:lstStyle/>
          <a:p>
            <a:pPr latinLnBrk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1.show execution point (F10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  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显示当前所有断点</a:t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atinLnBrk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2.step over(F8)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 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单步调试。</a:t>
            </a:r>
          </a:p>
          <a:p>
            <a:pPr marL="0" indent="0" latinLnBrk="1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若函数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内存在子函数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时，不会进入子函数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内执行单步调试，而是把子函数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当作一个整体，一步执行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atinLnBrk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3.step into(F7)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单步调试。</a:t>
            </a:r>
          </a:p>
          <a:p>
            <a:pPr marL="0" indent="0" latinLnBrk="1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若函数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内存在子函数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时，会进入子函数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内执行单步调试</a:t>
            </a:r>
          </a:p>
          <a:p>
            <a:pPr latinLnBrk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atinLnBrk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4.step into my code(Alt + Shift +F7)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执行下一行但忽略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libraries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（导入库的语句）（目前感觉没什么用）</a:t>
            </a:r>
          </a:p>
          <a:p>
            <a:pPr latinLnBrk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5.force step into(Alt + Shift +F7)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执行下一行忽略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和构造对象等  （目前感觉没什么用）</a:t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atinLnBrk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6.step out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Shift+F8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当目前执行在子函数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中时，选择该调试操作可以直接跳出子函数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，而不用继续执行子函数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中的剩余代码。并返回上一层函数。</a:t>
            </a:r>
          </a:p>
          <a:p>
            <a:pPr latinLnBrk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7.run to cursor(Alt +F9)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直接跳到下一个断点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99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71A971E-5C05-4582-A1D1-2DC20D7D0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25" y="1391312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程序一定要用半角符号和字母，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不能用全角符号和全角字母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文件夹文件名全路径避免使用中文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中文乱码：建议文件用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utf8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格式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可在第一行输入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# -*- coding: utf-8 -*- 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settings-&gt;Editor-&gt;File Encodings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zh-CN" altLang="en-US" sz="4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文件名和变量名都要避免使用保留字</a:t>
            </a:r>
            <a:r>
              <a:rPr lang="zh-CN" altLang="en-US" sz="4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，库名</a:t>
            </a:r>
            <a:endParaRPr lang="en-US" altLang="zh-CN" sz="4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50044" y="469513"/>
            <a:ext cx="191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注意事项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171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F16416-81D4-47E5-B021-8F5D08174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44" y="249908"/>
            <a:ext cx="9144000" cy="1244917"/>
          </a:xfrm>
        </p:spPr>
        <p:txBody>
          <a:bodyPr>
            <a:normAutofit fontScale="90000"/>
          </a:bodyPr>
          <a:lstStyle/>
          <a:p>
            <a:r>
              <a:rPr lang="zh-CN" altLang="en-US" sz="4900" dirty="0"/>
              <a:t>安装</a:t>
            </a:r>
            <a:r>
              <a:rPr lang="en-US" altLang="zh-CN" sz="4900" dirty="0"/>
              <a:t>python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81E614B-C3BD-4ABB-B013-B34CA4067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89901"/>
            <a:ext cx="9607826" cy="559545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打开网址：</a:t>
            </a:r>
            <a:r>
              <a:rPr lang="en-US" altLang="zh-CN" dirty="0" smtClean="0">
                <a:solidFill>
                  <a:srgbClr val="FF0000"/>
                </a:solidFill>
              </a:rPr>
              <a:t>Python.org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若打不开参考</a:t>
            </a:r>
            <a:r>
              <a:rPr lang="en-US" altLang="zh-CN" dirty="0"/>
              <a:t>https://</a:t>
            </a:r>
            <a:r>
              <a:rPr lang="en-US" altLang="zh-CN" dirty="0" smtClean="0"/>
              <a:t>blog.csdn.net/yuze2020/article/details/109693287)</a:t>
            </a:r>
            <a:endParaRPr lang="en-US" altLang="zh-CN" dirty="0"/>
          </a:p>
          <a:p>
            <a:r>
              <a:rPr lang="zh-CN" altLang="en-US" dirty="0"/>
              <a:t>进入</a:t>
            </a:r>
            <a:r>
              <a:rPr lang="en-US" altLang="zh-CN" sz="2600" dirty="0"/>
              <a:t>download</a:t>
            </a:r>
          </a:p>
          <a:p>
            <a:r>
              <a:rPr lang="zh-CN" altLang="en-US" dirty="0"/>
              <a:t>下载 </a:t>
            </a:r>
            <a:r>
              <a:rPr lang="en-US" altLang="zh-CN" dirty="0" smtClean="0"/>
              <a:t>python3.12.4 </a:t>
            </a:r>
            <a:r>
              <a:rPr lang="en-US" altLang="zh-CN" dirty="0"/>
              <a:t>for </a:t>
            </a:r>
            <a:r>
              <a:rPr lang="en-US" altLang="zh-CN" dirty="0" smtClean="0"/>
              <a:t>windows</a:t>
            </a:r>
          </a:p>
          <a:p>
            <a:r>
              <a:rPr lang="zh-CN" altLang="en-US" dirty="0" smtClean="0"/>
              <a:t>建好安装目录，如</a:t>
            </a:r>
            <a:r>
              <a:rPr lang="en-US" altLang="zh-CN" dirty="0" smtClean="0"/>
              <a:t>d:\py3.12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600" b="0" i="0" dirty="0">
                <a:solidFill>
                  <a:srgbClr val="FF0000"/>
                </a:solidFill>
                <a:effectLst/>
                <a:latin typeface="-apple-system"/>
              </a:rPr>
              <a:t>请</a:t>
            </a:r>
            <a:r>
              <a:rPr lang="zh-CN" altLang="en-US" sz="3600" b="0" i="0" dirty="0">
                <a:effectLst/>
                <a:latin typeface="-apple-system"/>
              </a:rPr>
              <a:t>注意</a:t>
            </a:r>
            <a:r>
              <a:rPr lang="zh-CN" altLang="en-US" sz="2600" b="0" i="0" dirty="0">
                <a:solidFill>
                  <a:srgbClr val="FF0000"/>
                </a:solidFill>
                <a:effectLst/>
                <a:latin typeface="-apple-system"/>
              </a:rPr>
              <a:t>，一定要勾选 </a:t>
            </a:r>
            <a:r>
              <a:rPr lang="en-US" altLang="zh-CN" sz="3600" b="1" i="0" dirty="0">
                <a:effectLst/>
                <a:latin typeface="-apple-system"/>
              </a:rPr>
              <a:t>Add Python  to </a:t>
            </a:r>
            <a:r>
              <a:rPr lang="en-US" altLang="zh-CN" sz="3600" b="1" i="0" dirty="0" smtClean="0">
                <a:effectLst/>
                <a:latin typeface="-apple-system"/>
              </a:rPr>
              <a:t>PATH</a:t>
            </a:r>
          </a:p>
          <a:p>
            <a:r>
              <a:rPr lang="zh-CN" altLang="en-US" sz="2600" b="1" dirty="0" smtClean="0">
                <a:solidFill>
                  <a:srgbClr val="FF0000"/>
                </a:solidFill>
                <a:latin typeface="-apple-system"/>
              </a:rPr>
              <a:t>选择定制安装，改变默认目录为</a:t>
            </a:r>
            <a:r>
              <a:rPr lang="en-US" altLang="zh-CN" sz="2600" b="1" dirty="0" smtClean="0">
                <a:solidFill>
                  <a:srgbClr val="FF0000"/>
                </a:solidFill>
                <a:latin typeface="-apple-system"/>
              </a:rPr>
              <a:t>d:\py3.12</a:t>
            </a:r>
            <a:endParaRPr lang="en-US" altLang="zh-CN" sz="2600" b="1" i="0" dirty="0" smtClean="0">
              <a:solidFill>
                <a:srgbClr val="FF0000"/>
              </a:solidFill>
              <a:effectLst/>
              <a:latin typeface="-apple-system"/>
            </a:endParaRPr>
          </a:p>
          <a:p>
            <a:endParaRPr lang="en-US" altLang="zh-CN" b="1" i="0" dirty="0">
              <a:solidFill>
                <a:srgbClr val="FF0000"/>
              </a:solidFill>
              <a:effectLst/>
              <a:latin typeface="-apple-system"/>
            </a:endParaRPr>
          </a:p>
          <a:p>
            <a:endParaRPr lang="en-US" altLang="zh-CN" b="1" i="0" dirty="0">
              <a:effectLst/>
              <a:latin typeface="-apple-system"/>
            </a:endParaRPr>
          </a:p>
          <a:p>
            <a:r>
              <a:rPr lang="zh-CN" altLang="en-US" b="1" i="0" dirty="0">
                <a:effectLst/>
                <a:latin typeface="-apple-system"/>
              </a:rPr>
              <a:t>安装成功：进入</a:t>
            </a:r>
            <a:r>
              <a:rPr lang="en-US" altLang="zh-CN" b="1" i="0" dirty="0" err="1">
                <a:effectLst/>
                <a:latin typeface="-apple-system"/>
              </a:rPr>
              <a:t>cmd</a:t>
            </a:r>
            <a:r>
              <a:rPr lang="zh-CN" altLang="en-US" b="1" i="0" dirty="0">
                <a:effectLst/>
                <a:latin typeface="-apple-system"/>
              </a:rPr>
              <a:t>命令窗口，输入</a:t>
            </a:r>
            <a:r>
              <a:rPr lang="en-US" altLang="zh-CN" b="1" i="0" dirty="0" smtClean="0">
                <a:effectLst/>
                <a:latin typeface="-apple-system"/>
              </a:rPr>
              <a:t>python</a:t>
            </a:r>
          </a:p>
          <a:p>
            <a:r>
              <a:rPr lang="en-US" altLang="zh-CN" b="1" dirty="0" smtClean="0">
                <a:latin typeface="-apple-system"/>
              </a:rPr>
              <a:t>exit</a:t>
            </a:r>
            <a:r>
              <a:rPr lang="en-US" altLang="zh-CN" b="1" dirty="0">
                <a:latin typeface="-apple-system"/>
              </a:rPr>
              <a:t>() or Ctrl-Z </a:t>
            </a:r>
            <a:r>
              <a:rPr lang="zh-CN" altLang="en-US" b="1" dirty="0" smtClean="0">
                <a:latin typeface="-apple-system"/>
              </a:rPr>
              <a:t>退出</a:t>
            </a:r>
            <a:endParaRPr lang="en-US" altLang="zh-CN" b="1" i="0" dirty="0" smtClean="0">
              <a:effectLst/>
              <a:latin typeface="-apple-system"/>
            </a:endParaRPr>
          </a:p>
          <a:p>
            <a:endParaRPr lang="en-US" altLang="zh-CN" b="1" i="0" dirty="0">
              <a:effectLst/>
              <a:latin typeface="-apple-system"/>
            </a:endParaRPr>
          </a:p>
          <a:p>
            <a:endParaRPr lang="en-US" altLang="zh-CN" b="1" dirty="0">
              <a:solidFill>
                <a:srgbClr val="FF0000"/>
              </a:solidFill>
              <a:latin typeface="-apple-system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164" y="2567032"/>
            <a:ext cx="9144000" cy="218174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完成安装</a:t>
            </a:r>
            <a:r>
              <a:rPr lang="en-US" altLang="zh-CN" sz="4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pycharm2024</a:t>
            </a:r>
            <a:endParaRPr lang="en-US" altLang="zh-CN" sz="4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建议安装到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d:\pycharm)</a:t>
            </a:r>
          </a:p>
          <a:p>
            <a:r>
              <a:rPr lang="zh-CN" altLang="en-US" sz="36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不要安装到系统桌面，文档之类目录下，自建</a:t>
            </a:r>
            <a:r>
              <a:rPr lang="zh-CN" altLang="en-US" sz="36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目录名字最好不要包含中文</a:t>
            </a:r>
            <a:r>
              <a:rPr lang="en-US" altLang="zh-CN" sz="36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sz="36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12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F16416-81D4-47E5-B021-8F5D08174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776" y="241519"/>
            <a:ext cx="9144000" cy="1244917"/>
          </a:xfrm>
        </p:spPr>
        <p:txBody>
          <a:bodyPr>
            <a:normAutofit fontScale="90000"/>
          </a:bodyPr>
          <a:lstStyle/>
          <a:p>
            <a:r>
              <a:rPr lang="zh-CN" altLang="en-US" sz="4900" dirty="0"/>
              <a:t>安装</a:t>
            </a:r>
            <a:r>
              <a:rPr lang="en-US" altLang="zh-CN" sz="4900" dirty="0" smtClean="0"/>
              <a:t>pycharm2024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81E614B-C3BD-4ABB-B013-B34CA4067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07347"/>
            <a:ext cx="9728200" cy="5179153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打开网址：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jetbrains.com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选择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developer tools  -&gt;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点击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download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进入下载页面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请注意，选择 </a:t>
            </a:r>
            <a:r>
              <a:rPr lang="en-US" altLang="zh-CN" sz="2600" b="1" dirty="0" err="1">
                <a:solidFill>
                  <a:srgbClr val="C00000"/>
                </a:solidFill>
              </a:rPr>
              <a:t>PyCharm</a:t>
            </a:r>
            <a:r>
              <a:rPr lang="en-US" altLang="zh-CN" sz="2600" b="1" dirty="0">
                <a:solidFill>
                  <a:srgbClr val="C00000"/>
                </a:solidFill>
              </a:rPr>
              <a:t> Community Edition</a:t>
            </a:r>
          </a:p>
          <a:p>
            <a:r>
              <a:rPr lang="zh-CN" altLang="en-US" b="1" i="0" dirty="0" smtClean="0">
                <a:solidFill>
                  <a:srgbClr val="27282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版本</a:t>
            </a:r>
            <a:r>
              <a:rPr lang="zh-CN" altLang="en-US" b="1" i="0" dirty="0">
                <a:solidFill>
                  <a:srgbClr val="27282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下载安装</a:t>
            </a:r>
            <a:endParaRPr lang="en-US" altLang="zh-CN" b="1" i="0" dirty="0">
              <a:solidFill>
                <a:srgbClr val="27282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0" dirty="0">
              <a:solidFill>
                <a:srgbClr val="27282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0" dirty="0">
              <a:solidFill>
                <a:srgbClr val="27282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dirty="0">
              <a:solidFill>
                <a:srgbClr val="27282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i="0" dirty="0">
                <a:solidFill>
                  <a:srgbClr val="27282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 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b="1" i="0" dirty="0" smtClean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:\xxxxxx-lessson1 </a:t>
            </a:r>
            <a:r>
              <a:rPr lang="zh-CN" altLang="en-US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文件夹</a:t>
            </a:r>
            <a:endParaRPr lang="en-US" altLang="zh-CN" b="1" i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Xxxxxx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为学号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r>
              <a:rPr lang="en-US" altLang="zh-CN" b="1" i="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r>
              <a:rPr lang="en-US" altLang="zh-CN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 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打开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b="1" i="0" dirty="0" smtClean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:\xxxxxx-lesson1</a:t>
            </a:r>
            <a:endParaRPr lang="en-US" altLang="zh-CN" b="1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0" dirty="0">
              <a:solidFill>
                <a:srgbClr val="27282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dirty="0">
              <a:solidFill>
                <a:srgbClr val="27282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41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78172"/>
            <a:ext cx="10515600" cy="5698791"/>
          </a:xfrm>
        </p:spPr>
        <p:txBody>
          <a:bodyPr>
            <a:normAutofit/>
          </a:bodyPr>
          <a:lstStyle/>
          <a:p>
            <a:r>
              <a:rPr lang="zh-CN" altLang="en-US" b="1" dirty="0"/>
              <a:t>专业版</a:t>
            </a:r>
            <a:r>
              <a:rPr lang="zh-CN" altLang="en-US" dirty="0"/>
              <a:t>：提供了更为全面的功能集合，包括但不限于对多种</a:t>
            </a:r>
            <a:r>
              <a:rPr lang="en-US" altLang="zh-CN" dirty="0">
                <a:solidFill>
                  <a:srgbClr val="C00000"/>
                </a:solidFill>
              </a:rPr>
              <a:t>Web</a:t>
            </a:r>
            <a:r>
              <a:rPr lang="zh-CN" altLang="en-US" dirty="0">
                <a:solidFill>
                  <a:srgbClr val="C00000"/>
                </a:solidFill>
              </a:rPr>
              <a:t>开发框架</a:t>
            </a:r>
            <a:r>
              <a:rPr lang="zh-CN" altLang="en-US" dirty="0"/>
              <a:t>（如</a:t>
            </a:r>
            <a:r>
              <a:rPr lang="en-US" altLang="zh-CN" dirty="0" err="1"/>
              <a:t>Django</a:t>
            </a:r>
            <a:r>
              <a:rPr lang="zh-CN" altLang="en-US" dirty="0"/>
              <a:t>、</a:t>
            </a:r>
            <a:r>
              <a:rPr lang="en-US" altLang="zh-CN" dirty="0"/>
              <a:t>Flask</a:t>
            </a:r>
            <a:r>
              <a:rPr lang="zh-CN" altLang="en-US" dirty="0"/>
              <a:t>等）的完整支持，更强大的调试工具（支持远程调试、多线程调试、</a:t>
            </a:r>
            <a:r>
              <a:rPr lang="en-US" altLang="zh-CN" dirty="0" err="1"/>
              <a:t>Django</a:t>
            </a:r>
            <a:r>
              <a:rPr lang="zh-CN" altLang="en-US" dirty="0"/>
              <a:t>模板调试等），更丰富的数据库工具（数据查看器、数据导入导出等），以及性能调优和分析工具（如代码剖析器、性能调试器等）。此外，专业版还</a:t>
            </a:r>
            <a:r>
              <a:rPr lang="zh-CN" altLang="en-US" dirty="0">
                <a:solidFill>
                  <a:srgbClr val="C00000"/>
                </a:solidFill>
              </a:rPr>
              <a:t>支持代码审查功能</a:t>
            </a:r>
            <a:r>
              <a:rPr lang="zh-CN" altLang="en-US" dirty="0"/>
              <a:t>，有助于团队成员之间更好地协作，确保代码质量。它还</a:t>
            </a:r>
            <a:r>
              <a:rPr lang="zh-CN" altLang="en-US" dirty="0">
                <a:solidFill>
                  <a:srgbClr val="C00000"/>
                </a:solidFill>
              </a:rPr>
              <a:t>集成了</a:t>
            </a:r>
            <a:r>
              <a:rPr lang="en-US" altLang="zh-CN" dirty="0" err="1">
                <a:solidFill>
                  <a:srgbClr val="C00000"/>
                </a:solidFill>
              </a:rPr>
              <a:t>Docker</a:t>
            </a:r>
            <a:r>
              <a:rPr lang="zh-CN" altLang="en-US" dirty="0"/>
              <a:t>，方便在</a:t>
            </a:r>
            <a:r>
              <a:rPr lang="en-US" altLang="zh-CN" dirty="0" err="1"/>
              <a:t>PyCharm</a:t>
            </a:r>
            <a:r>
              <a:rPr lang="zh-CN" altLang="en-US" dirty="0"/>
              <a:t>中直接构建和运行</a:t>
            </a:r>
            <a:r>
              <a:rPr lang="en-US" altLang="zh-CN" dirty="0" err="1"/>
              <a:t>Docker</a:t>
            </a:r>
            <a:r>
              <a:rPr lang="zh-CN" altLang="en-US" dirty="0"/>
              <a:t>容器。</a:t>
            </a:r>
          </a:p>
          <a:p>
            <a:r>
              <a:rPr lang="zh-CN" altLang="en-US" b="1" dirty="0"/>
              <a:t>社区版</a:t>
            </a:r>
            <a:r>
              <a:rPr lang="zh-CN" altLang="en-US" dirty="0"/>
              <a:t>：虽然也提供了基础的代码编辑、调试和测试功能，但在</a:t>
            </a:r>
            <a:r>
              <a:rPr lang="en-US" altLang="zh-CN" dirty="0"/>
              <a:t>Web</a:t>
            </a:r>
            <a:r>
              <a:rPr lang="zh-CN" altLang="en-US" dirty="0"/>
              <a:t>开发、数据库支持和性能优化等方面的功能相对较少。它支持基本的调试功能，如设置断点、查看变量值等，同时也</a:t>
            </a:r>
            <a:r>
              <a:rPr lang="zh-CN" altLang="en-US" dirty="0">
                <a:solidFill>
                  <a:srgbClr val="C00000"/>
                </a:solidFill>
              </a:rPr>
              <a:t>支持</a:t>
            </a:r>
            <a:r>
              <a:rPr lang="zh-CN" altLang="en-US" dirty="0"/>
              <a:t>常见的</a:t>
            </a:r>
            <a:r>
              <a:rPr lang="zh-CN" altLang="en-US" dirty="0">
                <a:solidFill>
                  <a:srgbClr val="C00000"/>
                </a:solidFill>
              </a:rPr>
              <a:t>版本控制系统</a:t>
            </a:r>
            <a:r>
              <a:rPr lang="zh-CN" altLang="en-US" dirty="0"/>
              <a:t>（如</a:t>
            </a:r>
            <a:r>
              <a:rPr lang="en-US" altLang="zh-CN" dirty="0" err="1"/>
              <a:t>Git</a:t>
            </a:r>
            <a:r>
              <a:rPr lang="zh-CN" altLang="en-US" dirty="0"/>
              <a:t>、</a:t>
            </a:r>
            <a:r>
              <a:rPr lang="en-US" altLang="zh-CN" dirty="0"/>
              <a:t>Subversion</a:t>
            </a:r>
            <a:r>
              <a:rPr lang="zh-CN" altLang="en-US" dirty="0"/>
              <a:t>）和基本的数据库工具（如</a:t>
            </a:r>
            <a:r>
              <a:rPr lang="en-US" altLang="zh-CN" dirty="0"/>
              <a:t>SQL</a:t>
            </a:r>
            <a:r>
              <a:rPr lang="zh-CN" altLang="en-US" dirty="0"/>
              <a:t>编辑器、数据库浏览器）。然而，社区版在高级功能和工具的支持上较为有限。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06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8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r>
              <a:rPr lang="en-US" altLang="zh-CN" sz="3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pycharm2024</a:t>
            </a:r>
            <a:r>
              <a:rPr lang="zh-CN" altLang="en-US" sz="3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endParaRPr lang="en-US" altLang="zh-CN" sz="3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了解</a:t>
            </a:r>
            <a:r>
              <a:rPr lang="en-US" altLang="zh-CN" sz="36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如何断点调试</a:t>
            </a:r>
            <a:endParaRPr lang="en-US" altLang="zh-CN" sz="3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62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EB462E-8E59-463C-A1E0-8544013F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选择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file-&gt;setting-&gt;appearance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将主题设为自己喜欢的风格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042202A-C709-450F-833F-D6D966A4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2244725"/>
            <a:ext cx="83724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5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EB462E-8E59-463C-A1E0-8544013F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选择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file-&gt;setting-&gt;project:lesson1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下的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 Interpreter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5A142B2-0E11-00EF-D187-BC3DF3450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1168"/>
            <a:ext cx="9645882" cy="4680191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9CA8AB30-774D-C9ED-DC74-25FD40C344B4}"/>
              </a:ext>
            </a:extLst>
          </p:cNvPr>
          <p:cNvCxnSpPr/>
          <p:nvPr/>
        </p:nvCxnSpPr>
        <p:spPr>
          <a:xfrm flipH="1">
            <a:off x="10484082" y="1690688"/>
            <a:ext cx="416560" cy="66040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7341306-EE07-2A26-C0C9-2EA8E3514773}"/>
              </a:ext>
            </a:extLst>
          </p:cNvPr>
          <p:cNvSpPr txBox="1"/>
          <p:nvPr/>
        </p:nvSpPr>
        <p:spPr>
          <a:xfrm>
            <a:off x="3300470" y="4927044"/>
            <a:ext cx="8192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确保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interpreter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正常，若不正常，点击列表右边的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按钮，选择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show all,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然后进行先移除，再新增操作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2694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4E799BE-77DD-40CE-9589-5D78AEC3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-109168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zh-CN" sz="3600" b="1" dirty="0"/>
              <a:t>掌握</a:t>
            </a:r>
            <a:r>
              <a:rPr lang="en-US" altLang="zh-CN" sz="3600" b="1" dirty="0" err="1"/>
              <a:t>Pycharm</a:t>
            </a:r>
            <a:r>
              <a:rPr lang="zh-CN" altLang="zh-CN" sz="3600" b="1" dirty="0"/>
              <a:t>下如何断点调试</a:t>
            </a:r>
            <a:r>
              <a:rPr lang="zh-CN" altLang="zh-CN" sz="3600" dirty="0"/>
              <a:t/>
            </a:r>
            <a:br>
              <a:rPr lang="zh-CN" altLang="zh-CN" sz="3600" dirty="0"/>
            </a:br>
            <a:endParaRPr lang="zh-CN" altLang="en-US" sz="3600" dirty="0"/>
          </a:p>
        </p:txBody>
      </p:sp>
      <p:pic>
        <p:nvPicPr>
          <p:cNvPr id="4" name="图片 3" descr="C:\Users\79351\AppData\Local\Temp\1537384997(1).png">
            <a:extLst>
              <a:ext uri="{FF2B5EF4-FFF2-40B4-BE49-F238E27FC236}">
                <a16:creationId xmlns:a16="http://schemas.microsoft.com/office/drawing/2014/main" xmlns="" id="{46F6CF55-A368-4531-9558-477EBBDF63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64" y="743371"/>
            <a:ext cx="11187659" cy="6114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81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500</Words>
  <Application>Microsoft Office PowerPoint</Application>
  <PresentationFormat>自定义</PresentationFormat>
  <Paragraphs>70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目标 一</vt:lpstr>
      <vt:lpstr>安装python </vt:lpstr>
      <vt:lpstr>目标 二</vt:lpstr>
      <vt:lpstr>安装pycharm2024 </vt:lpstr>
      <vt:lpstr>PowerPoint 演示文稿</vt:lpstr>
      <vt:lpstr>目标 三</vt:lpstr>
      <vt:lpstr>选择 file-&gt;setting-&gt;appearance 将主题设为自己喜欢的风格</vt:lpstr>
      <vt:lpstr>选择 file-&gt;setting-&gt;project:lesson1 下的 python Interpreter</vt:lpstr>
      <vt:lpstr>掌握Pycharm下如何断点调试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掌握Pycharm下如何断点调试 </dc:title>
  <dc:creator>793515979@qq.com</dc:creator>
  <cp:lastModifiedBy>tomato</cp:lastModifiedBy>
  <cp:revision>56</cp:revision>
  <dcterms:created xsi:type="dcterms:W3CDTF">2018-09-19T19:24:28Z</dcterms:created>
  <dcterms:modified xsi:type="dcterms:W3CDTF">2024-07-28T02:20:36Z</dcterms:modified>
</cp:coreProperties>
</file>