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73" r:id="rId7"/>
    <p:sldId id="289" r:id="rId8"/>
    <p:sldId id="275" r:id="rId9"/>
    <p:sldId id="261" r:id="rId10"/>
    <p:sldId id="262" r:id="rId11"/>
    <p:sldId id="276" r:id="rId12"/>
    <p:sldId id="263" r:id="rId13"/>
    <p:sldId id="264" r:id="rId14"/>
    <p:sldId id="265" r:id="rId15"/>
    <p:sldId id="278" r:id="rId16"/>
    <p:sldId id="279" r:id="rId17"/>
    <p:sldId id="280" r:id="rId18"/>
    <p:sldId id="281" r:id="rId19"/>
    <p:sldId id="282" r:id="rId20"/>
    <p:sldId id="284" r:id="rId21"/>
    <p:sldId id="277" r:id="rId22"/>
    <p:sldId id="286" r:id="rId23"/>
    <p:sldId id="287" r:id="rId24"/>
    <p:sldId id="288" r:id="rId25"/>
    <p:sldId id="29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E3A6A-94AD-46BE-A18C-3743B0222C4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E359382-3AC0-4FB4-B878-8DA3F7233552}">
      <dgm:prSet custT="1"/>
      <dgm:spPr/>
      <dgm:t>
        <a:bodyPr/>
        <a:lstStyle/>
        <a:p>
          <a:pPr algn="ctr"/>
          <a:r>
            <a:rPr lang="zh-CN" sz="2800" dirty="0">
              <a:solidFill>
                <a:schemeClr val="accent4"/>
              </a:solidFill>
            </a:rPr>
            <a:t>人类</a:t>
          </a:r>
          <a:endParaRPr lang="en-US" altLang="zh-CN" sz="2800" dirty="0">
            <a:solidFill>
              <a:schemeClr val="accent4"/>
            </a:solidFill>
          </a:endParaRPr>
        </a:p>
        <a:p>
          <a:pPr algn="l"/>
          <a:r>
            <a:rPr lang="zh-CN" sz="1700" dirty="0"/>
            <a:t>属性：身高，体重</a:t>
          </a:r>
          <a:r>
            <a:rPr lang="en-US" sz="1700" dirty="0"/>
            <a:t>…</a:t>
          </a:r>
        </a:p>
        <a:p>
          <a:pPr algn="l"/>
          <a:r>
            <a:rPr lang="zh-CN" sz="1700" dirty="0"/>
            <a:t>方法：能睡（），能吃（）</a:t>
          </a:r>
          <a:r>
            <a:rPr lang="en-US" sz="1700" dirty="0"/>
            <a:t>…</a:t>
          </a:r>
          <a:endParaRPr lang="zh-CN" sz="1700" dirty="0"/>
        </a:p>
      </dgm:t>
    </dgm:pt>
    <dgm:pt modelId="{2327DC8B-89B4-43FF-A2D0-8A05DA44E732}" type="parTrans" cxnId="{95A409B0-D62D-4430-A434-A3F971E0516A}">
      <dgm:prSet/>
      <dgm:spPr/>
      <dgm:t>
        <a:bodyPr/>
        <a:lstStyle/>
        <a:p>
          <a:endParaRPr lang="zh-CN" altLang="en-US"/>
        </a:p>
      </dgm:t>
    </dgm:pt>
    <dgm:pt modelId="{F4CF2B5B-FBD7-4377-8F91-193AB5632A50}" type="sibTrans" cxnId="{95A409B0-D62D-4430-A434-A3F971E0516A}">
      <dgm:prSet/>
      <dgm:spPr/>
      <dgm:t>
        <a:bodyPr/>
        <a:lstStyle/>
        <a:p>
          <a:endParaRPr lang="zh-CN" altLang="en-US"/>
        </a:p>
      </dgm:t>
    </dgm:pt>
    <dgm:pt modelId="{149020A5-CB13-412A-8F63-BE5679770E4C}">
      <dgm:prSet custT="1"/>
      <dgm:spPr>
        <a:solidFill>
          <a:schemeClr val="accent6"/>
        </a:solidFill>
      </dgm:spPr>
      <dgm:t>
        <a:bodyPr/>
        <a:lstStyle/>
        <a:p>
          <a:pPr algn="ctr"/>
          <a:r>
            <a:rPr lang="zh-CN" sz="2400" dirty="0">
              <a:solidFill>
                <a:schemeClr val="accent4"/>
              </a:solidFill>
            </a:rPr>
            <a:t>男人</a:t>
          </a:r>
          <a:endParaRPr lang="en-US" altLang="zh-CN" sz="2400" dirty="0">
            <a:solidFill>
              <a:schemeClr val="accent4"/>
            </a:solidFill>
          </a:endParaRPr>
        </a:p>
        <a:p>
          <a:pPr algn="l"/>
          <a:r>
            <a:rPr lang="zh-CN" sz="2000" dirty="0"/>
            <a:t>属性：短发，喉结</a:t>
          </a:r>
          <a:r>
            <a:rPr lang="en-US" sz="2000" dirty="0"/>
            <a:t>…,</a:t>
          </a:r>
        </a:p>
        <a:p>
          <a:pPr algn="l"/>
          <a:r>
            <a:rPr lang="zh-CN" sz="2000" dirty="0"/>
            <a:t>方法：</a:t>
          </a:r>
          <a:r>
            <a:rPr lang="zh-CN" altLang="en-US" sz="2000" dirty="0"/>
            <a:t>打呼</a:t>
          </a:r>
          <a:r>
            <a:rPr lang="en-US" altLang="zh-CN" sz="2000" dirty="0"/>
            <a:t>(),</a:t>
          </a:r>
          <a:r>
            <a:rPr lang="zh-CN" sz="2000" dirty="0"/>
            <a:t>跪搓衣板</a:t>
          </a:r>
          <a:r>
            <a:rPr lang="en-US" sz="2000" dirty="0"/>
            <a:t>(),…</a:t>
          </a:r>
          <a:endParaRPr lang="zh-CN" sz="2000" dirty="0"/>
        </a:p>
      </dgm:t>
    </dgm:pt>
    <dgm:pt modelId="{618BE224-2811-4F0E-BB98-A24B626944FD}" type="parTrans" cxnId="{013A6567-8896-49EF-A875-F62FCCABEC29}">
      <dgm:prSet/>
      <dgm:spPr/>
      <dgm:t>
        <a:bodyPr/>
        <a:lstStyle/>
        <a:p>
          <a:endParaRPr lang="zh-CN" altLang="en-US"/>
        </a:p>
      </dgm:t>
    </dgm:pt>
    <dgm:pt modelId="{C4FF1CB2-38DC-431C-B1A5-EA21FDCF9AC9}" type="sibTrans" cxnId="{013A6567-8896-49EF-A875-F62FCCABEC29}">
      <dgm:prSet/>
      <dgm:spPr/>
      <dgm:t>
        <a:bodyPr/>
        <a:lstStyle/>
        <a:p>
          <a:endParaRPr lang="zh-CN" altLang="en-US"/>
        </a:p>
      </dgm:t>
    </dgm:pt>
    <dgm:pt modelId="{195ED491-BDDF-48B5-93E6-8B4CFF841EED}">
      <dgm:prSet/>
      <dgm:spPr/>
      <dgm:t>
        <a:bodyPr/>
        <a:lstStyle/>
        <a:p>
          <a:r>
            <a:rPr lang="zh-CN" dirty="0">
              <a:solidFill>
                <a:schemeClr val="tx2"/>
              </a:solidFill>
            </a:rPr>
            <a:t>张无忌</a:t>
          </a:r>
          <a:r>
            <a:rPr lang="en-US" dirty="0">
              <a:solidFill>
                <a:schemeClr val="tx2"/>
              </a:solidFill>
            </a:rPr>
            <a:t>,</a:t>
          </a:r>
          <a:r>
            <a:rPr lang="zh-CN" dirty="0">
              <a:solidFill>
                <a:schemeClr val="tx2"/>
              </a:solidFill>
            </a:rPr>
            <a:t>令孤冲</a:t>
          </a:r>
          <a:r>
            <a:rPr lang="en-US" dirty="0">
              <a:solidFill>
                <a:schemeClr val="tx2"/>
              </a:solidFill>
            </a:rPr>
            <a:t>…</a:t>
          </a:r>
          <a:endParaRPr lang="zh-CN" dirty="0">
            <a:solidFill>
              <a:schemeClr val="tx2"/>
            </a:solidFill>
          </a:endParaRPr>
        </a:p>
      </dgm:t>
    </dgm:pt>
    <dgm:pt modelId="{E9CAC95E-1DAE-44CE-83D9-3EEDAF121ACA}" type="parTrans" cxnId="{61CF656C-B944-472C-BA8E-F96B232738B0}">
      <dgm:prSet/>
      <dgm:spPr/>
      <dgm:t>
        <a:bodyPr/>
        <a:lstStyle/>
        <a:p>
          <a:endParaRPr lang="zh-CN" altLang="en-US"/>
        </a:p>
      </dgm:t>
    </dgm:pt>
    <dgm:pt modelId="{DB73EFBF-C6BF-408B-8E56-593D785F8631}" type="sibTrans" cxnId="{61CF656C-B944-472C-BA8E-F96B232738B0}">
      <dgm:prSet/>
      <dgm:spPr/>
      <dgm:t>
        <a:bodyPr/>
        <a:lstStyle/>
        <a:p>
          <a:endParaRPr lang="zh-CN" altLang="en-US"/>
        </a:p>
      </dgm:t>
    </dgm:pt>
    <dgm:pt modelId="{626C0C21-005F-4EBE-858D-C275E4B3FE38}">
      <dgm:prSet/>
      <dgm:spPr>
        <a:solidFill>
          <a:schemeClr val="accent6"/>
        </a:solidFill>
      </dgm:spPr>
      <dgm:t>
        <a:bodyPr/>
        <a:lstStyle/>
        <a:p>
          <a:pPr algn="ctr"/>
          <a:r>
            <a:rPr lang="zh-CN" dirty="0">
              <a:solidFill>
                <a:schemeClr val="accent4"/>
              </a:solidFill>
            </a:rPr>
            <a:t>女人</a:t>
          </a:r>
          <a:endParaRPr lang="en-US" altLang="zh-CN" dirty="0">
            <a:solidFill>
              <a:schemeClr val="accent4"/>
            </a:solidFill>
          </a:endParaRPr>
        </a:p>
        <a:p>
          <a:pPr algn="l"/>
          <a:r>
            <a:rPr lang="zh-CN" dirty="0"/>
            <a:t>属性：长发，子宫</a:t>
          </a:r>
          <a:r>
            <a:rPr lang="en-US" dirty="0"/>
            <a:t>…</a:t>
          </a:r>
          <a:r>
            <a:rPr lang="zh-CN" dirty="0"/>
            <a:t>，</a:t>
          </a:r>
          <a:endParaRPr lang="en-US" altLang="zh-CN" dirty="0"/>
        </a:p>
        <a:p>
          <a:pPr algn="l"/>
          <a:r>
            <a:rPr lang="zh-CN" dirty="0"/>
            <a:t>方法：怀孕</a:t>
          </a:r>
          <a:r>
            <a:rPr lang="en-US" dirty="0"/>
            <a:t>(),</a:t>
          </a:r>
          <a:r>
            <a:rPr lang="zh-CN" dirty="0"/>
            <a:t>休产假</a:t>
          </a:r>
          <a:r>
            <a:rPr lang="en-US" dirty="0"/>
            <a:t>()…</a:t>
          </a:r>
          <a:endParaRPr lang="zh-CN" dirty="0"/>
        </a:p>
      </dgm:t>
    </dgm:pt>
    <dgm:pt modelId="{E5926BA1-06C9-40E9-9A6E-4CE195991547}" type="parTrans" cxnId="{BAB17C95-A55E-4A64-B59B-71DCF944FA9D}">
      <dgm:prSet/>
      <dgm:spPr/>
      <dgm:t>
        <a:bodyPr/>
        <a:lstStyle/>
        <a:p>
          <a:endParaRPr lang="zh-CN" altLang="en-US"/>
        </a:p>
      </dgm:t>
    </dgm:pt>
    <dgm:pt modelId="{D31B3EE5-FF18-4EFC-9254-E740FE7F2CD5}" type="sibTrans" cxnId="{BAB17C95-A55E-4A64-B59B-71DCF944FA9D}">
      <dgm:prSet/>
      <dgm:spPr/>
      <dgm:t>
        <a:bodyPr/>
        <a:lstStyle/>
        <a:p>
          <a:endParaRPr lang="zh-CN" altLang="en-US"/>
        </a:p>
      </dgm:t>
    </dgm:pt>
    <dgm:pt modelId="{D9931DBC-2B4A-406E-880B-3F6ED744437F}">
      <dgm:prSet/>
      <dgm:spPr/>
      <dgm:t>
        <a:bodyPr/>
        <a:lstStyle/>
        <a:p>
          <a:r>
            <a:rPr lang="zh-CN" dirty="0">
              <a:solidFill>
                <a:schemeClr val="tx2"/>
              </a:solidFill>
            </a:rPr>
            <a:t>赵敏，灭绝师太</a:t>
          </a:r>
          <a:r>
            <a:rPr lang="en-US" dirty="0">
              <a:solidFill>
                <a:schemeClr val="tx2"/>
              </a:solidFill>
            </a:rPr>
            <a:t>…</a:t>
          </a:r>
          <a:endParaRPr lang="zh-CN" dirty="0">
            <a:solidFill>
              <a:schemeClr val="tx2"/>
            </a:solidFill>
          </a:endParaRPr>
        </a:p>
      </dgm:t>
    </dgm:pt>
    <dgm:pt modelId="{B06DEC81-FDA0-4598-9B34-A91010D1179A}" type="parTrans" cxnId="{E9BC46DD-6754-4D4C-844A-C54322EFDD77}">
      <dgm:prSet/>
      <dgm:spPr/>
      <dgm:t>
        <a:bodyPr/>
        <a:lstStyle/>
        <a:p>
          <a:endParaRPr lang="zh-CN" altLang="en-US"/>
        </a:p>
      </dgm:t>
    </dgm:pt>
    <dgm:pt modelId="{22A814D4-3409-4F8C-A85D-42A1F218659C}" type="sibTrans" cxnId="{E9BC46DD-6754-4D4C-844A-C54322EFDD77}">
      <dgm:prSet/>
      <dgm:spPr/>
      <dgm:t>
        <a:bodyPr/>
        <a:lstStyle/>
        <a:p>
          <a:endParaRPr lang="zh-CN" altLang="en-US"/>
        </a:p>
      </dgm:t>
    </dgm:pt>
    <dgm:pt modelId="{0000F74A-1D4C-4C2C-8E8C-13B2E28A5873}" type="pres">
      <dgm:prSet presAssocID="{1F4E3A6A-94AD-46BE-A18C-3743B0222C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41B2FA-E9E0-4344-8FDF-F772A9D1B089}" type="pres">
      <dgm:prSet presAssocID="{FE359382-3AC0-4FB4-B878-8DA3F7233552}" presName="root1" presStyleCnt="0"/>
      <dgm:spPr/>
    </dgm:pt>
    <dgm:pt modelId="{A48C5014-E774-4994-9CED-5066DF803071}" type="pres">
      <dgm:prSet presAssocID="{FE359382-3AC0-4FB4-B878-8DA3F7233552}" presName="LevelOneTextNode" presStyleLbl="node0" presStyleIdx="0" presStyleCnt="1" custScaleY="2022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005D57-6A1A-4653-A1AA-2136D0220831}" type="pres">
      <dgm:prSet presAssocID="{FE359382-3AC0-4FB4-B878-8DA3F7233552}" presName="level2hierChild" presStyleCnt="0"/>
      <dgm:spPr/>
    </dgm:pt>
    <dgm:pt modelId="{1544DA25-7E2B-40A1-8BD7-ACC0010B4ED1}" type="pres">
      <dgm:prSet presAssocID="{618BE224-2811-4F0E-BB98-A24B626944F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C6E1D91-9EBC-44BB-9455-3823F31A1E3A}" type="pres">
      <dgm:prSet presAssocID="{618BE224-2811-4F0E-BB98-A24B626944F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EE8F392-1E4D-423C-861D-F522350158E5}" type="pres">
      <dgm:prSet presAssocID="{149020A5-CB13-412A-8F63-BE5679770E4C}" presName="root2" presStyleCnt="0"/>
      <dgm:spPr/>
    </dgm:pt>
    <dgm:pt modelId="{F5033858-6EA5-4B80-8BCC-E6B5CAFA2744}" type="pres">
      <dgm:prSet presAssocID="{149020A5-CB13-412A-8F63-BE5679770E4C}" presName="LevelTwoTextNode" presStyleLbl="node2" presStyleIdx="0" presStyleCnt="2" custScaleX="145811" custScaleY="1514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7139E2-0A19-4005-B3FE-496C778D797C}" type="pres">
      <dgm:prSet presAssocID="{149020A5-CB13-412A-8F63-BE5679770E4C}" presName="level3hierChild" presStyleCnt="0"/>
      <dgm:spPr/>
    </dgm:pt>
    <dgm:pt modelId="{9E5F039F-40E3-46E1-B782-8661B33D8C2D}" type="pres">
      <dgm:prSet presAssocID="{E9CAC95E-1DAE-44CE-83D9-3EEDAF121AC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71458006-EAB6-42B9-B6C7-00E5B7E4AF31}" type="pres">
      <dgm:prSet presAssocID="{E9CAC95E-1DAE-44CE-83D9-3EEDAF121AC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A77E597B-6E9A-4608-BE4A-C870331A70DD}" type="pres">
      <dgm:prSet presAssocID="{195ED491-BDDF-48B5-93E6-8B4CFF841EED}" presName="root2" presStyleCnt="0"/>
      <dgm:spPr/>
    </dgm:pt>
    <dgm:pt modelId="{DDFB4C33-713E-4884-ABD7-A7E4D20DF141}" type="pres">
      <dgm:prSet presAssocID="{195ED491-BDDF-48B5-93E6-8B4CFF841EE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B1766A-A52B-4C2B-9D63-D9DEA676A7A9}" type="pres">
      <dgm:prSet presAssocID="{195ED491-BDDF-48B5-93E6-8B4CFF841EED}" presName="level3hierChild" presStyleCnt="0"/>
      <dgm:spPr/>
    </dgm:pt>
    <dgm:pt modelId="{1BDA7C14-3D33-4F45-9E55-72F605432DFB}" type="pres">
      <dgm:prSet presAssocID="{E5926BA1-06C9-40E9-9A6E-4CE19599154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3ADE4F7C-1457-4AD6-B8C4-6CE800073DA1}" type="pres">
      <dgm:prSet presAssocID="{E5926BA1-06C9-40E9-9A6E-4CE19599154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5DA90758-AC28-45FC-B519-159D71487B05}" type="pres">
      <dgm:prSet presAssocID="{626C0C21-005F-4EBE-858D-C275E4B3FE38}" presName="root2" presStyleCnt="0"/>
      <dgm:spPr/>
    </dgm:pt>
    <dgm:pt modelId="{AE70AE15-EAB0-4234-AAA5-35C2CDA9058D}" type="pres">
      <dgm:prSet presAssocID="{626C0C21-005F-4EBE-858D-C275E4B3FE38}" presName="LevelTwoTextNode" presStyleLbl="node2" presStyleIdx="1" presStyleCnt="2" custScaleX="145843" custScaleY="1253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138A22-DA14-4269-970D-15F1C896A77A}" type="pres">
      <dgm:prSet presAssocID="{626C0C21-005F-4EBE-858D-C275E4B3FE38}" presName="level3hierChild" presStyleCnt="0"/>
      <dgm:spPr/>
    </dgm:pt>
    <dgm:pt modelId="{1AA531AB-A577-40D3-9FC3-184C589CE9A5}" type="pres">
      <dgm:prSet presAssocID="{B06DEC81-FDA0-4598-9B34-A91010D1179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8EEC1D64-9534-45D6-B9EF-B4404985F814}" type="pres">
      <dgm:prSet presAssocID="{B06DEC81-FDA0-4598-9B34-A91010D1179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DDEC591A-B87B-43FE-B494-407C03F00FB3}" type="pres">
      <dgm:prSet presAssocID="{D9931DBC-2B4A-406E-880B-3F6ED744437F}" presName="root2" presStyleCnt="0"/>
      <dgm:spPr/>
    </dgm:pt>
    <dgm:pt modelId="{D6B649E6-A544-4AA0-99B0-C0577EA94FE4}" type="pres">
      <dgm:prSet presAssocID="{D9931DBC-2B4A-406E-880B-3F6ED744437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36853-30C8-4616-A6FE-7084A6E50BF4}" type="pres">
      <dgm:prSet presAssocID="{D9931DBC-2B4A-406E-880B-3F6ED744437F}" presName="level3hierChild" presStyleCnt="0"/>
      <dgm:spPr/>
    </dgm:pt>
  </dgm:ptLst>
  <dgm:cxnLst>
    <dgm:cxn modelId="{E9BC46DD-6754-4D4C-844A-C54322EFDD77}" srcId="{626C0C21-005F-4EBE-858D-C275E4B3FE38}" destId="{D9931DBC-2B4A-406E-880B-3F6ED744437F}" srcOrd="0" destOrd="0" parTransId="{B06DEC81-FDA0-4598-9B34-A91010D1179A}" sibTransId="{22A814D4-3409-4F8C-A85D-42A1F218659C}"/>
    <dgm:cxn modelId="{61CF656C-B944-472C-BA8E-F96B232738B0}" srcId="{149020A5-CB13-412A-8F63-BE5679770E4C}" destId="{195ED491-BDDF-48B5-93E6-8B4CFF841EED}" srcOrd="0" destOrd="0" parTransId="{E9CAC95E-1DAE-44CE-83D9-3EEDAF121ACA}" sibTransId="{DB73EFBF-C6BF-408B-8E56-593D785F8631}"/>
    <dgm:cxn modelId="{30A3DC83-0A4F-4B46-B019-C4562A039941}" type="presOf" srcId="{E5926BA1-06C9-40E9-9A6E-4CE195991547}" destId="{3ADE4F7C-1457-4AD6-B8C4-6CE800073DA1}" srcOrd="1" destOrd="0" presId="urn:microsoft.com/office/officeart/2005/8/layout/hierarchy2"/>
    <dgm:cxn modelId="{95A409B0-D62D-4430-A434-A3F971E0516A}" srcId="{1F4E3A6A-94AD-46BE-A18C-3743B0222C44}" destId="{FE359382-3AC0-4FB4-B878-8DA3F7233552}" srcOrd="0" destOrd="0" parTransId="{2327DC8B-89B4-43FF-A2D0-8A05DA44E732}" sibTransId="{F4CF2B5B-FBD7-4377-8F91-193AB5632A50}"/>
    <dgm:cxn modelId="{F3C98FC4-B421-40CD-9BDB-308FCC856593}" type="presOf" srcId="{E5926BA1-06C9-40E9-9A6E-4CE195991547}" destId="{1BDA7C14-3D33-4F45-9E55-72F605432DFB}" srcOrd="0" destOrd="0" presId="urn:microsoft.com/office/officeart/2005/8/layout/hierarchy2"/>
    <dgm:cxn modelId="{F7CE8491-2848-4ADA-9114-94FD80B0834B}" type="presOf" srcId="{E9CAC95E-1DAE-44CE-83D9-3EEDAF121ACA}" destId="{9E5F039F-40E3-46E1-B782-8661B33D8C2D}" srcOrd="0" destOrd="0" presId="urn:microsoft.com/office/officeart/2005/8/layout/hierarchy2"/>
    <dgm:cxn modelId="{44F9720B-58B2-4547-915E-5E69E38B4883}" type="presOf" srcId="{B06DEC81-FDA0-4598-9B34-A91010D1179A}" destId="{8EEC1D64-9534-45D6-B9EF-B4404985F814}" srcOrd="1" destOrd="0" presId="urn:microsoft.com/office/officeart/2005/8/layout/hierarchy2"/>
    <dgm:cxn modelId="{C57B0757-130B-4AFE-8CBC-76DFFF832F05}" type="presOf" srcId="{B06DEC81-FDA0-4598-9B34-A91010D1179A}" destId="{1AA531AB-A577-40D3-9FC3-184C589CE9A5}" srcOrd="0" destOrd="0" presId="urn:microsoft.com/office/officeart/2005/8/layout/hierarchy2"/>
    <dgm:cxn modelId="{DDC6F26C-ABD6-4FA2-A94C-8CA1D3C41DB3}" type="presOf" srcId="{D9931DBC-2B4A-406E-880B-3F6ED744437F}" destId="{D6B649E6-A544-4AA0-99B0-C0577EA94FE4}" srcOrd="0" destOrd="0" presId="urn:microsoft.com/office/officeart/2005/8/layout/hierarchy2"/>
    <dgm:cxn modelId="{BAB17C95-A55E-4A64-B59B-71DCF944FA9D}" srcId="{FE359382-3AC0-4FB4-B878-8DA3F7233552}" destId="{626C0C21-005F-4EBE-858D-C275E4B3FE38}" srcOrd="1" destOrd="0" parTransId="{E5926BA1-06C9-40E9-9A6E-4CE195991547}" sibTransId="{D31B3EE5-FF18-4EFC-9254-E740FE7F2CD5}"/>
    <dgm:cxn modelId="{2ED1D51B-7C40-425F-9C96-5B1027FBF0E2}" type="presOf" srcId="{E9CAC95E-1DAE-44CE-83D9-3EEDAF121ACA}" destId="{71458006-EAB6-42B9-B6C7-00E5B7E4AF31}" srcOrd="1" destOrd="0" presId="urn:microsoft.com/office/officeart/2005/8/layout/hierarchy2"/>
    <dgm:cxn modelId="{4F7F09FF-181F-437D-8883-6AC0FE779150}" type="presOf" srcId="{618BE224-2811-4F0E-BB98-A24B626944FD}" destId="{1544DA25-7E2B-40A1-8BD7-ACC0010B4ED1}" srcOrd="0" destOrd="0" presId="urn:microsoft.com/office/officeart/2005/8/layout/hierarchy2"/>
    <dgm:cxn modelId="{5F854404-D4DD-4415-A60A-600A73EB5A64}" type="presOf" srcId="{FE359382-3AC0-4FB4-B878-8DA3F7233552}" destId="{A48C5014-E774-4994-9CED-5066DF803071}" srcOrd="0" destOrd="0" presId="urn:microsoft.com/office/officeart/2005/8/layout/hierarchy2"/>
    <dgm:cxn modelId="{248CA0A2-2B25-40A2-8FA2-873DDD86C7D0}" type="presOf" srcId="{195ED491-BDDF-48B5-93E6-8B4CFF841EED}" destId="{DDFB4C33-713E-4884-ABD7-A7E4D20DF141}" srcOrd="0" destOrd="0" presId="urn:microsoft.com/office/officeart/2005/8/layout/hierarchy2"/>
    <dgm:cxn modelId="{61877FB3-AB75-4B81-B1EC-41206397716A}" type="presOf" srcId="{1F4E3A6A-94AD-46BE-A18C-3743B0222C44}" destId="{0000F74A-1D4C-4C2C-8E8C-13B2E28A5873}" srcOrd="0" destOrd="0" presId="urn:microsoft.com/office/officeart/2005/8/layout/hierarchy2"/>
    <dgm:cxn modelId="{F59B982B-9619-4E09-832D-C17458D9E04C}" type="presOf" srcId="{626C0C21-005F-4EBE-858D-C275E4B3FE38}" destId="{AE70AE15-EAB0-4234-AAA5-35C2CDA9058D}" srcOrd="0" destOrd="0" presId="urn:microsoft.com/office/officeart/2005/8/layout/hierarchy2"/>
    <dgm:cxn modelId="{302041A4-163B-4258-AF30-5075C4A3CFAC}" type="presOf" srcId="{618BE224-2811-4F0E-BB98-A24B626944FD}" destId="{2C6E1D91-9EBC-44BB-9455-3823F31A1E3A}" srcOrd="1" destOrd="0" presId="urn:microsoft.com/office/officeart/2005/8/layout/hierarchy2"/>
    <dgm:cxn modelId="{013A6567-8896-49EF-A875-F62FCCABEC29}" srcId="{FE359382-3AC0-4FB4-B878-8DA3F7233552}" destId="{149020A5-CB13-412A-8F63-BE5679770E4C}" srcOrd="0" destOrd="0" parTransId="{618BE224-2811-4F0E-BB98-A24B626944FD}" sibTransId="{C4FF1CB2-38DC-431C-B1A5-EA21FDCF9AC9}"/>
    <dgm:cxn modelId="{C6A06D29-9ACA-48E1-8480-CE5C34437CFB}" type="presOf" srcId="{149020A5-CB13-412A-8F63-BE5679770E4C}" destId="{F5033858-6EA5-4B80-8BCC-E6B5CAFA2744}" srcOrd="0" destOrd="0" presId="urn:microsoft.com/office/officeart/2005/8/layout/hierarchy2"/>
    <dgm:cxn modelId="{081DFEEB-63A6-471E-B0C4-6CEC4167B86F}" type="presParOf" srcId="{0000F74A-1D4C-4C2C-8E8C-13B2E28A5873}" destId="{8341B2FA-E9E0-4344-8FDF-F772A9D1B089}" srcOrd="0" destOrd="0" presId="urn:microsoft.com/office/officeart/2005/8/layout/hierarchy2"/>
    <dgm:cxn modelId="{62171412-E298-4A40-A3B7-70F862D36D61}" type="presParOf" srcId="{8341B2FA-E9E0-4344-8FDF-F772A9D1B089}" destId="{A48C5014-E774-4994-9CED-5066DF803071}" srcOrd="0" destOrd="0" presId="urn:microsoft.com/office/officeart/2005/8/layout/hierarchy2"/>
    <dgm:cxn modelId="{6F963C46-866E-4D16-8629-C7CCB40E2487}" type="presParOf" srcId="{8341B2FA-E9E0-4344-8FDF-F772A9D1B089}" destId="{F5005D57-6A1A-4653-A1AA-2136D0220831}" srcOrd="1" destOrd="0" presId="urn:microsoft.com/office/officeart/2005/8/layout/hierarchy2"/>
    <dgm:cxn modelId="{EA685828-0B67-4F38-A6DC-4E430B8F05E9}" type="presParOf" srcId="{F5005D57-6A1A-4653-A1AA-2136D0220831}" destId="{1544DA25-7E2B-40A1-8BD7-ACC0010B4ED1}" srcOrd="0" destOrd="0" presId="urn:microsoft.com/office/officeart/2005/8/layout/hierarchy2"/>
    <dgm:cxn modelId="{2E7DC181-2FD2-4D45-B901-479433CDDCD9}" type="presParOf" srcId="{1544DA25-7E2B-40A1-8BD7-ACC0010B4ED1}" destId="{2C6E1D91-9EBC-44BB-9455-3823F31A1E3A}" srcOrd="0" destOrd="0" presId="urn:microsoft.com/office/officeart/2005/8/layout/hierarchy2"/>
    <dgm:cxn modelId="{0137952D-9C8A-4F5A-84D3-42179D344DCC}" type="presParOf" srcId="{F5005D57-6A1A-4653-A1AA-2136D0220831}" destId="{0EE8F392-1E4D-423C-861D-F522350158E5}" srcOrd="1" destOrd="0" presId="urn:microsoft.com/office/officeart/2005/8/layout/hierarchy2"/>
    <dgm:cxn modelId="{B7F65466-0D5D-410C-8DBA-CDDA0835CA08}" type="presParOf" srcId="{0EE8F392-1E4D-423C-861D-F522350158E5}" destId="{F5033858-6EA5-4B80-8BCC-E6B5CAFA2744}" srcOrd="0" destOrd="0" presId="urn:microsoft.com/office/officeart/2005/8/layout/hierarchy2"/>
    <dgm:cxn modelId="{95BEB17E-3779-408C-997C-30C8956BA3FD}" type="presParOf" srcId="{0EE8F392-1E4D-423C-861D-F522350158E5}" destId="{3D7139E2-0A19-4005-B3FE-496C778D797C}" srcOrd="1" destOrd="0" presId="urn:microsoft.com/office/officeart/2005/8/layout/hierarchy2"/>
    <dgm:cxn modelId="{BCDA324E-2C1C-4552-A4DF-F95C479AF0B9}" type="presParOf" srcId="{3D7139E2-0A19-4005-B3FE-496C778D797C}" destId="{9E5F039F-40E3-46E1-B782-8661B33D8C2D}" srcOrd="0" destOrd="0" presId="urn:microsoft.com/office/officeart/2005/8/layout/hierarchy2"/>
    <dgm:cxn modelId="{E96E5342-2348-4B76-8F86-ADBE9F11057C}" type="presParOf" srcId="{9E5F039F-40E3-46E1-B782-8661B33D8C2D}" destId="{71458006-EAB6-42B9-B6C7-00E5B7E4AF31}" srcOrd="0" destOrd="0" presId="urn:microsoft.com/office/officeart/2005/8/layout/hierarchy2"/>
    <dgm:cxn modelId="{E2A9CA58-F661-4552-9B54-1F0493D774F1}" type="presParOf" srcId="{3D7139E2-0A19-4005-B3FE-496C778D797C}" destId="{A77E597B-6E9A-4608-BE4A-C870331A70DD}" srcOrd="1" destOrd="0" presId="urn:microsoft.com/office/officeart/2005/8/layout/hierarchy2"/>
    <dgm:cxn modelId="{10BE3C86-473F-479B-A5B2-7E38AB494A33}" type="presParOf" srcId="{A77E597B-6E9A-4608-BE4A-C870331A70DD}" destId="{DDFB4C33-713E-4884-ABD7-A7E4D20DF141}" srcOrd="0" destOrd="0" presId="urn:microsoft.com/office/officeart/2005/8/layout/hierarchy2"/>
    <dgm:cxn modelId="{3CB7C322-D5F2-48F5-8CE6-CF068AE8076C}" type="presParOf" srcId="{A77E597B-6E9A-4608-BE4A-C870331A70DD}" destId="{54B1766A-A52B-4C2B-9D63-D9DEA676A7A9}" srcOrd="1" destOrd="0" presId="urn:microsoft.com/office/officeart/2005/8/layout/hierarchy2"/>
    <dgm:cxn modelId="{30BA2994-04A0-4525-BC54-05C1CFD4013C}" type="presParOf" srcId="{F5005D57-6A1A-4653-A1AA-2136D0220831}" destId="{1BDA7C14-3D33-4F45-9E55-72F605432DFB}" srcOrd="2" destOrd="0" presId="urn:microsoft.com/office/officeart/2005/8/layout/hierarchy2"/>
    <dgm:cxn modelId="{F1E40BA6-FF7A-4F95-8DBF-A36018FB533B}" type="presParOf" srcId="{1BDA7C14-3D33-4F45-9E55-72F605432DFB}" destId="{3ADE4F7C-1457-4AD6-B8C4-6CE800073DA1}" srcOrd="0" destOrd="0" presId="urn:microsoft.com/office/officeart/2005/8/layout/hierarchy2"/>
    <dgm:cxn modelId="{3FAF10CB-52DE-4FB6-8A48-758DFE71F272}" type="presParOf" srcId="{F5005D57-6A1A-4653-A1AA-2136D0220831}" destId="{5DA90758-AC28-45FC-B519-159D71487B05}" srcOrd="3" destOrd="0" presId="urn:microsoft.com/office/officeart/2005/8/layout/hierarchy2"/>
    <dgm:cxn modelId="{F6780282-B481-4FBB-8A09-D8C18AB3837C}" type="presParOf" srcId="{5DA90758-AC28-45FC-B519-159D71487B05}" destId="{AE70AE15-EAB0-4234-AAA5-35C2CDA9058D}" srcOrd="0" destOrd="0" presId="urn:microsoft.com/office/officeart/2005/8/layout/hierarchy2"/>
    <dgm:cxn modelId="{00D1D4E6-F41D-495A-BABF-779AAAD94BB2}" type="presParOf" srcId="{5DA90758-AC28-45FC-B519-159D71487B05}" destId="{16138A22-DA14-4269-970D-15F1C896A77A}" srcOrd="1" destOrd="0" presId="urn:microsoft.com/office/officeart/2005/8/layout/hierarchy2"/>
    <dgm:cxn modelId="{CB8F7854-6561-4F58-9877-8FD31B093AAE}" type="presParOf" srcId="{16138A22-DA14-4269-970D-15F1C896A77A}" destId="{1AA531AB-A577-40D3-9FC3-184C589CE9A5}" srcOrd="0" destOrd="0" presId="urn:microsoft.com/office/officeart/2005/8/layout/hierarchy2"/>
    <dgm:cxn modelId="{ED9C6004-1F71-4275-A7C8-8F3F43FCE119}" type="presParOf" srcId="{1AA531AB-A577-40D3-9FC3-184C589CE9A5}" destId="{8EEC1D64-9534-45D6-B9EF-B4404985F814}" srcOrd="0" destOrd="0" presId="urn:microsoft.com/office/officeart/2005/8/layout/hierarchy2"/>
    <dgm:cxn modelId="{1D8DBB9E-0A21-4BD7-957F-7F3B54DA9E3B}" type="presParOf" srcId="{16138A22-DA14-4269-970D-15F1C896A77A}" destId="{DDEC591A-B87B-43FE-B494-407C03F00FB3}" srcOrd="1" destOrd="0" presId="urn:microsoft.com/office/officeart/2005/8/layout/hierarchy2"/>
    <dgm:cxn modelId="{98CF73F7-C2EC-4FBA-AC5B-2E77110E1697}" type="presParOf" srcId="{DDEC591A-B87B-43FE-B494-407C03F00FB3}" destId="{D6B649E6-A544-4AA0-99B0-C0577EA94FE4}" srcOrd="0" destOrd="0" presId="urn:microsoft.com/office/officeart/2005/8/layout/hierarchy2"/>
    <dgm:cxn modelId="{AA1869F0-D1B8-4064-8812-12263A00D3FE}" type="presParOf" srcId="{DDEC591A-B87B-43FE-B494-407C03F00FB3}" destId="{A8F36853-30C8-4616-A6FE-7084A6E50B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C5014-E774-4994-9CED-5066DF803071}">
      <dsp:nvSpPr>
        <dsp:cNvPr id="0" name=""/>
        <dsp:cNvSpPr/>
      </dsp:nvSpPr>
      <dsp:spPr>
        <a:xfrm>
          <a:off x="5139" y="1597168"/>
          <a:ext cx="2466947" cy="2494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solidFill>
                <a:schemeClr val="accent4"/>
              </a:solidFill>
            </a:rPr>
            <a:t>人类</a:t>
          </a:r>
          <a:endParaRPr lang="en-US" altLang="zh-CN" sz="2800" kern="1200" dirty="0">
            <a:solidFill>
              <a:schemeClr val="accent4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属性：身高，体重</a:t>
          </a:r>
          <a:r>
            <a:rPr lang="en-US" sz="1700" kern="1200" dirty="0"/>
            <a:t>…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方法：能睡（），能吃（）</a:t>
          </a:r>
          <a:r>
            <a:rPr lang="en-US" sz="1700" kern="1200" dirty="0"/>
            <a:t>…</a:t>
          </a:r>
          <a:endParaRPr lang="zh-CN" sz="1700" kern="1200" dirty="0"/>
        </a:p>
      </dsp:txBody>
      <dsp:txXfrm>
        <a:off x="77393" y="1669422"/>
        <a:ext cx="2322439" cy="2349846"/>
      </dsp:txXfrm>
    </dsp:sp>
    <dsp:sp modelId="{1544DA25-7E2B-40A1-8BD7-ACC0010B4ED1}">
      <dsp:nvSpPr>
        <dsp:cNvPr id="0" name=""/>
        <dsp:cNvSpPr/>
      </dsp:nvSpPr>
      <dsp:spPr>
        <a:xfrm rot="19124796">
          <a:off x="2309198" y="2392088"/>
          <a:ext cx="1312553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1312553" y="195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32661" y="2378789"/>
        <a:ext cx="65627" cy="65627"/>
      </dsp:txXfrm>
    </dsp:sp>
    <dsp:sp modelId="{F5033858-6EA5-4B80-8BCC-E6B5CAFA2744}">
      <dsp:nvSpPr>
        <dsp:cNvPr id="0" name=""/>
        <dsp:cNvSpPr/>
      </dsp:nvSpPr>
      <dsp:spPr>
        <a:xfrm>
          <a:off x="3458865" y="1044738"/>
          <a:ext cx="3597080" cy="18682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>
              <a:solidFill>
                <a:schemeClr val="accent4"/>
              </a:solidFill>
            </a:rPr>
            <a:t>男人</a:t>
          </a:r>
          <a:endParaRPr lang="en-US" altLang="zh-CN" sz="2400" kern="1200" dirty="0">
            <a:solidFill>
              <a:schemeClr val="accent4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属性：短发，喉结</a:t>
          </a:r>
          <a:r>
            <a:rPr lang="en-US" sz="2000" kern="1200" dirty="0"/>
            <a:t>…,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方法：</a:t>
          </a:r>
          <a:r>
            <a:rPr lang="zh-CN" altLang="en-US" sz="2000" kern="1200" dirty="0"/>
            <a:t>打呼</a:t>
          </a:r>
          <a:r>
            <a:rPr lang="en-US" altLang="zh-CN" sz="2000" kern="1200" dirty="0"/>
            <a:t>(),</a:t>
          </a:r>
          <a:r>
            <a:rPr lang="zh-CN" sz="2000" kern="1200" dirty="0"/>
            <a:t>跪搓衣板</a:t>
          </a:r>
          <a:r>
            <a:rPr lang="en-US" sz="2000" kern="1200" dirty="0"/>
            <a:t>(),…</a:t>
          </a:r>
          <a:endParaRPr lang="zh-CN" sz="2000" kern="1200" dirty="0"/>
        </a:p>
      </dsp:txBody>
      <dsp:txXfrm>
        <a:off x="3513584" y="1099457"/>
        <a:ext cx="3487642" cy="1758805"/>
      </dsp:txXfrm>
    </dsp:sp>
    <dsp:sp modelId="{9E5F039F-40E3-46E1-B782-8661B33D8C2D}">
      <dsp:nvSpPr>
        <dsp:cNvPr id="0" name=""/>
        <dsp:cNvSpPr/>
      </dsp:nvSpPr>
      <dsp:spPr>
        <a:xfrm>
          <a:off x="7055945" y="1959345"/>
          <a:ext cx="986778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986778" y="195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24665" y="1954190"/>
        <a:ext cx="49338" cy="49338"/>
      </dsp:txXfrm>
    </dsp:sp>
    <dsp:sp modelId="{DDFB4C33-713E-4884-ABD7-A7E4D20DF141}">
      <dsp:nvSpPr>
        <dsp:cNvPr id="0" name=""/>
        <dsp:cNvSpPr/>
      </dsp:nvSpPr>
      <dsp:spPr>
        <a:xfrm>
          <a:off x="8042724" y="1362123"/>
          <a:ext cx="2466947" cy="1233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>
              <a:solidFill>
                <a:schemeClr val="tx2"/>
              </a:solidFill>
            </a:rPr>
            <a:t>张无忌</a:t>
          </a:r>
          <a:r>
            <a:rPr lang="en-US" sz="2300" kern="1200" dirty="0">
              <a:solidFill>
                <a:schemeClr val="tx2"/>
              </a:solidFill>
            </a:rPr>
            <a:t>,</a:t>
          </a:r>
          <a:r>
            <a:rPr lang="zh-CN" sz="2300" kern="1200" dirty="0">
              <a:solidFill>
                <a:schemeClr val="tx2"/>
              </a:solidFill>
            </a:rPr>
            <a:t>令孤冲</a:t>
          </a:r>
          <a:r>
            <a:rPr lang="en-US" sz="2300" kern="1200" dirty="0">
              <a:solidFill>
                <a:schemeClr val="tx2"/>
              </a:solidFill>
            </a:rPr>
            <a:t>…</a:t>
          </a:r>
          <a:endParaRPr lang="zh-CN" sz="2300" kern="1200" dirty="0">
            <a:solidFill>
              <a:schemeClr val="tx2"/>
            </a:solidFill>
          </a:endParaRPr>
        </a:p>
      </dsp:txBody>
      <dsp:txXfrm>
        <a:off x="8078851" y="1398250"/>
        <a:ext cx="2394693" cy="1161219"/>
      </dsp:txXfrm>
    </dsp:sp>
    <dsp:sp modelId="{1BDA7C14-3D33-4F45-9E55-72F605432DFB}">
      <dsp:nvSpPr>
        <dsp:cNvPr id="0" name=""/>
        <dsp:cNvSpPr/>
      </dsp:nvSpPr>
      <dsp:spPr>
        <a:xfrm rot="2768038">
          <a:off x="2253487" y="3338147"/>
          <a:ext cx="1423975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1423975" y="195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29876" y="3322062"/>
        <a:ext cx="71198" cy="71198"/>
      </dsp:txXfrm>
    </dsp:sp>
    <dsp:sp modelId="{AE70AE15-EAB0-4234-AAA5-35C2CDA9058D}">
      <dsp:nvSpPr>
        <dsp:cNvPr id="0" name=""/>
        <dsp:cNvSpPr/>
      </dsp:nvSpPr>
      <dsp:spPr>
        <a:xfrm>
          <a:off x="3458865" y="3098003"/>
          <a:ext cx="3597869" cy="154594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>
              <a:solidFill>
                <a:schemeClr val="accent4"/>
              </a:solidFill>
            </a:rPr>
            <a:t>女人</a:t>
          </a:r>
          <a:endParaRPr lang="en-US" altLang="zh-CN" sz="2300" kern="1200" dirty="0">
            <a:solidFill>
              <a:schemeClr val="accent4"/>
            </a:solidFill>
          </a:endParaRP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属性：长发，子宫</a:t>
          </a:r>
          <a:r>
            <a:rPr lang="en-US" sz="2300" kern="1200" dirty="0"/>
            <a:t>…</a:t>
          </a:r>
          <a:r>
            <a:rPr lang="zh-CN" sz="2300" kern="1200" dirty="0"/>
            <a:t>，</a:t>
          </a:r>
          <a:endParaRPr lang="en-US" altLang="zh-CN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方法：怀孕</a:t>
          </a:r>
          <a:r>
            <a:rPr lang="en-US" sz="2300" kern="1200" dirty="0"/>
            <a:t>(),</a:t>
          </a:r>
          <a:r>
            <a:rPr lang="zh-CN" sz="2300" kern="1200" dirty="0"/>
            <a:t>休产假</a:t>
          </a:r>
          <a:r>
            <a:rPr lang="en-US" sz="2300" kern="1200" dirty="0"/>
            <a:t>()…</a:t>
          </a:r>
          <a:endParaRPr lang="zh-CN" sz="2300" kern="1200" dirty="0"/>
        </a:p>
      </dsp:txBody>
      <dsp:txXfrm>
        <a:off x="3504144" y="3143282"/>
        <a:ext cx="3507311" cy="1455391"/>
      </dsp:txXfrm>
    </dsp:sp>
    <dsp:sp modelId="{1AA531AB-A577-40D3-9FC3-184C589CE9A5}">
      <dsp:nvSpPr>
        <dsp:cNvPr id="0" name=""/>
        <dsp:cNvSpPr/>
      </dsp:nvSpPr>
      <dsp:spPr>
        <a:xfrm>
          <a:off x="7056734" y="3851463"/>
          <a:ext cx="986778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986778" y="195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25454" y="3846308"/>
        <a:ext cx="49338" cy="49338"/>
      </dsp:txXfrm>
    </dsp:sp>
    <dsp:sp modelId="{D6B649E6-A544-4AA0-99B0-C0577EA94FE4}">
      <dsp:nvSpPr>
        <dsp:cNvPr id="0" name=""/>
        <dsp:cNvSpPr/>
      </dsp:nvSpPr>
      <dsp:spPr>
        <a:xfrm>
          <a:off x="8043513" y="3254241"/>
          <a:ext cx="2466947" cy="1233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>
              <a:solidFill>
                <a:schemeClr val="tx2"/>
              </a:solidFill>
            </a:rPr>
            <a:t>赵敏，灭绝师太</a:t>
          </a:r>
          <a:r>
            <a:rPr lang="en-US" sz="2300" kern="1200" dirty="0">
              <a:solidFill>
                <a:schemeClr val="tx2"/>
              </a:solidFill>
            </a:rPr>
            <a:t>…</a:t>
          </a:r>
          <a:endParaRPr lang="zh-CN" sz="2300" kern="1200" dirty="0">
            <a:solidFill>
              <a:schemeClr val="tx2"/>
            </a:solidFill>
          </a:endParaRPr>
        </a:p>
      </dsp:txBody>
      <dsp:txXfrm>
        <a:off x="8079640" y="3290368"/>
        <a:ext cx="2394693" cy="1161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75BF4D-31E7-4A87-9F0A-B51DB935D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9228498-5302-4A55-B47C-4A460AAE2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A61365-0763-4975-A6B3-F530DF4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B5C43FD-68F9-49D9-8A13-0B3E95D1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AB81350-A8F7-4CB9-9C8C-8AEEE23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8A43E6-FBBD-4D37-89B5-725585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0A7E8F2-C69D-409F-AC24-1DD7FA40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3D44617-6294-45C6-9E1D-7FA78F96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2309562-4701-4443-B2F6-75739260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3BF7C2E-14CF-4F0B-BC47-EFD82300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4AD75C-DFD3-41E4-B0B9-A76FFA21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82E0F80-235F-43E5-A24E-D939BEC1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2000BEE-824B-4BB0-A023-422E41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6F4796E-9447-4155-99A8-4E1B3643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CDF77E-4FEE-441D-9683-FDC05661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7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09F4E4-862D-415F-8A97-EE3A004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A9F8684-CCBF-4ABB-9593-E6F99057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B44221-B1DE-4CA4-8BBD-C8253AB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38D64E-67FB-4CBC-B171-8340657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3207707-A2C6-4A0E-9346-52B222E7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AA095D-13B5-43AF-96E9-7EB3A0D3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04B713C-3DE0-4C2A-BF84-015207DC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BFBA06-1467-43C1-B925-3A76FADE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8F99E50-9587-46D7-B243-66FFE3D9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106DB2-9074-4C76-94BC-8F5AC26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87C0A56-5688-4B72-8776-1DA28E0B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A06CB1-851B-42C2-AA25-0FD65A0D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29C772B-C943-45E0-855D-87E004C2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6707C7-4045-4A98-B406-31C31583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36B7420-AF7D-481D-9B00-60CFC6F1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5BF4CC3-A64F-4322-8362-764CD4A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77F38A-5082-455B-9413-CA19C2F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7D36DFB-DB47-4B58-B9E7-64EC3220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A1006FC-D838-4C6E-B982-9267B867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77EB27C-D884-4AAD-95E3-D4E4B1EE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0FE1ED7-E473-4AC7-83FC-9D0BF241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C067566-5D31-40BA-99A1-850E2761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F6EA6B8-4098-41D5-AB55-49B124E2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B7128EE-ECF3-4BD4-AADA-7FF2E07F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B933EF-CD13-451C-B73E-A2F5EB31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E0CAD85-836D-48F6-B2B7-509713D7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60FC72E-B327-4A68-A69D-5971584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6C430A8-273B-484A-AEB0-40B6EAC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C894BB6-7850-47E8-873E-E6B347EE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6E95EEF-2575-4DF2-AF02-E0BCE02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7B2E1F4-0244-412D-986D-D8B554B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6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B48D87-4E45-46DF-A6A5-C51A1037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ED1800-E945-4075-A3D7-F268031D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D7859C4-2610-4D55-91EE-F62F43F9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CB4D166-F79A-41FB-A4BF-18FE07A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6505A27-5232-4F65-91FF-231C290E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549562-FC08-4925-86AB-54279667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B2C9B8-3547-4A30-8ACA-2376FB70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897DFB0-53B5-466D-A171-0A7EFFD22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5774FD4-686C-48F3-ADDA-C22A1F16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C35BAB2-CD24-4911-9EFB-C954EB70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4156C23-42E0-47F4-A7D2-5171E732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8917E9E-E522-4A56-98F7-69E98B8F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1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01094E7-AC4B-49F2-B6A8-684DF712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AFE485C-AC35-46A8-AD7C-A10E80E4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B1CA08A-30D3-49A9-B157-9772438EA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1767-3950-435C-8F3C-D39CB3B664F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E2D765-6454-4B50-BEAD-CC4676BA9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9FBB69-7A2B-47C5-8A35-921857C0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5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gistry.npmmirror.com/binary.html?path=chromedriv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selenium-zh.readthedocs.io/zh_CN/late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40243365/article/details/8300345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ngji.edu.c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yr985.net3v.club/bbs/login.asp" TargetMode="External"/><Relationship Id="rId2" Type="http://schemas.openxmlformats.org/officeDocument/2006/relationships/hyperlink" Target="http://cyr985.net3v.club/bb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掌握类，面向对象编程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区别类的属性和实例化对象的属性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31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BFEEB5-4197-44C0-913F-CF62BD9D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EF2558-1A0C-429E-A9F7-BA33725D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子类如果没有定义构造函数，默认自动调用父类构造函数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</a:t>
            </a:r>
            <a:r>
              <a:rPr lang="en-US" altLang="zh-CN" dirty="0"/>
              <a:t>Demo3.male</a:t>
            </a:r>
          </a:p>
          <a:p>
            <a:pPr marL="0" indent="0">
              <a:buNone/>
            </a:pPr>
            <a:r>
              <a:rPr lang="zh-CN" altLang="en-US" dirty="0"/>
              <a:t>子类如果有构造函数，可以显式调用父类构造函数来简化代码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</a:t>
            </a:r>
            <a:r>
              <a:rPr lang="en-US" altLang="zh-CN" dirty="0"/>
              <a:t>demo3.female</a:t>
            </a:r>
          </a:p>
          <a:p>
            <a:pPr marL="0" indent="0">
              <a:buNone/>
            </a:pPr>
            <a:r>
              <a:rPr lang="zh-CN" altLang="en-US" dirty="0"/>
              <a:t>支持多继承</a:t>
            </a:r>
            <a:r>
              <a:rPr lang="en-US" altLang="zh-CN" dirty="0"/>
              <a:t>:</a:t>
            </a:r>
            <a:r>
              <a:rPr lang="zh-CN" altLang="en-US" dirty="0"/>
              <a:t>参考 </a:t>
            </a:r>
            <a:r>
              <a:rPr lang="en-US" altLang="zh-CN" dirty="0"/>
              <a:t>demo3.male_female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</a:t>
            </a:r>
            <a:r>
              <a:rPr lang="en-US" altLang="zh-CN" sz="3600" dirty="0" smtClean="0">
                <a:solidFill>
                  <a:srgbClr val="FF0000"/>
                </a:solidFill>
              </a:rPr>
              <a:t>python</a:t>
            </a:r>
            <a:r>
              <a:rPr lang="zh-CN" altLang="en-US" sz="3600" dirty="0" smtClean="0">
                <a:solidFill>
                  <a:srgbClr val="FF0000"/>
                </a:solidFill>
              </a:rPr>
              <a:t>封装与三个内部函数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437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BFEEB5-4197-44C0-913F-CF62BD9D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封装与访问控制 </a:t>
            </a:r>
            <a:r>
              <a:rPr lang="en-US" altLang="zh-CN" dirty="0"/>
              <a:t>demo4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EF2558-1A0C-429E-A9F7-BA33725D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的访问控制相对简单，没有</a:t>
            </a:r>
            <a:r>
              <a:rPr lang="en-US" altLang="zh-CN" dirty="0"/>
              <a:t>public</a:t>
            </a:r>
            <a:r>
              <a:rPr lang="zh-CN" altLang="en-US" dirty="0"/>
              <a:t>，</a:t>
            </a:r>
            <a:r>
              <a:rPr lang="en-US" altLang="zh-CN" dirty="0"/>
              <a:t>private</a:t>
            </a:r>
            <a:r>
              <a:rPr lang="zh-CN" altLang="en-US" dirty="0"/>
              <a:t>，</a:t>
            </a:r>
            <a:r>
              <a:rPr lang="en-US" altLang="zh-CN" dirty="0"/>
              <a:t>protected</a:t>
            </a:r>
            <a:r>
              <a:rPr lang="zh-CN" altLang="en-US" dirty="0"/>
              <a:t>等属性，</a:t>
            </a:r>
            <a:r>
              <a:rPr lang="en-US" altLang="zh-CN" dirty="0"/>
              <a:t>python</a:t>
            </a:r>
            <a:r>
              <a:rPr lang="zh-CN" altLang="en-US" dirty="0"/>
              <a:t>认为用户在访问对象的属性的时候是明确自己在做什么的，因此认为</a:t>
            </a:r>
            <a:r>
              <a:rPr lang="zh-CN" altLang="en-US" dirty="0">
                <a:solidFill>
                  <a:srgbClr val="FF0000"/>
                </a:solidFill>
              </a:rPr>
              <a:t>私有数据不是必须的</a:t>
            </a:r>
            <a:r>
              <a:rPr lang="zh-CN" altLang="en-US" dirty="0"/>
              <a:t>，但是如果你必须实现数据隐藏，也是可以的，具体方法：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私有变量名</a:t>
            </a:r>
            <a:r>
              <a:rPr lang="en-US" altLang="zh-CN" dirty="0"/>
              <a:t>,</a:t>
            </a:r>
            <a:r>
              <a:rPr lang="zh-CN" altLang="en-US" dirty="0"/>
              <a:t>私有方法名前加</a:t>
            </a:r>
            <a:r>
              <a:rPr lang="zh-CN" altLang="en-US" dirty="0">
                <a:solidFill>
                  <a:srgbClr val="FF0000"/>
                </a:solidFill>
              </a:rPr>
              <a:t>双下划线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私有变量，私有方法不能被访问和继承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18216E5-F557-4BD3-B460-DD8ACF2D23B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怀孕</a:t>
            </a:r>
          </a:p>
        </p:txBody>
      </p:sp>
    </p:spTree>
    <p:extLst>
      <p:ext uri="{BB962C8B-B14F-4D97-AF65-F5344CB8AC3E}">
        <p14:creationId xmlns:p14="http://schemas.microsoft.com/office/powerpoint/2010/main" val="396313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B79825A-7C4A-46DA-B6A3-53AEEFD7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封装与访问控制 </a:t>
            </a:r>
            <a:r>
              <a:rPr lang="en-US" altLang="zh-CN" dirty="0"/>
              <a:t>demo5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AD3B9E42-ABA1-4789-B6A9-212C8799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私有变量也可通过自定义方法来获取或修改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三个内部函数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hasattr</a:t>
            </a:r>
            <a:r>
              <a:rPr lang="en-US" altLang="zh-CN" dirty="0"/>
              <a:t>:</a:t>
            </a:r>
            <a:r>
              <a:rPr lang="zh-CN" altLang="en-US" dirty="0"/>
              <a:t>某对象是否有某属性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getattr</a:t>
            </a:r>
            <a:r>
              <a:rPr lang="en-US" altLang="zh-CN" dirty="0"/>
              <a:t>:</a:t>
            </a:r>
            <a:r>
              <a:rPr lang="zh-CN" altLang="en-US" dirty="0"/>
              <a:t>获取对象属性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setattr</a:t>
            </a:r>
            <a:r>
              <a:rPr lang="en-US" altLang="zh-CN" dirty="0"/>
              <a:t>:</a:t>
            </a:r>
            <a:r>
              <a:rPr lang="zh-CN" altLang="en-US" dirty="0"/>
              <a:t>设置对象属性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34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27D851AE-A731-47C1-909C-E6857703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0"/>
            <a:ext cx="10515600" cy="1325563"/>
          </a:xfrm>
        </p:spPr>
        <p:txBody>
          <a:bodyPr/>
          <a:lstStyle/>
          <a:p>
            <a:r>
              <a:rPr lang="zh-CN" altLang="en-US" dirty="0"/>
              <a:t>内建属性和方法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34DEB8BA-12AE-4770-9A72-7DD8C94E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3" y="1044390"/>
            <a:ext cx="10055481" cy="5504138"/>
          </a:xfrm>
        </p:spPr>
      </p:pic>
    </p:spTree>
    <p:extLst>
      <p:ext uri="{BB962C8B-B14F-4D97-AF65-F5344CB8AC3E}">
        <p14:creationId xmlns:p14="http://schemas.microsoft.com/office/powerpoint/2010/main" val="116712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完成</a:t>
            </a:r>
            <a:r>
              <a:rPr lang="en-US" altLang="zh-CN" sz="3600" dirty="0" err="1" smtClean="0"/>
              <a:t>seliunm</a:t>
            </a:r>
            <a:r>
              <a:rPr lang="zh-CN" altLang="en-US" sz="3600" dirty="0" smtClean="0"/>
              <a:t>安装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815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9290473-D82F-4309-9B57-2F645D7D6F35}"/>
              </a:ext>
            </a:extLst>
          </p:cNvPr>
          <p:cNvSpPr txBox="1"/>
          <p:nvPr/>
        </p:nvSpPr>
        <p:spPr>
          <a:xfrm>
            <a:off x="3381375" y="523875"/>
            <a:ext cx="3533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Selenium</a:t>
            </a:r>
            <a:r>
              <a:rPr lang="zh-CN" altLang="en-US" sz="4400" dirty="0"/>
              <a:t>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9DA4345-18EA-418A-B481-D05C6AE783A7}"/>
              </a:ext>
            </a:extLst>
          </p:cNvPr>
          <p:cNvSpPr txBox="1"/>
          <p:nvPr/>
        </p:nvSpPr>
        <p:spPr>
          <a:xfrm>
            <a:off x="784189" y="1521069"/>
            <a:ext cx="32944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1.Pycharm 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Setting-&gt;</a:t>
            </a:r>
          </a:p>
          <a:p>
            <a:r>
              <a:rPr lang="en-US" altLang="zh-CN" sz="2800" dirty="0"/>
              <a:t>   python interpreter</a:t>
            </a:r>
          </a:p>
          <a:p>
            <a:endParaRPr lang="en-US" altLang="zh-CN" sz="2800" dirty="0"/>
          </a:p>
          <a:p>
            <a:r>
              <a:rPr lang="zh-CN" altLang="en-US" sz="2800" dirty="0"/>
              <a:t>单击</a:t>
            </a:r>
            <a:r>
              <a:rPr lang="en-US" altLang="zh-CN" sz="2800" dirty="0"/>
              <a:t>+</a:t>
            </a:r>
            <a:r>
              <a:rPr lang="zh-CN" altLang="en-US" sz="2800" dirty="0"/>
              <a:t>号按钮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F1A45A7-D9D3-4688-9B76-1E7D3410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671967"/>
            <a:ext cx="6172428" cy="40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2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9290473-D82F-4309-9B57-2F645D7D6F35}"/>
              </a:ext>
            </a:extLst>
          </p:cNvPr>
          <p:cNvSpPr txBox="1"/>
          <p:nvPr/>
        </p:nvSpPr>
        <p:spPr>
          <a:xfrm>
            <a:off x="3381375" y="523875"/>
            <a:ext cx="3533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Selenium</a:t>
            </a:r>
            <a:r>
              <a:rPr lang="zh-CN" altLang="en-US" sz="4400" dirty="0"/>
              <a:t>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9DA4345-18EA-418A-B481-D05C6AE783A7}"/>
              </a:ext>
            </a:extLst>
          </p:cNvPr>
          <p:cNvSpPr txBox="1"/>
          <p:nvPr/>
        </p:nvSpPr>
        <p:spPr>
          <a:xfrm>
            <a:off x="784189" y="1521069"/>
            <a:ext cx="32944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1.Pycharm 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Setting-&gt;</a:t>
            </a:r>
          </a:p>
          <a:p>
            <a:r>
              <a:rPr lang="en-US" altLang="zh-CN" sz="2800" dirty="0"/>
              <a:t>   python interpreter</a:t>
            </a:r>
          </a:p>
          <a:p>
            <a:endParaRPr lang="en-US" altLang="zh-CN" sz="2800" dirty="0"/>
          </a:p>
          <a:p>
            <a:r>
              <a:rPr lang="zh-CN" altLang="en-US" sz="2800" dirty="0"/>
              <a:t>单击</a:t>
            </a:r>
            <a:r>
              <a:rPr lang="en-US" altLang="zh-CN" sz="2800" dirty="0"/>
              <a:t>+</a:t>
            </a:r>
            <a:r>
              <a:rPr lang="zh-CN" altLang="en-US" sz="2800" dirty="0"/>
              <a:t>号按钮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F1A45A7-D9D3-4688-9B76-1E7D3410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671967"/>
            <a:ext cx="6172428" cy="40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5568482-7480-46EB-80B7-B8934F8335D9}"/>
              </a:ext>
            </a:extLst>
          </p:cNvPr>
          <p:cNvSpPr txBox="1"/>
          <p:nvPr/>
        </p:nvSpPr>
        <p:spPr>
          <a:xfrm>
            <a:off x="203164" y="1416294"/>
            <a:ext cx="40430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2.chrome 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打开</a:t>
            </a:r>
            <a:r>
              <a:rPr lang="en-US" altLang="zh-CN" sz="2800" dirty="0"/>
              <a:t>chrome</a:t>
            </a:r>
          </a:p>
          <a:p>
            <a:r>
              <a:rPr lang="zh-CN" altLang="en-US" sz="2800" dirty="0"/>
              <a:t>点击最右上方菜单</a:t>
            </a:r>
            <a:endParaRPr lang="en-US" altLang="zh-CN" sz="2800" dirty="0"/>
          </a:p>
          <a:p>
            <a:r>
              <a:rPr lang="zh-CN" altLang="en-US" sz="2800" dirty="0"/>
              <a:t>选择 帮助</a:t>
            </a:r>
            <a:r>
              <a:rPr lang="en-US" altLang="zh-CN" sz="2800" dirty="0"/>
              <a:t>-&gt;</a:t>
            </a:r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关于 </a:t>
            </a:r>
            <a:r>
              <a:rPr lang="en-US" altLang="zh-CN" sz="2800" dirty="0"/>
              <a:t>google chrome</a:t>
            </a:r>
          </a:p>
          <a:p>
            <a:r>
              <a:rPr lang="zh-CN" altLang="en-US" sz="2800" dirty="0"/>
              <a:t>记下版本号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D6194FE-5CF8-49BF-9E93-479564C1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79" y="879094"/>
            <a:ext cx="7652621" cy="44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8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AB36056-1AF6-4CD9-AA63-064BD104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277813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/>
              <a:t>输入</a:t>
            </a:r>
            <a:r>
              <a:rPr lang="zh-CN" altLang="en-US" dirty="0" smtClean="0"/>
              <a:t>网址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://registry.npmmirror.com/binary.html?path=chromedriver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选择</a:t>
            </a:r>
            <a:r>
              <a:rPr lang="zh-CN" altLang="en-US" dirty="0"/>
              <a:t>对应</a:t>
            </a:r>
            <a:r>
              <a:rPr lang="en-US" altLang="zh-CN" dirty="0"/>
              <a:t>chrome</a:t>
            </a:r>
            <a:r>
              <a:rPr lang="zh-CN" altLang="en-US" dirty="0"/>
              <a:t>版本号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algn="l"/>
            <a:r>
              <a:rPr lang="zh-CN" altLang="en-US" dirty="0"/>
              <a:t>将解压后</a:t>
            </a:r>
            <a:r>
              <a:rPr lang="en-US" altLang="zh-CN" sz="2800" dirty="0">
                <a:solidFill>
                  <a:srgbClr val="FF0000"/>
                </a:solidFill>
              </a:rPr>
              <a:t>chromedriver.exe</a:t>
            </a:r>
            <a:r>
              <a:rPr lang="zh-CN" altLang="en-US" dirty="0"/>
              <a:t>复制到你的</a:t>
            </a:r>
            <a:r>
              <a:rPr lang="en-US" altLang="zh-CN" dirty="0"/>
              <a:t>python</a:t>
            </a:r>
            <a:r>
              <a:rPr lang="zh-CN" altLang="en-US" dirty="0"/>
              <a:t>安装主目录，如</a:t>
            </a:r>
            <a:r>
              <a:rPr lang="en-US" altLang="zh-CN" dirty="0"/>
              <a:t>d:\py3.11</a:t>
            </a:r>
          </a:p>
          <a:p>
            <a:pPr algn="l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15" y="1519312"/>
            <a:ext cx="9520989" cy="48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48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8F5995-624A-4878-B9BB-BD0C769E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类：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类是</a:t>
            </a:r>
            <a:r>
              <a:rPr lang="zh-CN" altLang="en-US" sz="3200" b="1" dirty="0"/>
              <a:t>对现实生活中一类具有共同特征的事物的抽象</a:t>
            </a:r>
            <a:endParaRPr lang="en-US" altLang="zh-CN" sz="3200" b="1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类是自定义的数据类型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zh-CN" altLang="en-US" sz="3200" dirty="0">
                <a:solidFill>
                  <a:schemeClr val="accent2"/>
                </a:solidFill>
              </a:rPr>
              <a:t>面向对象：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对象是一种类的实例化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一切皆对象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   抽象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   封装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   继承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   多态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37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B6EAF0-1BC8-4157-A329-130547E1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selenium + python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中文文档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BB96E64-FD3B-4518-B3AC-9B03668C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https://python-selenium-zh.readthedocs.io/zh_CN/latest/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selenium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优缺点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_Selenium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测试自动化工具的优缺点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https://blog.csdn.net/dfsgwe1231/article/details/107267911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40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完成</a:t>
            </a:r>
            <a:r>
              <a:rPr lang="zh-CN" altLang="en-US" sz="3600" dirty="0" smtClean="0"/>
              <a:t>上机练习一，二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608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636BCE-E811-4884-9997-8A0C759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练习</a:t>
            </a:r>
            <a:r>
              <a:rPr lang="zh-CN" altLang="en-US" dirty="0"/>
              <a:t> </a:t>
            </a:r>
            <a:r>
              <a:rPr lang="zh-CN" altLang="en-US" dirty="0" smtClean="0"/>
              <a:t>一  </a:t>
            </a:r>
            <a:r>
              <a:rPr lang="en-US" altLang="zh-CN" dirty="0" smtClean="0"/>
              <a:t>lx4_1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0D72126-084E-4516-8AA5-61944467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126579" cy="4083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5900" dirty="0"/>
              <a:t>参考</a:t>
            </a:r>
            <a:r>
              <a:rPr lang="en-US" altLang="zh-CN" sz="5900" dirty="0">
                <a:hlinkClick r:id="rId2"/>
              </a:rPr>
              <a:t>https://blog.csdn.net/qq_40243365/article/details/83003450</a:t>
            </a:r>
            <a:endParaRPr lang="en-US" altLang="zh-CN" sz="5900" dirty="0"/>
          </a:p>
          <a:p>
            <a:pPr marL="0" indent="0">
              <a:buNone/>
            </a:pPr>
            <a:r>
              <a:rPr lang="zh-CN" altLang="en-US" sz="5900" dirty="0"/>
              <a:t>将</a:t>
            </a:r>
            <a:r>
              <a:rPr lang="en-US" altLang="zh-CN" sz="5900" dirty="0"/>
              <a:t>100</a:t>
            </a:r>
            <a:r>
              <a:rPr lang="zh-CN" altLang="en-US" sz="5900" dirty="0"/>
              <a:t>首歌榜爬下存于</a:t>
            </a:r>
            <a:r>
              <a:rPr lang="en-US" altLang="zh-CN" sz="5900" dirty="0" err="1"/>
              <a:t>datalist</a:t>
            </a:r>
            <a:r>
              <a:rPr lang="zh-CN" altLang="en-US" sz="5900" dirty="0"/>
              <a:t>并</a:t>
            </a:r>
            <a:r>
              <a:rPr lang="en-US" altLang="zh-CN" sz="5900" dirty="0"/>
              <a:t>print </a:t>
            </a:r>
            <a:r>
              <a:rPr lang="zh-CN" altLang="en-US" sz="5900" dirty="0"/>
              <a:t>输出</a:t>
            </a:r>
            <a:endParaRPr lang="en-US" altLang="zh-CN" sz="5900" dirty="0"/>
          </a:p>
          <a:p>
            <a:pPr marL="0" indent="0">
              <a:buNone/>
            </a:pPr>
            <a:r>
              <a:rPr lang="zh-CN" altLang="en-US" sz="5900" dirty="0"/>
              <a:t>输出示例：</a:t>
            </a:r>
            <a:endParaRPr lang="en-US" altLang="zh-CN" sz="5900" dirty="0"/>
          </a:p>
          <a:p>
            <a:r>
              <a:rPr lang="en-US" altLang="zh-CN" sz="3400" dirty="0" smtClean="0"/>
              <a:t>[[‘1’, ‘</a:t>
            </a:r>
            <a:r>
              <a:rPr lang="zh-CN" altLang="en-US" sz="3400" dirty="0" smtClean="0"/>
              <a:t>童话镇</a:t>
            </a:r>
            <a:r>
              <a:rPr lang="en-US" altLang="zh-CN" sz="3400" dirty="0" smtClean="0"/>
              <a:t>’, ‘</a:t>
            </a:r>
            <a:r>
              <a:rPr lang="zh-CN" altLang="en-US" sz="3400" dirty="0" smtClean="0"/>
              <a:t>容</a:t>
            </a:r>
            <a:r>
              <a:rPr lang="zh-CN" altLang="en-US" sz="3400" dirty="0"/>
              <a:t>祖</a:t>
            </a:r>
            <a:r>
              <a:rPr lang="zh-CN" altLang="en-US" sz="3400" dirty="0" smtClean="0"/>
              <a:t>儿</a:t>
            </a:r>
            <a:r>
              <a:rPr lang="en-US" altLang="zh-CN" sz="3400" dirty="0" smtClean="0"/>
              <a:t>’], [‘2’, ‘</a:t>
            </a:r>
            <a:r>
              <a:rPr lang="zh-CN" altLang="en-US" sz="3400" dirty="0" smtClean="0"/>
              <a:t>在</a:t>
            </a:r>
            <a:r>
              <a:rPr lang="zh-CN" altLang="en-US" sz="3400" dirty="0"/>
              <a:t>你身边的日子以小时</a:t>
            </a:r>
            <a:r>
              <a:rPr lang="zh-CN" altLang="en-US" sz="3400" dirty="0" smtClean="0"/>
              <a:t>计算</a:t>
            </a:r>
            <a:r>
              <a:rPr lang="en-US" altLang="zh-CN" sz="3400" dirty="0" smtClean="0"/>
              <a:t>’, ‘</a:t>
            </a:r>
            <a:r>
              <a:rPr lang="zh-CN" altLang="en-US" sz="3400" dirty="0" smtClean="0"/>
              <a:t>李莎</a:t>
            </a:r>
            <a:r>
              <a:rPr lang="zh-CN" altLang="en-US" sz="3400" dirty="0"/>
              <a:t>旻</a:t>
            </a:r>
            <a:r>
              <a:rPr lang="zh-CN" altLang="en-US" sz="3400" dirty="0" smtClean="0"/>
              <a:t>子</a:t>
            </a:r>
            <a:r>
              <a:rPr lang="en-US" altLang="zh-CN" sz="3400" dirty="0" smtClean="0"/>
              <a:t>’], [‘3’, ‘Wake </a:t>
            </a:r>
            <a:r>
              <a:rPr lang="en-US" altLang="zh-CN" sz="3400" dirty="0"/>
              <a:t>- (3D</a:t>
            </a:r>
            <a:r>
              <a:rPr lang="zh-CN" altLang="en-US" sz="3400" dirty="0"/>
              <a:t>高燃版</a:t>
            </a:r>
            <a:r>
              <a:rPr lang="en-US" altLang="zh-CN" sz="3400" dirty="0" smtClean="0"/>
              <a:t>)’, ‘</a:t>
            </a:r>
            <a:r>
              <a:rPr lang="zh-CN" altLang="en-US" sz="3400" dirty="0" smtClean="0"/>
              <a:t>圈圈菌</a:t>
            </a:r>
            <a:r>
              <a:rPr lang="en-US" altLang="zh-CN" sz="3400" dirty="0" smtClean="0"/>
              <a:t>’],</a:t>
            </a:r>
            <a:r>
              <a:rPr lang="zh-CN" altLang="en-US" sz="3400" dirty="0" smtClean="0"/>
              <a:t>。。。。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90948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3102" y="406741"/>
            <a:ext cx="1028233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上机练习 </a:t>
            </a:r>
            <a:r>
              <a:rPr lang="zh-CN" altLang="en-US" sz="4800" dirty="0" smtClean="0"/>
              <a:t>二  </a:t>
            </a:r>
            <a:r>
              <a:rPr lang="en-US" altLang="zh-CN" sz="4800" dirty="0" smtClean="0"/>
              <a:t>lx4_2</a:t>
            </a:r>
            <a:endParaRPr lang="en-US" altLang="zh-CN" sz="4800" dirty="0" smtClean="0"/>
          </a:p>
          <a:p>
            <a:r>
              <a:rPr lang="zh-CN" altLang="en-US" sz="4800" dirty="0" smtClean="0"/>
              <a:t>编写</a:t>
            </a:r>
            <a:r>
              <a:rPr lang="zh-CN" altLang="en-US" sz="4800" dirty="0"/>
              <a:t>一个</a:t>
            </a:r>
            <a:r>
              <a:rPr lang="en-US" altLang="zh-CN" sz="4800" dirty="0" err="1"/>
              <a:t>tj_web</a:t>
            </a:r>
            <a:r>
              <a:rPr lang="zh-CN" altLang="en-US" sz="4800" dirty="0"/>
              <a:t>对象</a:t>
            </a:r>
            <a:endParaRPr lang="en-US" altLang="zh-CN" sz="4800" dirty="0"/>
          </a:p>
          <a:p>
            <a:r>
              <a:rPr lang="zh-CN" altLang="en-US" sz="4800" dirty="0"/>
              <a:t>该对象属性：</a:t>
            </a:r>
            <a:endParaRPr lang="en-US" altLang="zh-CN" sz="4800" dirty="0"/>
          </a:p>
          <a:p>
            <a:r>
              <a:rPr lang="zh-CN" altLang="zh-CN" sz="3200" dirty="0">
                <a:solidFill>
                  <a:srgbClr val="000000"/>
                </a:solidFill>
                <a:latin typeface="Arial Unicode MS"/>
                <a:ea typeface="JetBrains Mono"/>
              </a:rPr>
              <a:t>tj_browser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JetBrains Mono"/>
              </a:rPr>
              <a:t>   :</a:t>
            </a:r>
            <a:r>
              <a:rPr lang="zh-CN" altLang="zh-CN" sz="3200" dirty="0">
                <a:solidFill>
                  <a:srgbClr val="000000"/>
                </a:solidFill>
                <a:latin typeface="Arial Unicode MS"/>
                <a:ea typeface="JetBrains Mono"/>
              </a:rPr>
              <a:t>selenium.webdriver.Chrome()</a:t>
            </a:r>
            <a:endParaRPr lang="en-US" altLang="zh-CN" sz="32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r>
              <a:rPr lang="en-US" altLang="zh-CN" sz="3200" dirty="0" err="1">
                <a:solidFill>
                  <a:srgbClr val="000000"/>
                </a:solidFill>
                <a:latin typeface="Arial Unicode MS"/>
              </a:rPr>
              <a:t>First_page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</a:rPr>
              <a:t>: </a:t>
            </a:r>
            <a:r>
              <a:rPr lang="zh-CN" altLang="zh-CN" sz="3200" b="1" dirty="0">
                <a:solidFill>
                  <a:srgbClr val="008080"/>
                </a:solidFill>
                <a:latin typeface="Arial Unicode MS"/>
                <a:ea typeface="JetBrains Mono"/>
                <a:hlinkClick r:id="rId2"/>
              </a:rPr>
              <a:t>https://www.tongji.edu.cn</a:t>
            </a:r>
            <a:endParaRPr lang="en-US" altLang="zh-CN" sz="3200" b="1" dirty="0">
              <a:solidFill>
                <a:srgbClr val="008080"/>
              </a:solidFill>
              <a:latin typeface="Arial Unicode MS"/>
              <a:ea typeface="JetBrains Mono"/>
            </a:endParaRPr>
          </a:p>
          <a:p>
            <a:r>
              <a:rPr lang="zh-CN" altLang="zh-CN" sz="3200" dirty="0">
                <a:solidFill>
                  <a:srgbClr val="000000"/>
                </a:solidFill>
                <a:latin typeface="Arial Unicode MS"/>
                <a:ea typeface="JetBrains Mono"/>
              </a:rPr>
              <a:t>wait_time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JetBrains Mono"/>
              </a:rPr>
              <a:t>:  </a:t>
            </a:r>
            <a:r>
              <a:rPr lang="zh-CN" altLang="en-US" sz="32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等待</a:t>
            </a:r>
            <a:r>
              <a:rPr lang="zh-CN" altLang="en-US" sz="3200" dirty="0">
                <a:solidFill>
                  <a:srgbClr val="000000"/>
                </a:solidFill>
                <a:latin typeface="Arial Unicode MS"/>
                <a:ea typeface="JetBrains Mono"/>
              </a:rPr>
              <a:t>多少秒，</a:t>
            </a:r>
            <a:r>
              <a:rPr lang="zh-CN" altLang="en-US" sz="32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如</a:t>
            </a:r>
            <a:r>
              <a:rPr lang="en-US" altLang="zh-CN" sz="32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3</a:t>
            </a:r>
            <a:r>
              <a:rPr lang="zh-CN" altLang="en-US" sz="32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秒</a:t>
            </a:r>
            <a:endParaRPr lang="en-US" altLang="zh-CN" sz="32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r>
              <a:rPr lang="zh-CN" altLang="en-US" sz="3200" dirty="0">
                <a:latin typeface="Arial" panose="020B0604020202020204" pitchFamily="34" charset="0"/>
              </a:rPr>
              <a:t>该对象方法：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en-US" altLang="zh-CN" sz="3200" dirty="0" err="1">
                <a:latin typeface="Arial" panose="020B0604020202020204" pitchFamily="34" charset="0"/>
              </a:rPr>
              <a:t>auto_click</a:t>
            </a:r>
            <a:r>
              <a:rPr lang="en-US" altLang="zh-CN" sz="3200" dirty="0">
                <a:latin typeface="Arial" panose="020B0604020202020204" pitchFamily="34" charset="0"/>
              </a:rPr>
              <a:t>(</a:t>
            </a:r>
            <a:r>
              <a:rPr lang="en-US" altLang="zh-CN" sz="3200" dirty="0" err="1">
                <a:latin typeface="Arial" panose="020B0604020202020204" pitchFamily="34" charset="0"/>
              </a:rPr>
              <a:t>txt_list</a:t>
            </a:r>
            <a:r>
              <a:rPr lang="en-US" altLang="zh-CN" sz="3200" dirty="0">
                <a:latin typeface="Arial" panose="020B0604020202020204" pitchFamily="34" charset="0"/>
              </a:rPr>
              <a:t>)</a:t>
            </a:r>
          </a:p>
          <a:p>
            <a:r>
              <a:rPr lang="zh-CN" altLang="en-US" sz="3200" dirty="0">
                <a:latin typeface="Arial" panose="020B0604020202020204" pitchFamily="34" charset="0"/>
              </a:rPr>
              <a:t>依次自动点击</a:t>
            </a:r>
            <a:r>
              <a:rPr lang="en-US" altLang="zh-CN" sz="3200" dirty="0" err="1">
                <a:latin typeface="Arial" panose="020B0604020202020204" pitchFamily="34" charset="0"/>
              </a:rPr>
              <a:t>txt_list</a:t>
            </a:r>
            <a:r>
              <a:rPr lang="zh-CN" altLang="en-US" sz="3200" dirty="0">
                <a:latin typeface="Arial" panose="020B0604020202020204" pitchFamily="34" charset="0"/>
              </a:rPr>
              <a:t>对应的菜单项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zh-CN" altLang="en-US" sz="3200" dirty="0">
                <a:latin typeface="Arial" panose="020B0604020202020204" pitchFamily="34" charset="0"/>
              </a:rPr>
              <a:t>将打开的页面截图，文件名为菜单名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zh-CN" altLang="en-US" sz="3200" dirty="0">
                <a:latin typeface="Arial" panose="020B0604020202020204" pitchFamily="34" charset="0"/>
              </a:rPr>
              <a:t>将打开的页面保存为</a:t>
            </a:r>
            <a:r>
              <a:rPr lang="en-US" altLang="zh-CN" sz="3200" dirty="0">
                <a:latin typeface="Arial" panose="020B0604020202020204" pitchFamily="34" charset="0"/>
              </a:rPr>
              <a:t>txt</a:t>
            </a:r>
            <a:r>
              <a:rPr lang="zh-CN" altLang="en-US" sz="3200" dirty="0">
                <a:latin typeface="Arial" panose="020B0604020202020204" pitchFamily="34" charset="0"/>
              </a:rPr>
              <a:t>文件</a:t>
            </a:r>
            <a:r>
              <a:rPr lang="en-US" altLang="zh-CN" sz="3200" dirty="0">
                <a:latin typeface="Arial" panose="020B0604020202020204" pitchFamily="34" charset="0"/>
              </a:rPr>
              <a:t>,utf-8</a:t>
            </a:r>
            <a:r>
              <a:rPr lang="zh-CN" altLang="en-US" sz="3200" dirty="0">
                <a:latin typeface="Arial" panose="020B0604020202020204" pitchFamily="34" charset="0"/>
              </a:rPr>
              <a:t>编码</a:t>
            </a: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  <a:p>
            <a:endParaRPr lang="en-US" altLang="zh-CN" b="1" dirty="0">
              <a:solidFill>
                <a:srgbClr val="008080"/>
              </a:solidFill>
              <a:latin typeface="Arial Unicode MS"/>
              <a:ea typeface="JetBrains Mono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32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814BB2A-7D36-4405-9255-2A4851A9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2" y="-34587"/>
            <a:ext cx="10515600" cy="1325563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1" y="1636872"/>
            <a:ext cx="11883141" cy="302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43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2316" y="136358"/>
            <a:ext cx="873329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上机练习 </a:t>
            </a:r>
            <a:r>
              <a:rPr lang="zh-CN" altLang="en-US" sz="4000" dirty="0"/>
              <a:t>三</a:t>
            </a:r>
            <a:r>
              <a:rPr lang="zh-CN" altLang="en-US" sz="4000" dirty="0" smtClean="0"/>
              <a:t>  </a:t>
            </a:r>
            <a:r>
              <a:rPr lang="en-US" altLang="zh-CN" sz="4000" dirty="0" smtClean="0"/>
              <a:t>lx4_3</a:t>
            </a:r>
            <a:endParaRPr lang="en-US" altLang="zh-CN" sz="4000" dirty="0" smtClean="0"/>
          </a:p>
          <a:p>
            <a:r>
              <a:rPr lang="zh-CN" altLang="en-US" sz="2800" dirty="0" smtClean="0"/>
              <a:t>打开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cyr985.net3v.club/bbs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完成帐号注册。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编写</a:t>
            </a:r>
            <a:r>
              <a:rPr lang="zh-CN" altLang="en-US" sz="2800" dirty="0"/>
              <a:t>一个</a:t>
            </a:r>
            <a:r>
              <a:rPr lang="en-US" altLang="zh-CN" sz="2800" dirty="0" err="1" smtClean="0"/>
              <a:t>tj_bbs</a:t>
            </a:r>
            <a:r>
              <a:rPr lang="zh-CN" altLang="en-US" sz="2800" dirty="0" smtClean="0"/>
              <a:t>对象</a:t>
            </a:r>
            <a:endParaRPr lang="en-US" altLang="zh-CN" sz="2800" dirty="0"/>
          </a:p>
          <a:p>
            <a:r>
              <a:rPr lang="zh-CN" altLang="en-US" sz="2800" dirty="0"/>
              <a:t>该对象属性：</a:t>
            </a:r>
            <a:endParaRPr lang="en-US" altLang="zh-CN" sz="2800" dirty="0"/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Arial Unicode MS"/>
                <a:ea typeface="JetBrains Mono"/>
              </a:rPr>
              <a:t>bbs</a:t>
            </a:r>
            <a:r>
              <a:rPr lang="zh-CN" altLang="zh-CN" sz="24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_</a:t>
            </a:r>
            <a:r>
              <a:rPr lang="zh-CN" altLang="zh-CN" sz="2400" dirty="0">
                <a:solidFill>
                  <a:srgbClr val="000000"/>
                </a:solidFill>
                <a:latin typeface="Arial Unicode MS"/>
                <a:ea typeface="JetBrains Mono"/>
              </a:rPr>
              <a:t>browser</a:t>
            </a:r>
            <a:r>
              <a:rPr lang="en-US" altLang="zh-CN" sz="2400" dirty="0">
                <a:solidFill>
                  <a:srgbClr val="000000"/>
                </a:solidFill>
                <a:latin typeface="Arial Unicode MS"/>
                <a:ea typeface="JetBrains Mono"/>
              </a:rPr>
              <a:t>   :</a:t>
            </a:r>
            <a:r>
              <a:rPr lang="zh-CN" altLang="zh-CN" sz="2400" dirty="0">
                <a:solidFill>
                  <a:srgbClr val="000000"/>
                </a:solidFill>
                <a:latin typeface="Arial Unicode MS"/>
                <a:ea typeface="JetBrains Mono"/>
              </a:rPr>
              <a:t>selenium.webdriver.Chrome()</a:t>
            </a:r>
            <a:endParaRPr lang="en-US" altLang="zh-CN" sz="24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Arial Unicode MS"/>
              </a:rPr>
              <a:t>login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 Unicode MS"/>
              </a:rPr>
              <a:t>_page</a:t>
            </a:r>
            <a:r>
              <a:rPr lang="en-US" altLang="zh-CN" sz="2400" dirty="0">
                <a:solidFill>
                  <a:srgbClr val="000000"/>
                </a:solidFill>
                <a:latin typeface="Arial Unicode MS"/>
              </a:rPr>
              <a:t>: </a:t>
            </a:r>
            <a:r>
              <a:rPr lang="en-US" altLang="zh-CN" sz="2400" b="1" dirty="0">
                <a:solidFill>
                  <a:srgbClr val="008080"/>
                </a:solidFill>
                <a:latin typeface="Arial Unicode MS"/>
                <a:ea typeface="JetBrains Mono"/>
                <a:hlinkClick r:id="rId3"/>
              </a:rPr>
              <a:t>http://</a:t>
            </a:r>
            <a:r>
              <a:rPr lang="en-US" altLang="zh-CN" sz="2400" b="1" dirty="0" smtClean="0">
                <a:solidFill>
                  <a:srgbClr val="008080"/>
                </a:solidFill>
                <a:latin typeface="Arial Unicode MS"/>
                <a:ea typeface="JetBrains Mono"/>
                <a:hlinkClick r:id="rId3"/>
              </a:rPr>
              <a:t>cyr985.net3v.club/bbs/login.asp</a:t>
            </a:r>
            <a:endParaRPr lang="en-US" altLang="zh-CN" sz="2400" b="1" dirty="0" smtClean="0">
              <a:solidFill>
                <a:srgbClr val="008080"/>
              </a:solidFill>
              <a:latin typeface="Arial Unicode MS"/>
              <a:ea typeface="JetBrains Mono"/>
            </a:endParaRPr>
          </a:p>
          <a:p>
            <a:r>
              <a:rPr lang="en-US" altLang="zh-CN" sz="2400" b="1" dirty="0" err="1">
                <a:solidFill>
                  <a:srgbClr val="008080"/>
                </a:solidFill>
                <a:latin typeface="Arial Unicode MS"/>
                <a:ea typeface="JetBrains Mono"/>
              </a:rPr>
              <a:t>post_page:http</a:t>
            </a:r>
            <a:r>
              <a:rPr lang="en-US" altLang="zh-CN" sz="2400" b="1" dirty="0">
                <a:solidFill>
                  <a:srgbClr val="008080"/>
                </a:solidFill>
                <a:latin typeface="Arial Unicode MS"/>
                <a:ea typeface="JetBrains Mono"/>
              </a:rPr>
              <a:t>://cyr985.net3v.club/</a:t>
            </a:r>
            <a:r>
              <a:rPr lang="en-US" altLang="zh-CN" sz="2400" b="1" dirty="0" err="1">
                <a:solidFill>
                  <a:srgbClr val="008080"/>
                </a:solidFill>
                <a:latin typeface="Arial Unicode MS"/>
                <a:ea typeface="JetBrains Mono"/>
              </a:rPr>
              <a:t>bbs</a:t>
            </a:r>
            <a:r>
              <a:rPr lang="en-US" altLang="zh-CN" sz="2400" b="1" dirty="0">
                <a:solidFill>
                  <a:srgbClr val="008080"/>
                </a:solidFill>
                <a:latin typeface="Arial Unicode MS"/>
                <a:ea typeface="JetBrains Mono"/>
              </a:rPr>
              <a:t>/</a:t>
            </a:r>
            <a:r>
              <a:rPr lang="en-US" altLang="zh-CN" sz="2400" b="1" dirty="0" err="1">
                <a:solidFill>
                  <a:srgbClr val="008080"/>
                </a:solidFill>
                <a:latin typeface="Arial Unicode MS"/>
                <a:ea typeface="JetBrains Mono"/>
              </a:rPr>
              <a:t>topic.asp?id</a:t>
            </a:r>
            <a:r>
              <a:rPr lang="en-US" altLang="zh-CN" sz="2400" b="1" dirty="0">
                <a:solidFill>
                  <a:srgbClr val="008080"/>
                </a:solidFill>
                <a:latin typeface="Arial Unicode MS"/>
                <a:ea typeface="JetBrains Mono"/>
              </a:rPr>
              <a:t>=4891&amp;boardid=6&amp;TB=1</a:t>
            </a:r>
            <a:endParaRPr lang="en-US" altLang="zh-CN" sz="2400" b="1" dirty="0">
              <a:solidFill>
                <a:srgbClr val="008080"/>
              </a:solidFill>
              <a:latin typeface="Arial Unicode MS"/>
              <a:ea typeface="JetBrains Mono"/>
            </a:endParaRPr>
          </a:p>
          <a:p>
            <a:r>
              <a:rPr lang="zh-CN" altLang="zh-CN" sz="2400" dirty="0">
                <a:solidFill>
                  <a:srgbClr val="000000"/>
                </a:solidFill>
                <a:latin typeface="Arial Unicode MS"/>
                <a:ea typeface="JetBrains Mono"/>
              </a:rPr>
              <a:t>wait_time</a:t>
            </a:r>
            <a:r>
              <a:rPr lang="en-US" altLang="zh-CN" sz="2400" dirty="0">
                <a:solidFill>
                  <a:srgbClr val="000000"/>
                </a:solidFill>
                <a:latin typeface="Arial Unicode MS"/>
                <a:ea typeface="JetBrains Mono"/>
              </a:rPr>
              <a:t>:  </a:t>
            </a:r>
            <a:r>
              <a:rPr lang="zh-CN" altLang="en-US" sz="24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等待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JetBrains Mono"/>
              </a:rPr>
              <a:t>多少秒，</a:t>
            </a:r>
            <a:r>
              <a:rPr lang="zh-CN" altLang="en-US" sz="24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如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秒</a:t>
            </a:r>
            <a:endParaRPr lang="en-US" altLang="zh-CN" sz="24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该对象方法：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 err="1" smtClean="0">
                <a:latin typeface="Arial" panose="020B0604020202020204" pitchFamily="34" charset="0"/>
              </a:rPr>
              <a:t>auto_login</a:t>
            </a:r>
            <a:r>
              <a:rPr lang="en-US" altLang="zh-CN" sz="2400" dirty="0" smtClean="0">
                <a:latin typeface="Arial" panose="020B0604020202020204" pitchFamily="34" charset="0"/>
              </a:rPr>
              <a:t>(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username,password</a:t>
            </a:r>
            <a:r>
              <a:rPr lang="en-US" altLang="zh-CN" sz="2400" dirty="0" smtClean="0">
                <a:latin typeface="Arial" panose="020B0604020202020204" pitchFamily="34" charset="0"/>
              </a:rPr>
              <a:t>)   #</a:t>
            </a:r>
            <a:r>
              <a:rPr lang="zh-CN" altLang="en-US" sz="2400" dirty="0" smtClean="0">
                <a:latin typeface="Arial" panose="020B0604020202020204" pitchFamily="34" charset="0"/>
              </a:rPr>
              <a:t>实现自动登录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r>
              <a:rPr lang="en-US" altLang="zh-CN" sz="2400" dirty="0" err="1" smtClean="0">
                <a:latin typeface="Arial" panose="020B0604020202020204" pitchFamily="34" charset="0"/>
              </a:rPr>
              <a:t>Auto_post</a:t>
            </a:r>
            <a:r>
              <a:rPr lang="en-US" altLang="zh-CN" sz="2400" dirty="0" smtClean="0">
                <a:latin typeface="Arial" panose="020B0604020202020204" pitchFamily="34" charset="0"/>
              </a:rPr>
              <a:t>(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bbs_content</a:t>
            </a:r>
            <a:r>
              <a:rPr lang="en-US" altLang="zh-CN" sz="2400" dirty="0" smtClean="0">
                <a:latin typeface="Arial" panose="020B0604020202020204" pitchFamily="34" charset="0"/>
              </a:rPr>
              <a:t>)               #</a:t>
            </a:r>
            <a:r>
              <a:rPr lang="zh-CN" altLang="en-US" sz="2400" dirty="0" smtClean="0">
                <a:latin typeface="Arial" panose="020B0604020202020204" pitchFamily="34" charset="0"/>
              </a:rPr>
              <a:t>实现自动回一条贴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Arial" panose="020B0604020202020204" pitchFamily="34" charset="0"/>
            </a:endParaRPr>
          </a:p>
          <a:p>
            <a:endParaRPr lang="zh-CN" altLang="zh-CN" sz="1400" dirty="0">
              <a:latin typeface="Arial" panose="020B0604020202020204" pitchFamily="34" charset="0"/>
            </a:endParaRPr>
          </a:p>
          <a:p>
            <a:endParaRPr lang="en-US" altLang="zh-CN" sz="1400" b="1" dirty="0">
              <a:solidFill>
                <a:srgbClr val="008080"/>
              </a:solidFill>
              <a:latin typeface="Arial Unicode MS"/>
              <a:ea typeface="JetBrains Mono"/>
            </a:endParaRPr>
          </a:p>
          <a:p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5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9756F580-AE1D-48FE-AB3E-6671AE967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773300"/>
              </p:ext>
            </p:extLst>
          </p:nvPr>
        </p:nvGraphicFramePr>
        <p:xfrm>
          <a:off x="838200" y="488272"/>
          <a:ext cx="10515600" cy="5688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B6EAF0-1BC8-4157-A329-130547E1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BB96E64-FD3B-4518-B3AC-9B03668C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1665204"/>
            <a:ext cx="10515600" cy="4351338"/>
          </a:xfrm>
        </p:spPr>
        <p:txBody>
          <a:bodyPr/>
          <a:lstStyle/>
          <a:p>
            <a:r>
              <a:rPr lang="zh-CN" altLang="en-US" dirty="0"/>
              <a:t>属性：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各种类型的数据，可以是整型，浮点，</a:t>
            </a:r>
            <a:r>
              <a:rPr lang="en-US" altLang="zh-CN" dirty="0" err="1"/>
              <a:t>list,dict</a:t>
            </a:r>
            <a:r>
              <a:rPr lang="en-US" altLang="zh-CN" dirty="0"/>
              <a:t>,</a:t>
            </a:r>
            <a:r>
              <a:rPr lang="zh-CN" altLang="en-US" dirty="0"/>
              <a:t>也可以是菜单，按钮，或自定义的其他类型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一组代码，可以是加减等算术运算，科学计算，也可以是画图，联网，跳转，打印等功能，也可以理解为自定义函数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393783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AC30BE-E5B3-4266-B15F-7352F156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区别类的属性，实例化对象的属性</a:t>
            </a:r>
            <a:r>
              <a:rPr lang="en-US" altLang="zh-CN" dirty="0"/>
              <a:t>demo1.human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2128A8-D28E-44F0-83F1-12F263FD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11" y="1647472"/>
            <a:ext cx="11528394" cy="4965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zh-CN" altLang="en-US" sz="2000" dirty="0"/>
              <a:t>人类</a:t>
            </a:r>
            <a:r>
              <a:rPr lang="en-US" altLang="zh-CN" sz="2000" dirty="0"/>
              <a:t>(object):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总人数</a:t>
            </a:r>
            <a:r>
              <a:rPr lang="en-US" altLang="zh-CN" sz="2000" dirty="0"/>
              <a:t>=0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睡眠时间</a:t>
            </a:r>
            <a:r>
              <a:rPr lang="en-US" altLang="zh-CN" sz="2000" dirty="0"/>
              <a:t>=2</a:t>
            </a:r>
          </a:p>
          <a:p>
            <a:pPr marL="0" indent="0">
              <a:buNone/>
            </a:pPr>
            <a:r>
              <a:rPr lang="en-US" altLang="zh-CN" sz="2000" dirty="0"/>
              <a:t>    def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__(self, </a:t>
            </a:r>
            <a:r>
              <a:rPr lang="zh-CN" altLang="en-US" sz="2000" dirty="0"/>
              <a:t>身高</a:t>
            </a:r>
            <a:r>
              <a:rPr lang="en-US" altLang="zh-CN" sz="2000" dirty="0"/>
              <a:t>=1.7, </a:t>
            </a:r>
            <a:r>
              <a:rPr lang="zh-CN" altLang="en-US" sz="2000" dirty="0"/>
              <a:t>体重</a:t>
            </a:r>
            <a:r>
              <a:rPr lang="en-US" altLang="zh-CN" sz="2000" dirty="0"/>
              <a:t>=100,</a:t>
            </a:r>
            <a:r>
              <a:rPr lang="zh-CN" altLang="en-US" sz="2000" dirty="0"/>
              <a:t>饭量</a:t>
            </a:r>
            <a:r>
              <a:rPr lang="en-US" altLang="zh-CN" sz="2000" dirty="0"/>
              <a:t>=3):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self</a:t>
            </a:r>
            <a:r>
              <a:rPr lang="en-US" altLang="zh-CN" sz="2000" dirty="0"/>
              <a:t>.</a:t>
            </a:r>
            <a:r>
              <a:rPr lang="zh-CN" altLang="en-US" sz="2000" dirty="0"/>
              <a:t>身高</a:t>
            </a:r>
            <a:r>
              <a:rPr lang="en-US" altLang="zh-CN" sz="2000" dirty="0"/>
              <a:t>=</a:t>
            </a:r>
            <a:r>
              <a:rPr lang="zh-CN" altLang="en-US" sz="2000" dirty="0"/>
              <a:t>身高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self.</a:t>
            </a:r>
            <a:r>
              <a:rPr lang="zh-CN" altLang="en-US" sz="2000" dirty="0"/>
              <a:t>体重</a:t>
            </a:r>
            <a:r>
              <a:rPr lang="en-US" altLang="zh-CN" sz="2000" dirty="0"/>
              <a:t>=</a:t>
            </a:r>
            <a:r>
              <a:rPr lang="zh-CN" altLang="en-US" sz="2000" dirty="0"/>
              <a:t>体重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self.</a:t>
            </a:r>
            <a:r>
              <a:rPr lang="zh-CN" altLang="en-US" sz="2000" dirty="0"/>
              <a:t>饭量</a:t>
            </a:r>
            <a:r>
              <a:rPr lang="en-US" altLang="zh-CN" sz="2000" dirty="0"/>
              <a:t>=</a:t>
            </a:r>
            <a:r>
              <a:rPr lang="zh-CN" altLang="en-US" sz="2000" dirty="0"/>
              <a:t>饭量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人类</a:t>
            </a:r>
            <a:r>
              <a:rPr lang="en-US" altLang="zh-CN" sz="2000" dirty="0"/>
              <a:t>.</a:t>
            </a:r>
            <a:r>
              <a:rPr lang="zh-CN" altLang="en-US" sz="2000" dirty="0"/>
              <a:t>总人数 </a:t>
            </a:r>
            <a:r>
              <a:rPr lang="en-US" altLang="zh-CN" sz="2000" dirty="0"/>
              <a:t>+=1</a:t>
            </a:r>
          </a:p>
          <a:p>
            <a:pPr marL="0" indent="0">
              <a:buNone/>
            </a:pPr>
            <a:r>
              <a:rPr lang="en-US" altLang="zh-CN" sz="2000" dirty="0"/>
              <a:t>    def </a:t>
            </a:r>
            <a:r>
              <a:rPr lang="zh-CN" altLang="en-US" sz="2000" dirty="0"/>
              <a:t>能睡</a:t>
            </a:r>
            <a:r>
              <a:rPr lang="en-US" altLang="zh-CN" sz="2000" dirty="0"/>
              <a:t>(self):</a:t>
            </a:r>
          </a:p>
          <a:p>
            <a:pPr marL="0" indent="0">
              <a:buNone/>
            </a:pPr>
            <a:r>
              <a:rPr lang="en-US" altLang="zh-CN" sz="2000" dirty="0"/>
              <a:t>        print('</a:t>
            </a:r>
            <a:r>
              <a:rPr lang="zh-CN" altLang="en-US" sz="2000" dirty="0"/>
              <a:t>开睡了</a:t>
            </a:r>
            <a:r>
              <a:rPr lang="en-US" altLang="zh-CN" sz="2000" dirty="0"/>
              <a:t>...')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time.sleep</a:t>
            </a:r>
            <a:r>
              <a:rPr lang="en-US" altLang="zh-CN" sz="2000" dirty="0"/>
              <a:t>(</a:t>
            </a:r>
            <a:r>
              <a:rPr lang="zh-CN" altLang="en-US" sz="2000" dirty="0"/>
              <a:t>人类</a:t>
            </a:r>
            <a:r>
              <a:rPr lang="en-US" altLang="zh-CN" sz="2000" dirty="0"/>
              <a:t>.</a:t>
            </a:r>
            <a:r>
              <a:rPr lang="zh-CN" altLang="en-US" sz="2000" dirty="0"/>
              <a:t>睡眠时间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  print('</a:t>
            </a:r>
            <a:r>
              <a:rPr lang="zh-CN" altLang="en-US" sz="2000" dirty="0"/>
              <a:t>睡了</a:t>
            </a:r>
            <a:r>
              <a:rPr lang="en-US" altLang="zh-CN" sz="2000" dirty="0"/>
              <a:t>%is,</a:t>
            </a:r>
            <a:r>
              <a:rPr lang="zh-CN" altLang="en-US" sz="2000" dirty="0"/>
              <a:t>醒了．．．</a:t>
            </a:r>
            <a:r>
              <a:rPr lang="en-US" altLang="zh-CN" sz="2000" dirty="0"/>
              <a:t>'%(</a:t>
            </a:r>
            <a:r>
              <a:rPr lang="zh-CN" altLang="en-US" sz="2000" dirty="0"/>
              <a:t>人类</a:t>
            </a:r>
            <a:r>
              <a:rPr lang="en-US" altLang="zh-CN" sz="2000" dirty="0"/>
              <a:t>.</a:t>
            </a:r>
            <a:r>
              <a:rPr lang="zh-CN" altLang="en-US" sz="2000" dirty="0"/>
              <a:t>睡眠时间</a:t>
            </a:r>
            <a:r>
              <a:rPr lang="en-US" altLang="zh-CN" sz="2000" dirty="0"/>
              <a:t>))</a:t>
            </a:r>
          </a:p>
          <a:p>
            <a:pPr marL="0" indent="0">
              <a:buNone/>
            </a:pPr>
            <a:r>
              <a:rPr lang="en-US" altLang="zh-CN" sz="2000" dirty="0"/>
              <a:t>    def </a:t>
            </a:r>
            <a:r>
              <a:rPr lang="zh-CN" altLang="en-US" sz="2000" dirty="0"/>
              <a:t>能吃</a:t>
            </a:r>
            <a:r>
              <a:rPr lang="en-US" altLang="zh-CN" sz="2000" dirty="0"/>
              <a:t>(self):</a:t>
            </a:r>
          </a:p>
          <a:p>
            <a:pPr marL="0" indent="0">
              <a:buNone/>
            </a:pPr>
            <a:r>
              <a:rPr lang="en-US" altLang="zh-CN" sz="2000" dirty="0"/>
              <a:t>        print('</a:t>
            </a:r>
            <a:r>
              <a:rPr lang="zh-CN" altLang="en-US" sz="2000" dirty="0"/>
              <a:t>我一顿能吃</a:t>
            </a:r>
            <a:r>
              <a:rPr lang="en-US" altLang="zh-CN" sz="2000" dirty="0"/>
              <a:t>'+str(self.</a:t>
            </a:r>
            <a:r>
              <a:rPr lang="zh-CN" altLang="en-US" sz="2000" dirty="0"/>
              <a:t>饭量</a:t>
            </a:r>
            <a:r>
              <a:rPr lang="en-US" altLang="zh-CN" sz="2000" dirty="0"/>
              <a:t>)+'</a:t>
            </a:r>
            <a:r>
              <a:rPr lang="zh-CN" altLang="en-US" sz="2000" dirty="0"/>
              <a:t>两饭</a:t>
            </a:r>
            <a:r>
              <a:rPr lang="en-US" altLang="zh-CN" sz="2000" dirty="0"/>
              <a:t>')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104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ED818C1-4B9D-4691-8953-E7559797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03" y="403100"/>
            <a:ext cx="7652143" cy="48516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C73E399-B1FB-47AB-9E20-DF6C721866A5}"/>
              </a:ext>
            </a:extLst>
          </p:cNvPr>
          <p:cNvSpPr txBox="1"/>
          <p:nvPr/>
        </p:nvSpPr>
        <p:spPr>
          <a:xfrm>
            <a:off x="1057275" y="5644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print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我叫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%s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今年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%d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岁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!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%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小明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10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))</a:t>
            </a:r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CF66ACA-0449-48F8-90F7-AC5CAA92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6016051"/>
            <a:ext cx="2427268" cy="4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我叫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小明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今年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岁!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ED818C1-4B9D-4691-8953-E7559797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03" y="403100"/>
            <a:ext cx="7652143" cy="48516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C73E399-B1FB-47AB-9E20-DF6C721866A5}"/>
              </a:ext>
            </a:extLst>
          </p:cNvPr>
          <p:cNvSpPr txBox="1"/>
          <p:nvPr/>
        </p:nvSpPr>
        <p:spPr>
          <a:xfrm>
            <a:off x="1057275" y="5644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print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我叫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%s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今年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%d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岁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!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%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小明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'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10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))</a:t>
            </a:r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CF66ACA-0449-48F8-90F7-AC5CAA92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6016051"/>
            <a:ext cx="2427268" cy="4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我叫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小明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今年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岁!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</a:t>
            </a:r>
            <a:r>
              <a:rPr lang="en-US" altLang="zh-CN" sz="3600" dirty="0" smtClean="0">
                <a:solidFill>
                  <a:srgbClr val="FF0000"/>
                </a:solidFill>
              </a:rPr>
              <a:t>python</a:t>
            </a:r>
            <a:r>
              <a:rPr lang="zh-CN" altLang="en-US" sz="3600" dirty="0" smtClean="0">
                <a:solidFill>
                  <a:srgbClr val="FF0000"/>
                </a:solidFill>
              </a:rPr>
              <a:t>构造函数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002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EF2558-1A0C-429E-A9F7-BA33725D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43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如果没有子类，没有继承</a:t>
            </a:r>
            <a:br>
              <a:rPr lang="zh-CN" altLang="en-US" dirty="0"/>
            </a:br>
            <a:r>
              <a:rPr lang="en-US" altLang="zh-CN" dirty="0"/>
              <a:t>demo2.human</a:t>
            </a:r>
          </a:p>
          <a:p>
            <a:pPr marL="0" indent="0">
              <a:buNone/>
            </a:pPr>
            <a:r>
              <a:rPr lang="zh-CN" altLang="en-US" dirty="0"/>
              <a:t>数据冗余，耗费存储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不能简单清晰地建立与现实映射，修改维护麻烦。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面向对象的优点：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便于自顶而下拆解复杂问题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代码高效复用，代码维护方便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便于协作开发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0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894</Words>
  <Application>Microsoft Office PowerPoint</Application>
  <PresentationFormat>自定义</PresentationFormat>
  <Paragraphs>153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目标 一</vt:lpstr>
      <vt:lpstr>PowerPoint 演示文稿</vt:lpstr>
      <vt:lpstr>PowerPoint 演示文稿</vt:lpstr>
      <vt:lpstr>抽象</vt:lpstr>
      <vt:lpstr>区别类的属性，实例化对象的属性demo1.human</vt:lpstr>
      <vt:lpstr>PowerPoint 演示文稿</vt:lpstr>
      <vt:lpstr>PowerPoint 演示文稿</vt:lpstr>
      <vt:lpstr>目标 二</vt:lpstr>
      <vt:lpstr>PowerPoint 演示文稿</vt:lpstr>
      <vt:lpstr>继承</vt:lpstr>
      <vt:lpstr>目标 三</vt:lpstr>
      <vt:lpstr>封装与访问控制 demo4</vt:lpstr>
      <vt:lpstr>封装与访问控制 demo5</vt:lpstr>
      <vt:lpstr>内建属性和方法</vt:lpstr>
      <vt:lpstr>目标 四</vt:lpstr>
      <vt:lpstr>PowerPoint 演示文稿</vt:lpstr>
      <vt:lpstr>PowerPoint 演示文稿</vt:lpstr>
      <vt:lpstr>PowerPoint 演示文稿</vt:lpstr>
      <vt:lpstr>PowerPoint 演示文稿</vt:lpstr>
      <vt:lpstr>selenium + python 中文文档</vt:lpstr>
      <vt:lpstr>目标 五</vt:lpstr>
      <vt:lpstr>上机练习 一  lx4_1</vt:lpstr>
      <vt:lpstr>PowerPoint 演示文稿</vt:lpstr>
      <vt:lpstr>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类和面向对象</dc:title>
  <dc:creator>793515979@qq.com</dc:creator>
  <cp:lastModifiedBy>tomato</cp:lastModifiedBy>
  <cp:revision>49</cp:revision>
  <dcterms:created xsi:type="dcterms:W3CDTF">2018-10-29T03:23:29Z</dcterms:created>
  <dcterms:modified xsi:type="dcterms:W3CDTF">2024-08-04T21:00:32Z</dcterms:modified>
</cp:coreProperties>
</file>