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1" r:id="rId4"/>
    <p:sldId id="290" r:id="rId5"/>
    <p:sldId id="289" r:id="rId6"/>
    <p:sldId id="288" r:id="rId7"/>
    <p:sldId id="287" r:id="rId8"/>
    <p:sldId id="286" r:id="rId9"/>
    <p:sldId id="285" r:id="rId10"/>
    <p:sldId id="284" r:id="rId11"/>
    <p:sldId id="292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270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1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75BF4D-31E7-4A87-9F0A-B51DB935D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9228498-5302-4A55-B47C-4A460AAE2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A61365-0763-4975-A6B3-F530DF4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5C43FD-68F9-49D9-8A13-0B3E95D1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B81350-A8F7-4CB9-9C8C-8AEEE23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8A43E6-FBBD-4D37-89B5-725585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0A7E8F2-C69D-409F-AC24-1DD7FA40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D44617-6294-45C6-9E1D-7FA78F96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309562-4701-4443-B2F6-75739260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BF7C2E-14CF-4F0B-BC47-EFD82300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4AD75C-DFD3-41E4-B0B9-A76FFA21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82E0F80-235F-43E5-A24E-D939BEC1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000BEE-824B-4BB0-A023-422E41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6F4796E-9447-4155-99A8-4E1B3643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CDF77E-4FEE-441D-9683-FDC05661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7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09F4E4-862D-415F-8A97-EE3A004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F8684-CCBF-4ABB-9593-E6F99057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B44221-B1DE-4CA4-8BBD-C8253AB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38D64E-67FB-4CBC-B171-8340657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3207707-A2C6-4A0E-9346-52B222E7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AA095D-13B5-43AF-96E9-7EB3A0D3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04B713C-3DE0-4C2A-BF84-015207DC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BFBA06-1467-43C1-B925-3A76FADE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F99E50-9587-46D7-B243-66FFE3D9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106DB2-9074-4C76-94BC-8F5AC26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C0A56-5688-4B72-8776-1DA28E0B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A06CB1-851B-42C2-AA25-0FD65A0D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9C772B-C943-45E0-855D-87E004C2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6707C7-4045-4A98-B406-31C31583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6B7420-AF7D-481D-9B00-60CFC6F1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5BF4CC3-A64F-4322-8362-764CD4A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77F38A-5082-455B-9413-CA19C2F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7D36DFB-DB47-4B58-B9E7-64EC3220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A1006FC-D838-4C6E-B982-9267B867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77EB27C-D884-4AAD-95E3-D4E4B1EE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0FE1ED7-E473-4AC7-83FC-9D0BF241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C067566-5D31-40BA-99A1-850E2761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F6EA6B8-4098-41D5-AB55-49B124E2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B7128EE-ECF3-4BD4-AADA-7FF2E07F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933EF-CD13-451C-B73E-A2F5EB31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E0CAD85-836D-48F6-B2B7-509713D7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60FC72E-B327-4A68-A69D-5971584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6C430A8-273B-484A-AEB0-40B6EAC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C894BB6-7850-47E8-873E-E6B347EE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6E95EEF-2575-4DF2-AF02-E0BCE02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B2E1F4-0244-412D-986D-D8B554B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6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B48D87-4E45-46DF-A6A5-C51A1037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ED1800-E945-4075-A3D7-F268031D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D7859C4-2610-4D55-91EE-F62F43F9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B4D166-F79A-41FB-A4BF-18FE07A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6505A27-5232-4F65-91FF-231C290E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549562-FC08-4925-86AB-54279667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B2C9B8-3547-4A30-8ACA-2376FB70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897DFB0-53B5-466D-A171-0A7EFFD22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5774FD4-686C-48F3-ADDA-C22A1F16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35BAB2-CD24-4911-9EFB-C954EB70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4156C23-42E0-47F4-A7D2-5171E732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8917E9E-E522-4A56-98F7-69E98B8F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1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01094E7-AC4B-49F2-B6A8-684DF712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AFE485C-AC35-46A8-AD7C-A10E80E4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1CA08A-30D3-49A9-B157-9772438EA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1767-3950-435C-8F3C-D39CB3B664F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E2D765-6454-4B50-BEAD-CC4676BA9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9FBB69-7A2B-47C5-8A35-921857C0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52D-A44D-4298-979F-3129A957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5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tuna.tsinghua.edu.cn/simp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zhuanlan.zhihu.com/p/255562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目标一 了解</a:t>
            </a:r>
            <a:r>
              <a:rPr lang="en-US" altLang="zh-CN" sz="3600" dirty="0" smtClean="0">
                <a:solidFill>
                  <a:srgbClr val="FF0000"/>
                </a:solidFill>
              </a:rPr>
              <a:t>python</a:t>
            </a:r>
            <a:r>
              <a:rPr lang="zh-CN" altLang="en-US" sz="3600" dirty="0" smtClean="0">
                <a:solidFill>
                  <a:srgbClr val="FF0000"/>
                </a:solidFill>
              </a:rPr>
              <a:t>之禅</a:t>
            </a:r>
            <a:r>
              <a:rPr lang="zh-CN" altLang="en-US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PEP8</a:t>
            </a:r>
            <a:r>
              <a:rPr lang="zh-CN" altLang="en-US" sz="3600" dirty="0" smtClean="0">
                <a:solidFill>
                  <a:srgbClr val="FF0000"/>
                </a:solidFill>
              </a:rPr>
              <a:t>代码风格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之禅： </a:t>
            </a:r>
            <a:r>
              <a:rPr lang="en-US" altLang="zh-CN" dirty="0" smtClean="0"/>
              <a:t>import this</a:t>
            </a:r>
          </a:p>
          <a:p>
            <a:endParaRPr lang="en-US" altLang="zh-CN" dirty="0"/>
          </a:p>
          <a:p>
            <a:r>
              <a:rPr lang="en-US" altLang="zh-CN" dirty="0" smtClean="0"/>
              <a:t>Pep8</a:t>
            </a:r>
            <a:r>
              <a:rPr lang="zh-CN" altLang="en-US" dirty="0" smtClean="0"/>
              <a:t>官网：</a:t>
            </a:r>
            <a:r>
              <a:rPr lang="en-US" altLang="zh-CN" dirty="0"/>
              <a:t>https://peps.python.org/pep-0008/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Pep8</a:t>
            </a:r>
            <a:r>
              <a:rPr lang="zh-CN" altLang="en-US" dirty="0" smtClean="0"/>
              <a:t>中文翻译参考：</a:t>
            </a:r>
            <a:r>
              <a:rPr lang="en-US" altLang="zh-CN" dirty="0"/>
              <a:t>https://learnku.com/docs/styleofcode/PEP_8/7084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Pep8</a:t>
            </a:r>
            <a:r>
              <a:rPr lang="zh-CN" altLang="en-US" dirty="0" smtClean="0"/>
              <a:t>工具参考：</a:t>
            </a:r>
            <a:r>
              <a:rPr lang="en-US" altLang="zh-CN" dirty="0"/>
              <a:t>https://zhuanlan.zhihu.com/p/59763076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7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目标六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连接列表元素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listdata</a:t>
            </a:r>
            <a:r>
              <a:rPr lang="en-US" altLang="zh-CN" dirty="0" smtClean="0"/>
              <a:t> </a:t>
            </a:r>
            <a:r>
              <a:rPr lang="en-US" altLang="zh-CN" dirty="0"/>
              <a:t>= ['Hello', 'world', 'this', 'is', 'Python']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new_str</a:t>
            </a:r>
            <a:r>
              <a:rPr lang="en-US" altLang="zh-CN" dirty="0" smtClean="0"/>
              <a:t> </a:t>
            </a:r>
            <a:r>
              <a:rPr lang="en-US" altLang="zh-CN" dirty="0"/>
              <a:t>= '--'.</a:t>
            </a:r>
            <a:r>
              <a:rPr lang="en-US" altLang="zh-CN" dirty="0" smtClean="0"/>
              <a:t>join(</a:t>
            </a:r>
            <a:r>
              <a:rPr lang="en-US" altLang="zh-CN" dirty="0" err="1" smtClean="0"/>
              <a:t>listdata</a:t>
            </a:r>
            <a:r>
              <a:rPr lang="en-US" altLang="zh-CN" dirty="0" smtClean="0"/>
              <a:t>)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print(</a:t>
            </a:r>
            <a:r>
              <a:rPr lang="en-US" altLang="zh-CN" dirty="0" err="1" smtClean="0"/>
              <a:t>new_str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'Hello--world--this--is--Python'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28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掌握</a:t>
            </a:r>
            <a:r>
              <a:rPr lang="en-US" altLang="zh-CN" sz="3600" b="1" dirty="0"/>
              <a:t>Lambda</a:t>
            </a:r>
            <a:r>
              <a:rPr lang="zh-CN" altLang="en-US" sz="3600" b="1" dirty="0"/>
              <a:t>函数</a:t>
            </a:r>
            <a:br>
              <a:rPr lang="zh-CN" altLang="en-US" sz="3600" b="1" dirty="0"/>
            </a:b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s-ES" altLang="zh-CN" dirty="0"/>
              <a:t>add = lambda x, y : x + y </a:t>
            </a:r>
            <a:endParaRPr lang="es-ES" altLang="zh-CN" dirty="0" smtClean="0"/>
          </a:p>
          <a:p>
            <a:pPr marL="0" indent="0">
              <a:buNone/>
            </a:pPr>
            <a:r>
              <a:rPr lang="es-ES" altLang="zh-CN" dirty="0"/>
              <a:t> </a:t>
            </a:r>
            <a:r>
              <a:rPr lang="es-ES" altLang="zh-CN" dirty="0" smtClean="0"/>
              <a:t>        </a:t>
            </a:r>
            <a:r>
              <a:rPr lang="es-ES" altLang="zh-CN" dirty="0"/>
              <a:t>print(add(1, 2))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</a:t>
            </a:r>
            <a:r>
              <a:rPr lang="en-US" altLang="zh-CN" dirty="0" smtClean="0"/>
              <a:t>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00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目标八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map()</a:t>
            </a:r>
            <a:r>
              <a:rPr lang="zh-CN" altLang="en-US" dirty="0"/>
              <a:t>函数是</a:t>
            </a:r>
            <a:r>
              <a:rPr lang="en-US" altLang="zh-CN" dirty="0"/>
              <a:t>Python</a:t>
            </a:r>
            <a:r>
              <a:rPr lang="zh-CN" altLang="en-US" dirty="0"/>
              <a:t>中的一个内置函数，它用于将一个函数应用于一个或多个可迭代对象的所有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map(function</a:t>
            </a:r>
            <a:r>
              <a:rPr lang="en-US" altLang="zh-CN" dirty="0"/>
              <a:t>, </a:t>
            </a:r>
            <a:r>
              <a:rPr lang="en-US" altLang="zh-CN" dirty="0" err="1"/>
              <a:t>iterable</a:t>
            </a:r>
            <a:r>
              <a:rPr lang="en-US" altLang="zh-CN" dirty="0"/>
              <a:t>, </a:t>
            </a:r>
            <a:r>
              <a:rPr lang="en-US" altLang="zh-CN" dirty="0" smtClean="0"/>
              <a:t>...)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def</a:t>
            </a:r>
            <a:r>
              <a:rPr lang="en-US" altLang="zh-CN" dirty="0"/>
              <a:t> cube(x):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return </a:t>
            </a:r>
            <a:r>
              <a:rPr lang="en-US" altLang="zh-CN" dirty="0"/>
              <a:t>x ** 3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 </a:t>
            </a:r>
            <a:r>
              <a:rPr lang="en-US" altLang="zh-CN" dirty="0"/>
              <a:t>= (1, 2, 3, 4, 5)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cubes </a:t>
            </a:r>
            <a:r>
              <a:rPr lang="en-US" altLang="zh-CN" dirty="0"/>
              <a:t>= map(cube, 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print(list(cubes))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[1, 8, 27, 64, 125]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6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to_upper</a:t>
            </a:r>
            <a:r>
              <a:rPr lang="en-US" altLang="zh-CN" dirty="0"/>
              <a:t>(x):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	return </a:t>
            </a:r>
            <a:r>
              <a:rPr lang="en-US" altLang="zh-CN" dirty="0" err="1"/>
              <a:t>x.upper</a:t>
            </a:r>
            <a:r>
              <a:rPr lang="en-US" altLang="zh-CN" dirty="0"/>
              <a:t>()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person </a:t>
            </a:r>
            <a:r>
              <a:rPr lang="en-US" altLang="zh-CN" dirty="0"/>
              <a:t>= {'name': 'Alice', 'age': 25}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names </a:t>
            </a:r>
            <a:r>
              <a:rPr lang="en-US" altLang="zh-CN" dirty="0"/>
              <a:t>= map(</a:t>
            </a:r>
            <a:r>
              <a:rPr lang="en-US" altLang="zh-CN" dirty="0" err="1"/>
              <a:t>to_upper</a:t>
            </a:r>
            <a:r>
              <a:rPr lang="en-US" altLang="zh-CN" dirty="0"/>
              <a:t>, </a:t>
            </a:r>
            <a:r>
              <a:rPr lang="en-US" altLang="zh-CN" dirty="0" err="1"/>
              <a:t>person.keys</a:t>
            </a:r>
            <a:r>
              <a:rPr lang="en-US" altLang="zh-CN" dirty="0"/>
              <a:t>())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print(list(names</a:t>
            </a:r>
            <a:r>
              <a:rPr lang="en-US" altLang="zh-CN" dirty="0"/>
              <a:t>)) 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['NAME', 'AGE']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09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目标九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根据指定条件筛选出符合条件的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filter(function</a:t>
            </a:r>
            <a:r>
              <a:rPr lang="en-US" altLang="zh-CN" dirty="0"/>
              <a:t>, 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numbers</a:t>
            </a:r>
            <a:r>
              <a:rPr lang="en-US" altLang="zh-CN" dirty="0"/>
              <a:t> = [1, 2, 3, 4, 5]</a:t>
            </a:r>
            <a:br>
              <a:rPr lang="en-US" altLang="zh-CN" dirty="0"/>
            </a:br>
            <a:r>
              <a:rPr lang="en-US" altLang="zh-CN" dirty="0" smtClean="0"/>
              <a:t>	result</a:t>
            </a:r>
            <a:r>
              <a:rPr lang="en-US" altLang="zh-CN" dirty="0"/>
              <a:t> = list(filter(lambda x: x % 2 == 0, numbers))</a:t>
            </a:r>
            <a:br>
              <a:rPr lang="en-US" altLang="zh-CN" dirty="0"/>
            </a:br>
            <a:r>
              <a:rPr lang="en-US" altLang="zh-CN" dirty="0" smtClean="0"/>
              <a:t>	print(result)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en-US" altLang="zh-CN" dirty="0"/>
              <a:t> [2,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84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掌握</a:t>
            </a:r>
            <a:r>
              <a:rPr lang="en-US" altLang="zh-CN" sz="3600" b="1" dirty="0"/>
              <a:t>enumerate</a:t>
            </a:r>
            <a:r>
              <a:rPr lang="zh-CN" altLang="en-US" sz="3600" b="1" dirty="0" smtClean="0"/>
              <a:t>函数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enumerate()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中的一个内置函数，它用于对可迭代对象进行遍历，并返回一个元组，包含当前元素的索引和</a:t>
            </a:r>
            <a:r>
              <a:rPr lang="zh-CN" altLang="en-US" dirty="0" smtClean="0"/>
              <a:t>值</a:t>
            </a:r>
            <a:r>
              <a:rPr lang="en-US" altLang="zh-CN" dirty="0"/>
              <a:t>enumerate(</a:t>
            </a:r>
            <a:r>
              <a:rPr lang="en-US" altLang="zh-CN" dirty="0" err="1"/>
              <a:t>iterable</a:t>
            </a:r>
            <a:r>
              <a:rPr lang="en-US" altLang="zh-CN" dirty="0"/>
              <a:t>, start=0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fruits = ['apple', 'banana', 'cherry']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/>
              <a:t>i, fruit in enumerate(fruits):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</a:t>
            </a:r>
            <a:r>
              <a:rPr lang="en-US" altLang="zh-CN" dirty="0"/>
              <a:t>print(i, fruit)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it-IT" altLang="zh-CN" dirty="0"/>
              <a:t>0 apple </a:t>
            </a: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/>
              <a:t>	</a:t>
            </a:r>
            <a:r>
              <a:rPr lang="it-IT" altLang="zh-CN" dirty="0" smtClean="0"/>
              <a:t>1 </a:t>
            </a:r>
            <a:r>
              <a:rPr lang="it-IT" altLang="zh-CN" dirty="0"/>
              <a:t>banana  </a:t>
            </a: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/>
              <a:t>	</a:t>
            </a:r>
            <a:r>
              <a:rPr lang="it-IT" altLang="zh-CN" dirty="0" smtClean="0"/>
              <a:t>2 </a:t>
            </a:r>
            <a:r>
              <a:rPr lang="it-IT" altLang="zh-CN" dirty="0"/>
              <a:t>cherry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00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目标十一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choice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你可以使用</a:t>
            </a:r>
            <a:r>
              <a:rPr lang="en-US" altLang="zh-CN" dirty="0"/>
              <a:t>random</a:t>
            </a:r>
            <a:r>
              <a:rPr lang="zh-CN" altLang="en-US" dirty="0"/>
              <a:t>模块的</a:t>
            </a:r>
            <a:r>
              <a:rPr lang="en-US" altLang="zh-CN" dirty="0"/>
              <a:t>choice</a:t>
            </a:r>
            <a:r>
              <a:rPr lang="zh-CN" altLang="en-US" dirty="0"/>
              <a:t>函数来从一个列表中随机选择一个元素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import random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my_list</a:t>
            </a:r>
            <a:r>
              <a:rPr lang="en-US" altLang="zh-CN" dirty="0" smtClean="0"/>
              <a:t> </a:t>
            </a:r>
            <a:r>
              <a:rPr lang="en-US" altLang="zh-CN" dirty="0"/>
              <a:t>= [1, 2, 3, 4, 5]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random_choice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random.choice</a:t>
            </a:r>
            <a:r>
              <a:rPr lang="en-US" altLang="zh-CN" dirty="0"/>
              <a:t>(</a:t>
            </a:r>
            <a:r>
              <a:rPr lang="en-US" altLang="zh-CN" dirty="0" err="1"/>
              <a:t>my_list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	print(</a:t>
            </a:r>
            <a:r>
              <a:rPr lang="en-US" altLang="zh-CN" dirty="0" err="1" smtClean="0"/>
              <a:t>random_choice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2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目标十二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解包列表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当一个列表被传递给一个函数或者作为一个元素的参数时，可以使用 * 符号将其解包成独立的元素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</a:t>
            </a:r>
            <a:r>
              <a:rPr lang="en-US" altLang="zh-CN" dirty="0" err="1"/>
              <a:t>my_list</a:t>
            </a:r>
            <a:r>
              <a:rPr lang="en-US" altLang="zh-CN" dirty="0"/>
              <a:t> = [1, 2, 3, 4, 5]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 </a:t>
            </a:r>
            <a:r>
              <a:rPr lang="zh-CN" altLang="en-US" dirty="0"/>
              <a:t>将列表解包成独立的元素传递给函数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result </a:t>
            </a:r>
            <a:r>
              <a:rPr lang="en-US" altLang="zh-CN" dirty="0"/>
              <a:t>= </a:t>
            </a:r>
            <a:r>
              <a:rPr lang="en-US" altLang="zh-CN" dirty="0" err="1"/>
              <a:t>my_func</a:t>
            </a:r>
            <a:r>
              <a:rPr lang="en-US" altLang="zh-CN" dirty="0"/>
              <a:t>(*</a:t>
            </a:r>
            <a:r>
              <a:rPr lang="en-US" altLang="zh-CN" dirty="0" err="1"/>
              <a:t>my_list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结果：等价于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 = </a:t>
            </a:r>
            <a:r>
              <a:rPr lang="en-US" altLang="zh-CN" dirty="0" err="1"/>
              <a:t>my_func</a:t>
            </a:r>
            <a:r>
              <a:rPr lang="en-US" altLang="zh-CN" dirty="0"/>
              <a:t>(</a:t>
            </a:r>
            <a:r>
              <a:rPr lang="en-US" altLang="zh-CN" dirty="0" err="1"/>
              <a:t>my_list</a:t>
            </a:r>
            <a:r>
              <a:rPr lang="en-US" altLang="zh-CN" dirty="0"/>
              <a:t>[0], </a:t>
            </a:r>
            <a:r>
              <a:rPr lang="en-US" altLang="zh-CN" dirty="0" err="1"/>
              <a:t>my_list</a:t>
            </a:r>
            <a:r>
              <a:rPr lang="en-US" altLang="zh-CN" dirty="0"/>
              <a:t>[1], </a:t>
            </a:r>
            <a:r>
              <a:rPr lang="en-US" altLang="zh-CN" dirty="0" err="1"/>
              <a:t>my_list</a:t>
            </a:r>
            <a:r>
              <a:rPr lang="en-US" altLang="zh-CN" dirty="0"/>
              <a:t>[2], </a:t>
            </a:r>
            <a:r>
              <a:rPr lang="en-US" altLang="zh-CN" dirty="0" err="1"/>
              <a:t>my_list</a:t>
            </a:r>
            <a:r>
              <a:rPr lang="en-US" altLang="zh-CN" dirty="0"/>
              <a:t>[3], </a:t>
            </a:r>
            <a:r>
              <a:rPr lang="en-US" altLang="zh-CN" dirty="0" err="1"/>
              <a:t>my_list</a:t>
            </a:r>
            <a:r>
              <a:rPr lang="en-US" altLang="zh-CN" dirty="0"/>
              <a:t>[4])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8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目标十三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解包字典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一个字典被传递给一个函数并且该函数需要接收多个参数时，可以使用 ** 符号将其解包成独立的命名参数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my_func</a:t>
            </a:r>
            <a:r>
              <a:rPr lang="en-US" altLang="zh-CN" dirty="0"/>
              <a:t>(name, age, city):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print(name</a:t>
            </a:r>
            <a:r>
              <a:rPr lang="en-US" altLang="zh-CN" dirty="0"/>
              <a:t>, age, city)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my_dict</a:t>
            </a:r>
            <a:r>
              <a:rPr lang="en-US" altLang="zh-CN" dirty="0" smtClean="0"/>
              <a:t> </a:t>
            </a:r>
            <a:r>
              <a:rPr lang="en-US" altLang="zh-CN" dirty="0"/>
              <a:t>= {'name': </a:t>
            </a:r>
            <a:r>
              <a:rPr lang="en-US" altLang="zh-CN" dirty="0" smtClean="0"/>
              <a:t>‘Jack', </a:t>
            </a:r>
            <a:r>
              <a:rPr lang="en-US" altLang="zh-CN" dirty="0"/>
              <a:t>'age': 25, 'city': </a:t>
            </a:r>
            <a:r>
              <a:rPr lang="en-US" altLang="zh-CN" dirty="0" smtClean="0"/>
              <a:t>‘Shang </a:t>
            </a:r>
            <a:r>
              <a:rPr lang="en-US" altLang="zh-CN" dirty="0" err="1" smtClean="0"/>
              <a:t>hai</a:t>
            </a:r>
            <a:r>
              <a:rPr lang="en-US" altLang="zh-CN" dirty="0" smtClean="0"/>
              <a:t>'}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 </a:t>
            </a:r>
            <a:r>
              <a:rPr lang="zh-CN" altLang="en-US" dirty="0"/>
              <a:t>将字典解包成独立的命名参数传递给函数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my_func</a:t>
            </a:r>
            <a:r>
              <a:rPr lang="en-US" altLang="zh-CN" dirty="0"/>
              <a:t>(**</a:t>
            </a:r>
            <a:r>
              <a:rPr lang="en-US" altLang="zh-CN" dirty="0" err="1"/>
              <a:t>my_dict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结果：等价于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My_func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my_dict</a:t>
            </a:r>
            <a:r>
              <a:rPr lang="en-US" altLang="zh-CN" dirty="0" smtClean="0"/>
              <a:t>[‘</a:t>
            </a:r>
            <a:r>
              <a:rPr lang="en-US" altLang="zh-CN" dirty="0"/>
              <a:t>name’], </a:t>
            </a:r>
            <a:r>
              <a:rPr lang="en-US" altLang="zh-CN" dirty="0" err="1"/>
              <a:t>my_dict</a:t>
            </a:r>
            <a:r>
              <a:rPr lang="en-US" altLang="zh-CN" dirty="0" smtClean="0"/>
              <a:t>[‘age’],</a:t>
            </a:r>
            <a:r>
              <a:rPr lang="en-US" altLang="zh-CN" dirty="0"/>
              <a:t> </a:t>
            </a:r>
            <a:r>
              <a:rPr lang="en-US" altLang="zh-CN" dirty="0" err="1"/>
              <a:t>my_dict</a:t>
            </a:r>
            <a:r>
              <a:rPr lang="en-US" altLang="zh-CN" dirty="0" smtClean="0"/>
              <a:t>[‘city’])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71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36BCE-E811-4884-9997-8A0C759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上机练习一   </a:t>
            </a:r>
            <a:r>
              <a:rPr lang="en-US" altLang="zh-CN" dirty="0" smtClean="0"/>
              <a:t>lesson5\minst_ai.py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D72126-084E-4516-8AA5-61944467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200" dirty="0" smtClean="0"/>
              <a:t>参考</a:t>
            </a:r>
            <a:r>
              <a:rPr lang="en-US" altLang="zh-CN" sz="3200" dirty="0"/>
              <a:t>https://blog.csdn.net/yjw123456/article/details/103811112</a:t>
            </a:r>
            <a:r>
              <a:rPr lang="zh-CN" altLang="en-US" sz="3200" dirty="0" smtClean="0"/>
              <a:t>完成</a:t>
            </a:r>
            <a:r>
              <a:rPr lang="en-US" altLang="zh-CN" sz="3200" dirty="0" err="1" smtClean="0"/>
              <a:t>minst</a:t>
            </a:r>
            <a:r>
              <a:rPr lang="zh-CN" altLang="en-US" sz="3200" dirty="0" smtClean="0"/>
              <a:t>手写数字识别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如果安装</a:t>
            </a:r>
            <a:r>
              <a:rPr lang="en-US" altLang="zh-CN" sz="3200" dirty="0" err="1" smtClean="0"/>
              <a:t>keras</a:t>
            </a:r>
            <a:r>
              <a:rPr lang="zh-CN" altLang="en-US" sz="3200" dirty="0" smtClean="0"/>
              <a:t>失败，可试试：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sv-SE" altLang="zh-CN" sz="2400" dirty="0" smtClean="0"/>
              <a:t>pip </a:t>
            </a:r>
            <a:r>
              <a:rPr lang="sv-SE" altLang="zh-CN" sz="2400" dirty="0"/>
              <a:t>install keras -i </a:t>
            </a:r>
            <a:r>
              <a:rPr lang="sv-SE" altLang="zh-CN" sz="2400" dirty="0">
                <a:hlinkClick r:id="rId2"/>
              </a:rPr>
              <a:t>https://pypi.tuna.tsinghua.edu.cn/simple</a:t>
            </a:r>
            <a:r>
              <a:rPr lang="sv-SE" altLang="zh-CN" sz="2400" dirty="0" smtClean="0">
                <a:hlinkClick r:id="rId2"/>
              </a:rPr>
              <a:t>/</a:t>
            </a:r>
            <a:endParaRPr lang="sv-SE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如果安装</a:t>
            </a:r>
            <a:r>
              <a:rPr lang="en-US" altLang="zh-CN" sz="2400" dirty="0" smtClean="0"/>
              <a:t>pandas</a:t>
            </a:r>
            <a:r>
              <a:rPr lang="zh-CN" altLang="en-US" sz="2400" dirty="0" smtClean="0"/>
              <a:t>失败，可试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sv-SE" altLang="zh-CN" sz="2400" dirty="0"/>
              <a:t>pip install -i </a:t>
            </a:r>
            <a:r>
              <a:rPr lang="sv-SE" altLang="zh-CN" sz="2400" b="1" dirty="0"/>
              <a:t>https://pypi.tuna.tsinghua.edu.cn</a:t>
            </a:r>
            <a:r>
              <a:rPr lang="sv-SE" altLang="zh-CN" sz="2400" dirty="0"/>
              <a:t>/simple pandas 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要求：训练和测试精度超过百分之</a:t>
            </a:r>
            <a:r>
              <a:rPr lang="en-US" altLang="zh-CN" dirty="0" smtClean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74743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目标二 掌握代码简化技巧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多变量赋相同初值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Var1=var2=var3=666</a:t>
            </a:r>
          </a:p>
          <a:p>
            <a:r>
              <a:rPr lang="zh-CN" altLang="en-US" dirty="0" smtClean="0"/>
              <a:t>多变量赋不同初值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=3,4,5</a:t>
            </a:r>
          </a:p>
          <a:p>
            <a:r>
              <a:rPr lang="zh-CN" altLang="en-US" dirty="0" smtClean="0"/>
              <a:t>两个变量值互换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y,x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三元操作简化</a:t>
            </a:r>
            <a:r>
              <a:rPr lang="en-US" altLang="zh-CN" dirty="0" smtClean="0"/>
              <a:t>if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[</a:t>
            </a:r>
            <a:r>
              <a:rPr lang="zh-CN" altLang="en-US" dirty="0"/>
              <a:t>表达式为真的返回值</a:t>
            </a:r>
            <a:r>
              <a:rPr lang="en-US" altLang="zh-CN" dirty="0"/>
              <a:t>] if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表达式</a:t>
            </a:r>
            <a:r>
              <a:rPr lang="en-US" altLang="zh-CN" dirty="0"/>
              <a:t>] else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表达式为假的返回值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x = 10 if (y == 9) else </a:t>
            </a:r>
            <a:r>
              <a:rPr lang="en-US" altLang="zh-CN" dirty="0" smtClean="0"/>
              <a:t>20</a:t>
            </a:r>
          </a:p>
          <a:p>
            <a:pPr marL="0" indent="0">
              <a:buNone/>
            </a:pPr>
            <a:r>
              <a:rPr lang="zh-CN" altLang="en-US" dirty="0" smtClean="0"/>
              <a:t>   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y=[m</a:t>
            </a:r>
            <a:r>
              <a:rPr lang="en-US" altLang="zh-CN" dirty="0"/>
              <a:t>**2 if m &gt; 10 else m**4 for m in range(50)]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36BCE-E811-4884-9997-8A0C759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上机练习二  </a:t>
            </a:r>
            <a:r>
              <a:rPr lang="en-US" altLang="zh-CN" dirty="0" smtClean="0"/>
              <a:t>lesson5\cartoon.py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D72126-084E-4516-8AA5-61944467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468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参考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zhuanlan.zhihu.com/p/25556276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实现将一张照片卡通化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自拍一张</a:t>
            </a:r>
            <a:r>
              <a:rPr lang="zh-CN" altLang="en-US" sz="2000" dirty="0" smtClean="0"/>
              <a:t>照片，命名为学号</a:t>
            </a:r>
            <a:r>
              <a:rPr lang="en-US" altLang="zh-CN" sz="2000" dirty="0" smtClean="0"/>
              <a:t>.jpg,</a:t>
            </a:r>
            <a:r>
              <a:rPr lang="zh-CN" altLang="en-US" sz="2000" dirty="0" smtClean="0"/>
              <a:t>最终输出为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学号</a:t>
            </a:r>
            <a:r>
              <a:rPr lang="en-US" altLang="zh-CN" sz="2000" dirty="0" err="1" smtClean="0"/>
              <a:t>carton,jpg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原始代码为指定文件夹批量卡通化，修改为仅处理当前文件夹的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一张照片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80" y="3909526"/>
            <a:ext cx="2646773" cy="1836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13" y="1296371"/>
            <a:ext cx="2839771" cy="19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531" y="463354"/>
            <a:ext cx="10515600" cy="6096065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\</a:t>
            </a:r>
            <a:r>
              <a:rPr lang="zh-CN" altLang="en-US" dirty="0"/>
              <a:t> </a:t>
            </a:r>
            <a:r>
              <a:rPr lang="zh-CN" altLang="en-US" dirty="0" smtClean="0"/>
              <a:t>代码换行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例</a:t>
            </a:r>
            <a:r>
              <a:rPr lang="en-US" altLang="zh-CN" dirty="0" smtClean="0"/>
              <a:t>1:  x= 1+2+3 \</a:t>
            </a:r>
          </a:p>
          <a:p>
            <a:pPr marL="0" indent="0">
              <a:buNone/>
            </a:pPr>
            <a:r>
              <a:rPr lang="en-US" altLang="zh-CN" dirty="0" smtClean="0"/>
              <a:t>                +4+5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Hello  \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Tongji</a:t>
            </a:r>
            <a:r>
              <a:rPr lang="en-US" altLang="zh-CN" dirty="0" smtClean="0"/>
              <a:t>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用三个引号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 实现大段文本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</a:t>
            </a:r>
            <a:r>
              <a:rPr lang="zh-CN" altLang="en-US" dirty="0" smtClean="0"/>
              <a:t>‘’‘  </a:t>
            </a:r>
            <a:r>
              <a:rPr lang="en-US" altLang="zh-CN" dirty="0" smtClean="0"/>
              <a:t>I  believe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fly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believe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touch the sky</a:t>
            </a:r>
            <a:r>
              <a:rPr lang="zh-CN" altLang="en-US" dirty="0"/>
              <a:t> </a:t>
            </a:r>
            <a:r>
              <a:rPr lang="zh-CN" altLang="en-US" dirty="0" smtClean="0"/>
              <a:t>‘’‘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531" y="463354"/>
            <a:ext cx="10515600" cy="6096065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 s='''┴┬┴┬</a:t>
            </a:r>
            <a:r>
              <a:rPr lang="zh-CN" altLang="en-US" dirty="0"/>
              <a:t>／￣＼＿／￣＼</a:t>
            </a:r>
          </a:p>
          <a:p>
            <a:r>
              <a:rPr lang="en-US" altLang="zh-CN" dirty="0"/>
              <a:t>... ┬┴┬┴▏</a:t>
            </a:r>
            <a:r>
              <a:rPr lang="zh-CN" altLang="en-US" dirty="0"/>
              <a:t>　　▏▔▔▔▔＼</a:t>
            </a:r>
          </a:p>
          <a:p>
            <a:r>
              <a:rPr lang="en-US" altLang="zh-CN" dirty="0"/>
              <a:t>... ┴┬┴</a:t>
            </a:r>
            <a:r>
              <a:rPr lang="zh-CN" altLang="en-US" dirty="0"/>
              <a:t>／＼　／　　　　　　</a:t>
            </a:r>
            <a:r>
              <a:rPr lang="en-US" altLang="zh-CN" dirty="0"/>
              <a:t>﹨</a:t>
            </a:r>
          </a:p>
          <a:p>
            <a:r>
              <a:rPr lang="en-US" altLang="zh-CN" dirty="0"/>
              <a:t>... ┬┴∕</a:t>
            </a:r>
            <a:r>
              <a:rPr lang="zh-CN" altLang="en-US" dirty="0"/>
              <a:t>　　　　　　　／　　　）</a:t>
            </a:r>
          </a:p>
          <a:p>
            <a:r>
              <a:rPr lang="en-US" altLang="zh-CN" dirty="0"/>
              <a:t>... ┴┬▏</a:t>
            </a:r>
            <a:r>
              <a:rPr lang="zh-CN" altLang="en-US" dirty="0"/>
              <a:t>　　　　　　　　●　　▏</a:t>
            </a:r>
          </a:p>
          <a:p>
            <a:r>
              <a:rPr lang="en-US" altLang="zh-CN" dirty="0"/>
              <a:t>... ┬┴▏</a:t>
            </a:r>
            <a:r>
              <a:rPr lang="zh-CN" altLang="en-US" dirty="0"/>
              <a:t>　　　　　　　　　　　▔█　</a:t>
            </a:r>
          </a:p>
          <a:p>
            <a:r>
              <a:rPr lang="en-US" altLang="zh-CN" dirty="0"/>
              <a:t>... ┴◢██◣</a:t>
            </a:r>
            <a:r>
              <a:rPr lang="zh-CN" altLang="en-US" dirty="0"/>
              <a:t>　　　　　＼＿＿＿／</a:t>
            </a:r>
          </a:p>
          <a:p>
            <a:r>
              <a:rPr lang="en-US" altLang="zh-CN" dirty="0"/>
              <a:t>... ┬█████◣</a:t>
            </a:r>
            <a:r>
              <a:rPr lang="zh-CN" altLang="en-US" dirty="0"/>
              <a:t>　　　　　　　／　　</a:t>
            </a:r>
          </a:p>
          <a:p>
            <a:r>
              <a:rPr lang="en-US" altLang="zh-CN" dirty="0"/>
              <a:t>... ┴█████████████◣</a:t>
            </a:r>
          </a:p>
          <a:p>
            <a:r>
              <a:rPr lang="en-US" altLang="zh-CN" dirty="0"/>
              <a:t>... ◢██████████████▆▄</a:t>
            </a:r>
          </a:p>
          <a:p>
            <a:r>
              <a:rPr lang="en-US" altLang="zh-CN" dirty="0"/>
              <a:t>... █◤◢██◣◥█████████◤</a:t>
            </a:r>
            <a:r>
              <a:rPr lang="zh-CN" altLang="en-US" dirty="0"/>
              <a:t>＼</a:t>
            </a:r>
          </a:p>
          <a:p>
            <a:r>
              <a:rPr lang="en-US" altLang="zh-CN" dirty="0"/>
              <a:t>... ◥◢████</a:t>
            </a:r>
            <a:r>
              <a:rPr lang="zh-CN" altLang="en-US" dirty="0"/>
              <a:t>　████████◤　　 ＼</a:t>
            </a:r>
          </a:p>
          <a:p>
            <a:r>
              <a:rPr lang="en-US" altLang="zh-CN" dirty="0"/>
              <a:t>... ┴█████</a:t>
            </a:r>
            <a:r>
              <a:rPr lang="zh-CN" altLang="en-US" dirty="0"/>
              <a:t>　██████◤　　　　　 </a:t>
            </a:r>
            <a:r>
              <a:rPr lang="en-US" altLang="zh-CN" dirty="0"/>
              <a:t>﹨</a:t>
            </a:r>
          </a:p>
          <a:p>
            <a:r>
              <a:rPr lang="en-US" altLang="zh-CN" dirty="0"/>
              <a:t>... ┬│</a:t>
            </a:r>
            <a:r>
              <a:rPr lang="zh-CN" altLang="en-US" dirty="0"/>
              <a:t>　　　│█████◤　　　　　　　　▏</a:t>
            </a:r>
          </a:p>
          <a:p>
            <a:r>
              <a:rPr lang="en-US" altLang="zh-CN" dirty="0"/>
              <a:t>... ┴│</a:t>
            </a:r>
            <a:r>
              <a:rPr lang="zh-CN" altLang="en-US" dirty="0"/>
              <a:t>　　　│　　　　　　　　　　　　　　▏</a:t>
            </a:r>
          </a:p>
          <a:p>
            <a:r>
              <a:rPr lang="en-US" altLang="zh-CN" dirty="0"/>
              <a:t>... ┬ ∕</a:t>
            </a:r>
            <a:r>
              <a:rPr lang="zh-CN" altLang="en-US" dirty="0"/>
              <a:t>　　　 ∕　　　　／▔▔▔＼　　　　 ∕</a:t>
            </a:r>
          </a:p>
          <a:p>
            <a:r>
              <a:rPr lang="en-US" altLang="zh-CN" dirty="0"/>
              <a:t>... ┴/</a:t>
            </a:r>
            <a:r>
              <a:rPr lang="zh-CN" altLang="en-US" dirty="0"/>
              <a:t>＿＿＿／</a:t>
            </a:r>
            <a:r>
              <a:rPr lang="en-US" altLang="zh-CN" dirty="0"/>
              <a:t>﹨</a:t>
            </a:r>
            <a:r>
              <a:rPr lang="zh-CN" altLang="en-US" dirty="0"/>
              <a:t>　　　∕　　　　　</a:t>
            </a:r>
            <a:r>
              <a:rPr lang="en-US" altLang="zh-CN" dirty="0"/>
              <a:t>﹨</a:t>
            </a:r>
            <a:r>
              <a:rPr lang="zh-CN" altLang="en-US" dirty="0"/>
              <a:t>　　／＼</a:t>
            </a:r>
          </a:p>
          <a:p>
            <a:r>
              <a:rPr lang="en-US" altLang="zh-CN" dirty="0"/>
              <a:t>... ┬┴┬┴┬┴</a:t>
            </a:r>
            <a:r>
              <a:rPr lang="zh-CN" altLang="en-US" dirty="0"/>
              <a:t>＼ 　　 ＼ 　　　　　</a:t>
            </a:r>
            <a:r>
              <a:rPr lang="en-US" altLang="zh-CN" dirty="0"/>
              <a:t>﹨</a:t>
            </a:r>
            <a:r>
              <a:rPr lang="zh-CN" altLang="en-US" dirty="0"/>
              <a:t>／　　 </a:t>
            </a:r>
            <a:r>
              <a:rPr lang="en-US" altLang="zh-CN" dirty="0"/>
              <a:t>﹨</a:t>
            </a:r>
          </a:p>
          <a:p>
            <a:r>
              <a:rPr lang="en-US" altLang="zh-CN" dirty="0"/>
              <a:t>... ┴┬┴┬┴┬┴ </a:t>
            </a:r>
            <a:r>
              <a:rPr lang="zh-CN" altLang="en-US" dirty="0"/>
              <a:t>＼＿＿＿＼　　　　 </a:t>
            </a:r>
            <a:r>
              <a:rPr lang="en-US" altLang="zh-CN" dirty="0"/>
              <a:t>﹨</a:t>
            </a:r>
            <a:r>
              <a:rPr lang="zh-CN" altLang="en-US" dirty="0"/>
              <a:t>／▔＼</a:t>
            </a:r>
            <a:r>
              <a:rPr lang="en-US" altLang="zh-CN" dirty="0"/>
              <a:t>﹨ ▔</a:t>
            </a:r>
            <a:r>
              <a:rPr lang="zh-CN" altLang="en-US" dirty="0"/>
              <a:t>＼</a:t>
            </a:r>
          </a:p>
          <a:p>
            <a:r>
              <a:rPr lang="en-US" altLang="zh-CN" dirty="0"/>
              <a:t>... ▲△▲▲╓╥╥╥╥╥╥╥╥</a:t>
            </a:r>
            <a:r>
              <a:rPr lang="zh-CN" altLang="en-US" dirty="0"/>
              <a:t>＼　　 ∕　 ／▔</a:t>
            </a:r>
            <a:r>
              <a:rPr lang="en-US" altLang="zh-CN" dirty="0"/>
              <a:t>﹨</a:t>
            </a:r>
            <a:r>
              <a:rPr lang="zh-CN" altLang="en-US" dirty="0"/>
              <a:t>／▔</a:t>
            </a:r>
            <a:r>
              <a:rPr lang="en-US" altLang="zh-CN" dirty="0"/>
              <a:t>﹨</a:t>
            </a:r>
          </a:p>
          <a:p>
            <a:r>
              <a:rPr lang="en-US" altLang="zh-CN" dirty="0"/>
              <a:t>... </a:t>
            </a:r>
            <a:r>
              <a:rPr lang="zh-CN" altLang="en-US" dirty="0"/>
              <a:t>　  ＊＊╠╬╬╬╬╬╬╬╬＊</a:t>
            </a:r>
            <a:r>
              <a:rPr lang="en-US" altLang="zh-CN" dirty="0"/>
              <a:t>﹨</a:t>
            </a:r>
            <a:r>
              <a:rPr lang="zh-CN" altLang="en-US" dirty="0"/>
              <a:t>　　／　　／／</a:t>
            </a:r>
          </a:p>
          <a:p>
            <a:r>
              <a:rPr lang="en-US" altLang="zh-CN" dirty="0"/>
              <a:t>... '''</a:t>
            </a:r>
            <a:r>
              <a:rPr lang="en-US" altLang="zh-CN" sz="2400" dirty="0" smtClean="0"/>
              <a:t>          print(s)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31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531" y="463354"/>
            <a:ext cx="10515600" cy="6096065"/>
          </a:xfrm>
        </p:spPr>
        <p:txBody>
          <a:bodyPr/>
          <a:lstStyle/>
          <a:p>
            <a:r>
              <a:rPr lang="zh-CN" altLang="en-US" dirty="0" smtClean="0"/>
              <a:t>用元祖，列表等实现多变量赋值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例</a:t>
            </a:r>
            <a:r>
              <a:rPr lang="en-US" altLang="zh-CN" dirty="0" smtClean="0"/>
              <a:t>1:  t=(1,2,3)</a:t>
            </a:r>
          </a:p>
          <a:p>
            <a:pPr marL="0" indent="0">
              <a:buNone/>
            </a:pPr>
            <a:r>
              <a:rPr lang="en-US" altLang="zh-CN" dirty="0" smtClean="0"/>
              <a:t>            var1,var2,var3=t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datalist</a:t>
            </a:r>
            <a:r>
              <a:rPr lang="en-US" altLang="zh-CN" dirty="0" smtClean="0"/>
              <a:t>=[1,2,3]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var1,var2,var3=</a:t>
            </a:r>
            <a:r>
              <a:rPr lang="en-US" altLang="zh-CN" dirty="0" err="1" smtClean="0"/>
              <a:t>datalist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用三个引号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 实现大段文本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</a:t>
            </a:r>
            <a:r>
              <a:rPr lang="zh-CN" altLang="en-US" dirty="0" smtClean="0"/>
              <a:t>‘’‘  </a:t>
            </a:r>
            <a:r>
              <a:rPr lang="en-US" altLang="zh-CN" dirty="0" smtClean="0"/>
              <a:t>I  believe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fly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believe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I can touch the sky</a:t>
            </a:r>
            <a:r>
              <a:rPr lang="zh-CN" altLang="en-US" dirty="0"/>
              <a:t> </a:t>
            </a:r>
            <a:r>
              <a:rPr lang="zh-CN" altLang="en-US" dirty="0" smtClean="0"/>
              <a:t>‘’‘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3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目标三 掌握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语句构造列表，字典，元祖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集合等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47" y="15270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表达式 </a:t>
            </a:r>
            <a:r>
              <a:rPr lang="en-US" altLang="zh-CN" dirty="0"/>
              <a:t>for </a:t>
            </a:r>
            <a:r>
              <a:rPr lang="zh-CN" altLang="en-US" dirty="0"/>
              <a:t>循环计数器 </a:t>
            </a:r>
            <a:r>
              <a:rPr lang="en-US" altLang="zh-CN" dirty="0"/>
              <a:t>in </a:t>
            </a:r>
            <a:r>
              <a:rPr lang="zh-CN" altLang="en-US" dirty="0"/>
              <a:t>可迭代对象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1:  </a:t>
            </a:r>
            <a:r>
              <a:rPr lang="en-US" altLang="zh-CN" dirty="0"/>
              <a:t>a = [ i + i for i in range(0,5) 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 </a:t>
            </a:r>
            <a:r>
              <a:rPr lang="en-US" altLang="zh-CN" dirty="0" smtClean="0"/>
              <a:t>[0,2,4,6,8]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a = [ i + i for i in range(0,5) if i % 2 == 0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 </a:t>
            </a:r>
            <a:r>
              <a:rPr lang="en-US" altLang="zh-CN" dirty="0" smtClean="0"/>
              <a:t>[0,4,8]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a = [[i, j] for i in range(1, 3) for j in range(3, 5</a:t>
            </a:r>
            <a:r>
              <a:rPr lang="en-US" altLang="zh-CN" dirty="0" smtClean="0"/>
              <a:t>)]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</a:t>
            </a:r>
            <a:r>
              <a:rPr lang="en-US" altLang="zh-CN" dirty="0"/>
              <a:t>[[1, 3], [1, 4], [2, 3], [2, 4</a:t>
            </a:r>
            <a:r>
              <a:rPr lang="en-US" altLang="zh-CN" dirty="0" smtClean="0"/>
              <a:t>]]</a:t>
            </a: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</a:t>
            </a:r>
            <a:r>
              <a:rPr lang="en-US" altLang="zh-CN" dirty="0"/>
              <a:t>a = [[i, j] for i in range(5) for j in range(5) if i == j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结果：</a:t>
            </a:r>
            <a:r>
              <a:rPr lang="en-US" altLang="zh-CN" dirty="0"/>
              <a:t>[[0, 0], [1, 1], [2, 2], [3, 3], [4, 4]]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9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 </a:t>
            </a:r>
            <a:r>
              <a:rPr lang="en-US" altLang="zh-CN" dirty="0" err="1"/>
              <a:t>testDict</a:t>
            </a:r>
            <a:r>
              <a:rPr lang="en-US" altLang="zh-CN" dirty="0"/>
              <a:t>= {i: i </a:t>
            </a:r>
            <a:r>
              <a:rPr lang="en-US" altLang="zh-CN" dirty="0" smtClean="0"/>
              <a:t>*i  for  I  in range(10)}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结果： </a:t>
            </a:r>
            <a:r>
              <a:rPr lang="en-US" altLang="zh-CN" dirty="0"/>
              <a:t>{0: 0, 1: 1, 2: 4, 3: 9, 4: 16, 5: 25, 6: 36, 7: 49, 8: 64, 9: 81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注：不建议用整数作为字典的</a:t>
            </a:r>
            <a:r>
              <a:rPr lang="en-US" altLang="zh-CN" dirty="0" smtClean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08894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目标四 掌握架设一个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将当前目录切换至指定目录，在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命令行态输入：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python3 </a:t>
            </a:r>
            <a:r>
              <a:rPr lang="en-US" altLang="zh-CN" dirty="0">
                <a:solidFill>
                  <a:srgbClr val="FF0000"/>
                </a:solidFill>
              </a:rPr>
              <a:t>-m </a:t>
            </a:r>
            <a:r>
              <a:rPr lang="en-US" altLang="zh-CN" dirty="0" err="1" smtClean="0">
                <a:solidFill>
                  <a:srgbClr val="FF0000"/>
                </a:solidFill>
              </a:rPr>
              <a:t>http.server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默认端口为</a:t>
            </a:r>
            <a:r>
              <a:rPr lang="en-US" altLang="zh-CN" dirty="0" smtClean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ipconfig</a:t>
            </a:r>
            <a:r>
              <a:rPr lang="zh-CN" altLang="en-US" dirty="0" smtClean="0"/>
              <a:t>命令查看本机</a:t>
            </a:r>
            <a:r>
              <a:rPr lang="en-US" altLang="zh-CN" dirty="0" smtClean="0"/>
              <a:t>IPV4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8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目标五 掌握用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代替多个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or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if</a:t>
            </a:r>
            <a:r>
              <a:rPr lang="en-US" altLang="zh-CN" dirty="0"/>
              <a:t> x == 1 or x </a:t>
            </a:r>
            <a:r>
              <a:rPr lang="en-US" altLang="zh-CN" dirty="0" smtClean="0"/>
              <a:t>==</a:t>
            </a:r>
            <a:r>
              <a:rPr lang="en-US" altLang="zh-CN" dirty="0"/>
              <a:t> 2 or x == 3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改成  </a:t>
            </a:r>
            <a:r>
              <a:rPr lang="en-US" altLang="zh-CN" dirty="0" smtClean="0"/>
              <a:t>if x in (1,2,3):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70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975</Words>
  <Application>Microsoft Office PowerPoint</Application>
  <PresentationFormat>自定义</PresentationFormat>
  <Paragraphs>192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目标一 了解python之禅 PEP8代码风格</vt:lpstr>
      <vt:lpstr>目标二 掌握代码简化技巧</vt:lpstr>
      <vt:lpstr>PowerPoint 演示文稿</vt:lpstr>
      <vt:lpstr>PowerPoint 演示文稿</vt:lpstr>
      <vt:lpstr>PowerPoint 演示文稿</vt:lpstr>
      <vt:lpstr>目标三 掌握for语句构造列表，字典，元祖,集合等</vt:lpstr>
      <vt:lpstr>PowerPoint 演示文稿</vt:lpstr>
      <vt:lpstr>目标四 掌握架设一个web服务器</vt:lpstr>
      <vt:lpstr>目标五 掌握用in 代替多个or</vt:lpstr>
      <vt:lpstr>目标六 掌握用join连接列表元素</vt:lpstr>
      <vt:lpstr>目标七 掌握Lambda函数 </vt:lpstr>
      <vt:lpstr>目标八 掌握map函数</vt:lpstr>
      <vt:lpstr>PowerPoint 演示文稿</vt:lpstr>
      <vt:lpstr>目标九 掌握filter函数</vt:lpstr>
      <vt:lpstr>目标十 掌握enumerate函数函数</vt:lpstr>
      <vt:lpstr>目标十一 掌握random的choice函数</vt:lpstr>
      <vt:lpstr>目标十二 掌握用*解包列表</vt:lpstr>
      <vt:lpstr>目标十三 掌握用**解包字典</vt:lpstr>
      <vt:lpstr>上机练习一   lesson5\minst_ai.py</vt:lpstr>
      <vt:lpstr>上机练习二  lesson5\cartoon.py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类和面向对象</dc:title>
  <dc:creator>793515979@qq.com</dc:creator>
  <cp:lastModifiedBy>tomato</cp:lastModifiedBy>
  <cp:revision>65</cp:revision>
  <dcterms:created xsi:type="dcterms:W3CDTF">2018-10-29T03:23:29Z</dcterms:created>
  <dcterms:modified xsi:type="dcterms:W3CDTF">2023-09-05T16:28:22Z</dcterms:modified>
</cp:coreProperties>
</file>