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5" r:id="rId4"/>
    <p:sldId id="266" r:id="rId5"/>
    <p:sldId id="258" r:id="rId6"/>
    <p:sldId id="264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0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8269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02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2654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89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2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2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3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9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2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1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6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Multi-Agent Health News System (</a:t>
            </a:r>
            <a:r>
              <a:rPr dirty="0" err="1"/>
              <a:t>CrewAI</a:t>
            </a:r>
            <a:r>
              <a:rPr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 Engineer Assessment – GOQii</a:t>
            </a:r>
          </a:p>
          <a:p>
            <a:r>
              <a:t>By: Tushar Jadhav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Automated health news monitoring system.</a:t>
            </a:r>
          </a:p>
          <a:p>
            <a:r>
              <a:t>✔ CrewAI multi-agent orchestration.</a:t>
            </a:r>
          </a:p>
          <a:p>
            <a:r>
              <a:t>✔ Async + error handling for reliability.</a:t>
            </a:r>
          </a:p>
          <a:p>
            <a:r>
              <a:t>✔ Cost-efficient + scalable.</a:t>
            </a:r>
          </a:p>
          <a:p>
            <a:endParaRPr/>
          </a:p>
          <a:p>
            <a:r>
              <a:t>✅ Ready for production deployment.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Health news is scattered across multiple sources.</a:t>
            </a:r>
          </a:p>
          <a:p>
            <a:r>
              <a:rPr dirty="0"/>
              <a:t>→ Manual monitoring is inefficient.</a:t>
            </a:r>
          </a:p>
          <a:p>
            <a:r>
              <a:rPr dirty="0"/>
              <a:t>→ Actionable health alerts often go unnoticed.</a:t>
            </a:r>
          </a:p>
          <a:p>
            <a:endParaRPr dirty="0"/>
          </a:p>
          <a:p>
            <a:r>
              <a:rPr dirty="0"/>
              <a:t>Goal: Automate health news monitoring, summarization, and classification.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18492"/>
            <a:ext cx="6591985" cy="3777622"/>
          </a:xfrm>
        </p:spPr>
        <p:txBody>
          <a:bodyPr>
            <a:normAutofit/>
          </a:bodyPr>
          <a:lstStyle/>
          <a:p>
            <a:r>
              <a:rPr lang="en-US" sz="1400" dirty="0" smtClean="0"/>
              <a:t>We </a:t>
            </a:r>
            <a:r>
              <a:rPr lang="en-US" sz="1400" dirty="0"/>
              <a:t>designed a Multi-Agent Health News Monitoring System where each agent has a specialized role</a:t>
            </a:r>
            <a:r>
              <a:rPr lang="en-US" sz="1400" dirty="0" smtClean="0"/>
              <a:t>:</a:t>
            </a:r>
            <a:endParaRPr lang="en-US" sz="1400" dirty="0"/>
          </a:p>
          <a:p>
            <a:r>
              <a:rPr lang="en-US" sz="1200" dirty="0"/>
              <a:t>Data Miner Agent → Collects health-related articles from trusted RSS feeds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dirty="0"/>
              <a:t>Medical Summarizer Agent → Uses LLM to produce concise medical summaries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dirty="0"/>
              <a:t>Decision Maker Agent → Classifies outputs into Actionable Advice or Informative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dirty="0"/>
              <a:t>Orchestrator → Coordinates the workflow ensuring smooth execution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400" dirty="0"/>
              <a:t>Why </a:t>
            </a:r>
            <a:r>
              <a:rPr lang="en-US" sz="1400" dirty="0" err="1"/>
              <a:t>CrewAI</a:t>
            </a:r>
            <a:r>
              <a:rPr lang="en-US" sz="1400" dirty="0" smtClean="0"/>
              <a:t>?</a:t>
            </a:r>
          </a:p>
          <a:p>
            <a:r>
              <a:rPr lang="en-US" sz="1300" dirty="0" smtClean="0"/>
              <a:t>Structured </a:t>
            </a:r>
            <a:r>
              <a:rPr lang="en-US" sz="1300" dirty="0"/>
              <a:t>multi-agent orchestration</a:t>
            </a:r>
            <a:r>
              <a:rPr lang="en-US" sz="1300" dirty="0" smtClean="0"/>
              <a:t>.</a:t>
            </a:r>
            <a:endParaRPr lang="en-US" sz="1300" dirty="0"/>
          </a:p>
          <a:p>
            <a:r>
              <a:rPr lang="en-US" sz="1300" dirty="0"/>
              <a:t>Collaboration-focused, modular, scalable</a:t>
            </a:r>
            <a:r>
              <a:rPr lang="en-US" sz="1300" dirty="0" smtClean="0"/>
              <a:t>.</a:t>
            </a:r>
            <a:endParaRPr lang="en-US" sz="1300" dirty="0"/>
          </a:p>
          <a:p>
            <a:r>
              <a:rPr lang="en-US" sz="1300" dirty="0"/>
              <a:t>Clear role separation fits our 3-agent design</a:t>
            </a:r>
            <a:r>
              <a:rPr lang="en-US" sz="1300" dirty="0" smtClean="0"/>
              <a:t>.</a:t>
            </a:r>
          </a:p>
          <a:p>
            <a:endParaRPr lang="en-US" sz="1300" dirty="0" smtClean="0"/>
          </a:p>
          <a:p>
            <a:endParaRPr lang="en-US" sz="1300" dirty="0"/>
          </a:p>
          <a:p>
            <a:endParaRPr lang="en-US" sz="1300" dirty="0" smtClean="0"/>
          </a:p>
          <a:p>
            <a:endParaRPr lang="en-US" sz="13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373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973016"/>
            <a:ext cx="6591985" cy="3777622"/>
          </a:xfrm>
        </p:spPr>
        <p:txBody>
          <a:bodyPr/>
          <a:lstStyle/>
          <a:p>
            <a:r>
              <a:rPr lang="en-US" sz="1400" dirty="0"/>
              <a:t>Why </a:t>
            </a:r>
            <a:r>
              <a:rPr lang="en-US" sz="1400" dirty="0" err="1"/>
              <a:t>Groq</a:t>
            </a:r>
            <a:r>
              <a:rPr lang="en-US" sz="1400" dirty="0"/>
              <a:t> LLM</a:t>
            </a:r>
            <a:r>
              <a:rPr lang="en-US" sz="1400" dirty="0" smtClean="0"/>
              <a:t>?</a:t>
            </a:r>
            <a:endParaRPr lang="en-US" dirty="0"/>
          </a:p>
          <a:p>
            <a:r>
              <a:rPr lang="en-US" sz="1200" dirty="0"/>
              <a:t>Fast, stable inference (~1s per call</a:t>
            </a:r>
            <a:r>
              <a:rPr lang="en-US" sz="1200" dirty="0" smtClean="0"/>
              <a:t>).</a:t>
            </a:r>
            <a:endParaRPr lang="en-US" sz="1200" dirty="0"/>
          </a:p>
          <a:p>
            <a:r>
              <a:rPr lang="en-US" sz="1200" dirty="0"/>
              <a:t>Cost-effective vs GPT/Claude APIs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dirty="0"/>
              <a:t>Optimized for batch summarization and classification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55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System Architecture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62" y="2133600"/>
            <a:ext cx="5667375" cy="3778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370" y="1693984"/>
            <a:ext cx="5763412" cy="46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CrewAI → Multi-agent orchestration</a:t>
            </a:r>
          </a:p>
          <a:p>
            <a:r>
              <a:t>- LangChain + Groq LLM (Gemma2-9b-it) → Summarization &amp; Classification</a:t>
            </a:r>
          </a:p>
          <a:p>
            <a:r>
              <a:t>- Feedparser → Fetching RSS feeds</a:t>
            </a:r>
          </a:p>
          <a:p>
            <a:r>
              <a:t>- Python (3.10+)</a:t>
            </a:r>
          </a:p>
          <a:p>
            <a:r>
              <a:t>- dotenv → Secure API Key Management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Miner fetches latest news.</a:t>
            </a:r>
          </a:p>
          <a:p>
            <a:r>
              <a:t>2. Summarizer generates concise summaries.</a:t>
            </a:r>
          </a:p>
          <a:p>
            <a:r>
              <a:t>3. Decision Maker classifies into Actionable / Informative.</a:t>
            </a:r>
          </a:p>
          <a:p>
            <a:r>
              <a:t>4. Orchestrator ensures async + error handling.</a:t>
            </a:r>
          </a:p>
          <a:p>
            <a:r>
              <a:t>5. Results stored in JSON for further use.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&amp; Cost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Data Mining: &lt;1s per feed</a:t>
            </a:r>
          </a:p>
          <a:p>
            <a:r>
              <a:t>- Summarization: ~1.2s per article</a:t>
            </a:r>
          </a:p>
          <a:p>
            <a:r>
              <a:t>- Classification: ~0.8s per summary</a:t>
            </a:r>
          </a:p>
          <a:p>
            <a:endParaRPr/>
          </a:p>
          <a:p>
            <a:r>
              <a:t>Scaling:</a:t>
            </a:r>
          </a:p>
          <a:p>
            <a:r>
              <a:t>- Easily extendable to multiple feeds &amp; domains</a:t>
            </a:r>
          </a:p>
          <a:p>
            <a:endParaRPr/>
          </a:p>
          <a:p>
            <a:r>
              <a:t>Cost:</a:t>
            </a:r>
          </a:p>
          <a:p>
            <a:r>
              <a:t>- Groq inference cheaper than GPT-4</a:t>
            </a:r>
          </a:p>
          <a:p>
            <a:r>
              <a:t>- Rule-based fallback saves API costs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328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Multi-Agent Health News System (CrewAI)</vt:lpstr>
      <vt:lpstr>Problem Statement</vt:lpstr>
      <vt:lpstr>Proposed Solution</vt:lpstr>
      <vt:lpstr>PowerPoint Presentation</vt:lpstr>
      <vt:lpstr>System Architecture</vt:lpstr>
      <vt:lpstr>Flowchart</vt:lpstr>
      <vt:lpstr>Tech Stack</vt:lpstr>
      <vt:lpstr>Workflow</vt:lpstr>
      <vt:lpstr>Performance &amp; Cost Insights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Multi-Agent Health News System (CrewAI)</dc:title>
  <dc:subject/>
  <dc:creator>tushar jadhav</dc:creator>
  <cp:keywords/>
  <dc:description>generated using python-pptx</dc:description>
  <cp:lastModifiedBy>tushar jadhav</cp:lastModifiedBy>
  <cp:revision>5</cp:revision>
  <dcterms:created xsi:type="dcterms:W3CDTF">2013-01-27T09:14:16Z</dcterms:created>
  <dcterms:modified xsi:type="dcterms:W3CDTF">2025-09-05T18:15:12Z</dcterms:modified>
  <cp:category/>
</cp:coreProperties>
</file>