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_logo_on_a_solid_black_background_features_bold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31520"/>
            <a:ext cx="5029200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85216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C8C8C8"/>
                </a:solidFill>
              </a:rPr>
              <a:t>Technológiai Prezentáció –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Dia 8: Hol tartunk most?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Magyar + angol publicisztika</a:t>
            </a:r>
          </a:p>
          <a:p>
            <a:r>
              <a:t>✔ Szabadalmi kivonat (WIPO-formátum)</a:t>
            </a:r>
          </a:p>
          <a:p>
            <a:r>
              <a:t>✔ Technikai demo és kódbázis készülőben (GitHub)</a:t>
            </a:r>
          </a:p>
          <a:p>
            <a:r>
              <a:t>✔ Partnerlista és bemutató céloldal előkészítés alatt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📞 Dia 9: Kapcsolat, ajánlatkérés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📧 jozseftoth1900@gmail.com</a:t>
            </a:r>
          </a:p>
          <a:p>
            <a:r>
              <a:t>📞 +36 20 578 6919</a:t>
            </a:r>
          </a:p>
          <a:p>
            <a:r>
              <a:t>👤 Tóth József, fejlesztő</a:t>
            </a:r>
          </a:p>
          <a:p>
            <a:r>
              <a:t>Készen állok bemutatóra, demo küldésére vagy üzleti egyeztetésre.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ODII–DOII Technológiai Prezentáció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Szerző: Tóth József</a:t>
            </a:r>
          </a:p>
          <a:p>
            <a:r>
              <a:t>Kapcsolat: jozseftoth1900@gmail.com | +36 20 578 6919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✨ Dia 1: Bevezetés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Cél:</a:t>
            </a:r>
          </a:p>
          <a:p>
            <a:r>
              <a:t>Bemutatni az ODII–DOII rendszer működését és üzleti jelentőségét.</a:t>
            </a:r>
          </a:p>
          <a:p/>
          <a:p>
            <a:r>
              <a:t>Téma:</a:t>
            </a:r>
          </a:p>
          <a:p>
            <a:r>
              <a:t>Manipulációt kizáró digitális kódolási rendszer – önellenőrző, hibatűrő működés.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🔐 Dia 2: Mi az ODII–DOII?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Egy zárt, előre definiált kódrendszer</a:t>
            </a:r>
          </a:p>
          <a:p>
            <a:r>
              <a:t>- Minden karakterhez hozzárendelt szám (ODII)</a:t>
            </a:r>
          </a:p>
          <a:p>
            <a:r>
              <a:t>- A visszafejtés determinisztikus (DOII)</a:t>
            </a:r>
          </a:p>
          <a:p>
            <a:r>
              <a:t>- A 0 érték különleges szerepet tölt be (szóköz-számláló)</a:t>
            </a:r>
          </a:p>
          <a:p>
            <a:r>
              <a:t>- A rendszer nem tanul, nem adaptív – stabil és hibamentes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🛡️ Dia 3: Védelem – Miért egyedi?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Nem kódolás, hanem védelmi architektúra</a:t>
            </a:r>
          </a:p>
          <a:p>
            <a:r>
              <a:t>- Fő jellemző: manipuláció esetén a rendszer megtagadja a végrehajtást</a:t>
            </a:r>
          </a:p>
          <a:p>
            <a:r>
              <a:t>- A „fekete doboz” (0.01 osztó) nem módosítható – hardverbe égetett logika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🔢 Dia 4: Működési példa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Szöveg: "A   B2"</a:t>
            </a:r>
          </a:p>
          <a:p>
            <a:r>
              <a:t>ODII: [99, 0, 0, 0, 121, 302]</a:t>
            </a:r>
          </a:p>
          <a:p/>
          <a:p>
            <a:r>
              <a:t>DOII dekódolás:</a:t>
            </a:r>
          </a:p>
          <a:p>
            <a:r>
              <a:t>- 99 / 10 + 0.01 = 9.91 → int = 9 → 'A'</a:t>
            </a:r>
          </a:p>
          <a:p>
            <a:r>
              <a:t>- Három darab 0 → három szóköz</a:t>
            </a:r>
          </a:p>
          <a:p>
            <a:r>
              <a:t>- 121 / 10 + 0.01 = 12.1 → int = 12 → 'B'</a:t>
            </a:r>
          </a:p>
          <a:p>
            <a:r>
              <a:t>- 302 / 10 + 0.01 = 30.2 → int = 30 → '2'</a:t>
            </a:r>
          </a:p>
          <a:p/>
          <a:p>
            <a:r>
              <a:t>Kimenet: "A   B2"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Dia 5: Komponensek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 (Input): Adatforrás, manipulátor</a:t>
            </a:r>
          </a:p>
          <a:p>
            <a:r>
              <a:t>- ODII: számokká alakított bemenet</a:t>
            </a:r>
          </a:p>
          <a:p>
            <a:r>
              <a:t>- X (Dekóder): DOII-vel ellenőrzi</a:t>
            </a:r>
          </a:p>
          <a:p>
            <a:r>
              <a:t>- Y (Őr): hibaszámláló, leállít ha túl sok hiba</a:t>
            </a:r>
          </a:p>
          <a:p>
            <a:r>
              <a:t>- Fekete doboz: a 0.01 érték be van égetve a rendszerbe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🌐 Dia 6: Felhasználási lehetőségek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Terület           | Alkalmazás                               |</a:t>
            </a:r>
          </a:p>
          <a:p>
            <a:r>
              <a:t>|--------------------|-------------------------------------------|</a:t>
            </a:r>
          </a:p>
          <a:p>
            <a:r>
              <a:t>| AI biztonság       | Nem tanuló, fix inputkontroll             |</a:t>
            </a:r>
          </a:p>
          <a:p>
            <a:r>
              <a:t>| Hadiipar / Űripar  | Protokollbiztos, nem manipulálható rendszer |</a:t>
            </a:r>
          </a:p>
          <a:p>
            <a:r>
              <a:t>| FPGA / ASIC rendszerek | Beégetett logikával működő dekódolás |</a:t>
            </a:r>
          </a:p>
          <a:p>
            <a:r>
              <a:t>| Digitális archiválás | Jogi/ügyvédi igazolás, adat hitelesítés |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💰 Dia 7: Üzleti potenciál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Licencelés:</a:t>
            </a:r>
          </a:p>
          <a:p>
            <a:r>
              <a:t>- Hardver IP-blokk: 10 000 – 50 000 USD / alkalmazás</a:t>
            </a:r>
          </a:p>
          <a:p>
            <a:r>
              <a:t>- Teljes rendszerátadás: 100 000 – 200 000+ USD</a:t>
            </a:r>
          </a:p>
          <a:p>
            <a:r>
              <a:t>- Exkluzív használati jog: 250 000 USD-től indulhat</a:t>
            </a:r>
          </a:p>
          <a:p/>
          <a:p>
            <a:r>
              <a:t>Startup modell is indítható – saját platformra építve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