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5" r:id="rId4"/>
    <p:sldMasterId id="214748372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Figtree"/>
      <p:regular r:id="rId14"/>
      <p:bold r:id="rId15"/>
      <p:italic r:id="rId16"/>
      <p:boldItalic r:id="rId17"/>
    </p:embeddedFont>
    <p:embeddedFont>
      <p:font typeface="Jost Light"/>
      <p:regular r:id="rId18"/>
      <p:bold r:id="rId19"/>
      <p:italic r:id="rId20"/>
      <p:boldItalic r:id="rId21"/>
    </p:embeddedFont>
    <p:embeddedFont>
      <p:font typeface="Lexend SemiBold"/>
      <p:regular r:id="rId22"/>
      <p:bold r:id="rId23"/>
    </p:embeddedFont>
    <p:embeddedFont>
      <p:font typeface="Lexend Light"/>
      <p:regular r:id="rId24"/>
      <p:bold r:id="rId25"/>
    </p:embeddedFont>
    <p:embeddedFont>
      <p:font typeface="Figtree Light"/>
      <p:regular r:id="rId26"/>
      <p:bold r:id="rId27"/>
      <p:italic r:id="rId28"/>
      <p:boldItalic r:id="rId29"/>
    </p:embeddedFont>
    <p:embeddedFont>
      <p:font typeface="Inter"/>
      <p:regular r:id="rId30"/>
      <p:bold r:id="rId31"/>
      <p:italic r:id="rId32"/>
      <p:boldItalic r:id="rId33"/>
    </p:embeddedFont>
    <p:embeddedFont>
      <p:font typeface="Jost"/>
      <p:regular r:id="rId34"/>
      <p:bold r:id="rId35"/>
      <p:italic r:id="rId36"/>
      <p:boldItalic r:id="rId37"/>
    </p:embeddedFont>
    <p:embeddedFont>
      <p:font typeface="Lexen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tLight-italic.fntdata"/><Relationship Id="rId22" Type="http://schemas.openxmlformats.org/officeDocument/2006/relationships/font" Target="fonts/LexendSemiBold-regular.fntdata"/><Relationship Id="rId21" Type="http://schemas.openxmlformats.org/officeDocument/2006/relationships/font" Target="fonts/JostLight-boldItalic.fntdata"/><Relationship Id="rId24" Type="http://schemas.openxmlformats.org/officeDocument/2006/relationships/font" Target="fonts/LexendLight-regular.fntdata"/><Relationship Id="rId23" Type="http://schemas.openxmlformats.org/officeDocument/2006/relationships/font" Target="fonts/Lexend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gtreeLight-regular.fntdata"/><Relationship Id="rId25" Type="http://schemas.openxmlformats.org/officeDocument/2006/relationships/font" Target="fonts/LexendLight-bold.fntdata"/><Relationship Id="rId28" Type="http://schemas.openxmlformats.org/officeDocument/2006/relationships/font" Target="fonts/FigtreeLight-italic.fntdata"/><Relationship Id="rId27" Type="http://schemas.openxmlformats.org/officeDocument/2006/relationships/font" Target="fonts/Figtree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gtree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5.xml"/><Relationship Id="rId33" Type="http://schemas.openxmlformats.org/officeDocument/2006/relationships/font" Target="fonts/Inter-boldItalic.fntdata"/><Relationship Id="rId10" Type="http://schemas.openxmlformats.org/officeDocument/2006/relationships/slide" Target="slides/slide4.xml"/><Relationship Id="rId32" Type="http://schemas.openxmlformats.org/officeDocument/2006/relationships/font" Target="fonts/Inter-italic.fntdata"/><Relationship Id="rId13" Type="http://schemas.openxmlformats.org/officeDocument/2006/relationships/slide" Target="slides/slide7.xml"/><Relationship Id="rId35" Type="http://schemas.openxmlformats.org/officeDocument/2006/relationships/font" Target="fonts/Jost-bold.fntdata"/><Relationship Id="rId12" Type="http://schemas.openxmlformats.org/officeDocument/2006/relationships/slide" Target="slides/slide6.xml"/><Relationship Id="rId34" Type="http://schemas.openxmlformats.org/officeDocument/2006/relationships/font" Target="fonts/Jost-regular.fntdata"/><Relationship Id="rId15" Type="http://schemas.openxmlformats.org/officeDocument/2006/relationships/font" Target="fonts/Figtree-bold.fntdata"/><Relationship Id="rId37" Type="http://schemas.openxmlformats.org/officeDocument/2006/relationships/font" Target="fonts/Jost-boldItalic.fntdata"/><Relationship Id="rId14" Type="http://schemas.openxmlformats.org/officeDocument/2006/relationships/font" Target="fonts/Figtree-regular.fntdata"/><Relationship Id="rId36" Type="http://schemas.openxmlformats.org/officeDocument/2006/relationships/font" Target="fonts/Jost-italic.fntdata"/><Relationship Id="rId17" Type="http://schemas.openxmlformats.org/officeDocument/2006/relationships/font" Target="fonts/Figtree-boldItalic.fntdata"/><Relationship Id="rId39" Type="http://schemas.openxmlformats.org/officeDocument/2006/relationships/font" Target="fonts/Lexend-bold.fntdata"/><Relationship Id="rId16" Type="http://schemas.openxmlformats.org/officeDocument/2006/relationships/font" Target="fonts/Figtree-italic.fntdata"/><Relationship Id="rId38" Type="http://schemas.openxmlformats.org/officeDocument/2006/relationships/font" Target="fonts/Lexend-regular.fntdata"/><Relationship Id="rId19" Type="http://schemas.openxmlformats.org/officeDocument/2006/relationships/font" Target="fonts/JostLight-bold.fntdata"/><Relationship Id="rId18" Type="http://schemas.openxmlformats.org/officeDocument/2006/relationships/font" Target="fonts/Jost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35b99a9683f_0_1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35b99a9683f_0_1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35b99a9683f_0_2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35b99a9683f_0_2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35b99a9683f_0_4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6" name="Google Shape;2356;g35b99a9683f_0_4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g35b99a9683f_0_4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2" name="Google Shape;2382;g35b99a9683f_0_4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g35b99a9683f_0_4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8" name="Google Shape;2408;g35b99a9683f_0_4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35b99a9683f_0_4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4" name="Google Shape;2434;g35b99a9683f_0_4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8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35b99a9683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35b99a9683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Alt 1">
  <p:cSld name="CUSTOM_7_1_1_1_1_1_1_1_1_1_1_1_1_1_1_1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8225" y="1298200"/>
            <a:ext cx="2712000" cy="1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28225" y="4579187"/>
            <a:ext cx="7310400" cy="4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Figtree Light"/>
              <a:buNone/>
              <a:defRPr sz="800"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228225" y="2260925"/>
            <a:ext cx="5340300" cy="2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3" type="title"/>
          </p:nvPr>
        </p:nvSpPr>
        <p:spPr>
          <a:xfrm>
            <a:off x="189618" y="1545733"/>
            <a:ext cx="8278500" cy="1444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8_1_1_1_1_1_1_1_1_1_1_1_1_1_1_1_1_1_1_1_1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rot="8100000">
            <a:off x="1338758" y="1905656"/>
            <a:ext cx="6464087" cy="6464087"/>
          </a:xfrm>
          <a:prstGeom prst="rtTriangle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2" name="Google Shape;112;p11"/>
          <p:cNvSpPr/>
          <p:nvPr/>
        </p:nvSpPr>
        <p:spPr>
          <a:xfrm rot="-2700000">
            <a:off x="3109572" y="-1459928"/>
            <a:ext cx="2922755" cy="2922755"/>
          </a:xfrm>
          <a:prstGeom prst="rtTriangle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" type="subTitle"/>
          </p:nvPr>
        </p:nvSpPr>
        <p:spPr>
          <a:xfrm>
            <a:off x="230075" y="1548047"/>
            <a:ext cx="46539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3" type="title"/>
          </p:nvPr>
        </p:nvSpPr>
        <p:spPr>
          <a:xfrm>
            <a:off x="228600" y="1960022"/>
            <a:ext cx="7224600" cy="126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USTOM_8_1_1_1_1_1_1_1_1_1_1_1_1_1_1_1_1_1_1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subTitle"/>
          </p:nvPr>
        </p:nvSpPr>
        <p:spPr>
          <a:xfrm>
            <a:off x="1638400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2" name="Google Shape;122;p12"/>
          <p:cNvSpPr txBox="1"/>
          <p:nvPr>
            <p:ph idx="4" type="subTitle"/>
          </p:nvPr>
        </p:nvSpPr>
        <p:spPr>
          <a:xfrm>
            <a:off x="3099713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3" name="Google Shape;123;p12"/>
          <p:cNvSpPr txBox="1"/>
          <p:nvPr>
            <p:ph idx="5" type="subTitle"/>
          </p:nvPr>
        </p:nvSpPr>
        <p:spPr>
          <a:xfrm>
            <a:off x="4563613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4" name="Google Shape;124;p12"/>
          <p:cNvSpPr txBox="1"/>
          <p:nvPr>
            <p:ph idx="6" type="subTitle"/>
          </p:nvPr>
        </p:nvSpPr>
        <p:spPr>
          <a:xfrm>
            <a:off x="6024925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5" name="Google Shape;125;p12"/>
          <p:cNvSpPr txBox="1"/>
          <p:nvPr>
            <p:ph idx="7" type="subTitle"/>
          </p:nvPr>
        </p:nvSpPr>
        <p:spPr>
          <a:xfrm>
            <a:off x="7521175" y="1547546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6" name="Google Shape;126;p12"/>
          <p:cNvSpPr txBox="1"/>
          <p:nvPr>
            <p:ph idx="8" type="subTitle"/>
          </p:nvPr>
        </p:nvSpPr>
        <p:spPr>
          <a:xfrm>
            <a:off x="381000" y="2131483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7" name="Google Shape;127;p12"/>
          <p:cNvSpPr txBox="1"/>
          <p:nvPr>
            <p:ph idx="9" type="subTitle"/>
          </p:nvPr>
        </p:nvSpPr>
        <p:spPr>
          <a:xfrm>
            <a:off x="381000" y="2687933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8" name="Google Shape;128;p12"/>
          <p:cNvSpPr txBox="1"/>
          <p:nvPr>
            <p:ph idx="13" type="subTitle"/>
          </p:nvPr>
        </p:nvSpPr>
        <p:spPr>
          <a:xfrm>
            <a:off x="381000" y="323860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9" name="Google Shape;129;p12"/>
          <p:cNvSpPr txBox="1"/>
          <p:nvPr>
            <p:ph idx="14" type="subTitle"/>
          </p:nvPr>
        </p:nvSpPr>
        <p:spPr>
          <a:xfrm>
            <a:off x="381000" y="379505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0" name="Google Shape;130;p12"/>
          <p:cNvSpPr txBox="1"/>
          <p:nvPr>
            <p:ph idx="15" type="subTitle"/>
          </p:nvPr>
        </p:nvSpPr>
        <p:spPr>
          <a:xfrm>
            <a:off x="381000" y="435150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Alt 1">
  <p:cSld name="CUSTOM_8_1_1_1_1_1_1_1_1_1_1_1_1_1_1_1_1_1_1_1_1_1_1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/>
          <p:nvPr/>
        </p:nvSpPr>
        <p:spPr>
          <a:xfrm flipH="1">
            <a:off x="6286500" y="0"/>
            <a:ext cx="2857500" cy="28575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3" name="Google Shape;133;p13"/>
          <p:cNvSpPr/>
          <p:nvPr/>
        </p:nvSpPr>
        <p:spPr>
          <a:xfrm rot="10800000">
            <a:off x="0" y="250"/>
            <a:ext cx="45201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4903325" y="1072775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35" name="Google Shape;135;p13"/>
          <p:cNvSpPr txBox="1"/>
          <p:nvPr>
            <p:ph idx="2" type="body"/>
          </p:nvPr>
        </p:nvSpPr>
        <p:spPr>
          <a:xfrm>
            <a:off x="4903325" y="2018675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36" name="Google Shape;136;p1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3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38" name="Google Shape;138;p13"/>
          <p:cNvSpPr/>
          <p:nvPr>
            <p:ph idx="4" type="pic"/>
          </p:nvPr>
        </p:nvSpPr>
        <p:spPr>
          <a:xfrm>
            <a:off x="230075" y="457200"/>
            <a:ext cx="3681600" cy="23097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3"/>
          <p:cNvSpPr txBox="1"/>
          <p:nvPr>
            <p:ph idx="5" type="title"/>
          </p:nvPr>
        </p:nvSpPr>
        <p:spPr>
          <a:xfrm>
            <a:off x="230075" y="2993600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6" type="body"/>
          </p:nvPr>
        </p:nvSpPr>
        <p:spPr>
          <a:xfrm>
            <a:off x="230075" y="3515700"/>
            <a:ext cx="36816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41" name="Google Shape;141;p13"/>
          <p:cNvSpPr txBox="1"/>
          <p:nvPr>
            <p:ph idx="7" type="body"/>
          </p:nvPr>
        </p:nvSpPr>
        <p:spPr>
          <a:xfrm>
            <a:off x="4903325" y="2964575"/>
            <a:ext cx="3681600" cy="44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42" name="Google Shape;142;p13"/>
          <p:cNvSpPr txBox="1"/>
          <p:nvPr>
            <p:ph idx="8" type="subTitle"/>
          </p:nvPr>
        </p:nvSpPr>
        <p:spPr>
          <a:xfrm>
            <a:off x="4903325" y="26537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9" type="subTitle"/>
          </p:nvPr>
        </p:nvSpPr>
        <p:spPr>
          <a:xfrm>
            <a:off x="4903325" y="17078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3" type="subTitle"/>
          </p:nvPr>
        </p:nvSpPr>
        <p:spPr>
          <a:xfrm>
            <a:off x="4903325" y="7619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ards">
  <p:cSld name="CUSTOM_8_1_1_1_1_1_1_1_1_1_1_1_1_1_1_1_1_1_1_1_1_1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228600" y="882000"/>
            <a:ext cx="2514300" cy="6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0" name="Google Shape;150;p14"/>
          <p:cNvSpPr txBox="1"/>
          <p:nvPr>
            <p:ph idx="4" type="subTitle"/>
          </p:nvPr>
        </p:nvSpPr>
        <p:spPr>
          <a:xfrm>
            <a:off x="343325" y="2026000"/>
            <a:ext cx="2362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51" name="Google Shape;151;p14"/>
          <p:cNvSpPr txBox="1"/>
          <p:nvPr>
            <p:ph idx="5" type="subTitle"/>
          </p:nvPr>
        </p:nvSpPr>
        <p:spPr>
          <a:xfrm>
            <a:off x="4733675" y="2026000"/>
            <a:ext cx="2362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8_1_1_1_1_1_1_1_1_1_1_1_1_1_1_1_1_1_1_1_1_1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4637600" y="432627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6" name="Google Shape;156;p15"/>
          <p:cNvSpPr txBox="1"/>
          <p:nvPr>
            <p:ph idx="3" type="subTitle"/>
          </p:nvPr>
        </p:nvSpPr>
        <p:spPr>
          <a:xfrm>
            <a:off x="1603898" y="4342896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330825" y="4189325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5" type="body"/>
          </p:nvPr>
        </p:nvSpPr>
        <p:spPr>
          <a:xfrm>
            <a:off x="4637600" y="332264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9" name="Google Shape;159;p15"/>
          <p:cNvSpPr txBox="1"/>
          <p:nvPr>
            <p:ph idx="6" type="subTitle"/>
          </p:nvPr>
        </p:nvSpPr>
        <p:spPr>
          <a:xfrm>
            <a:off x="1603898" y="3339267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0" name="Google Shape;160;p15"/>
          <p:cNvSpPr txBox="1"/>
          <p:nvPr>
            <p:ph idx="7" type="subTitle"/>
          </p:nvPr>
        </p:nvSpPr>
        <p:spPr>
          <a:xfrm>
            <a:off x="330825" y="3185695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8" type="body"/>
          </p:nvPr>
        </p:nvSpPr>
        <p:spPr>
          <a:xfrm>
            <a:off x="4637600" y="234198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62" name="Google Shape;162;p15"/>
          <p:cNvSpPr txBox="1"/>
          <p:nvPr>
            <p:ph idx="9" type="subTitle"/>
          </p:nvPr>
        </p:nvSpPr>
        <p:spPr>
          <a:xfrm>
            <a:off x="1603898" y="2358608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3" name="Google Shape;163;p15"/>
          <p:cNvSpPr txBox="1"/>
          <p:nvPr>
            <p:ph idx="13" type="subTitle"/>
          </p:nvPr>
        </p:nvSpPr>
        <p:spPr>
          <a:xfrm>
            <a:off x="330825" y="2205037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14" type="body"/>
          </p:nvPr>
        </p:nvSpPr>
        <p:spPr>
          <a:xfrm>
            <a:off x="4637600" y="136132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65" name="Google Shape;165;p15"/>
          <p:cNvSpPr txBox="1"/>
          <p:nvPr>
            <p:ph idx="15" type="subTitle"/>
          </p:nvPr>
        </p:nvSpPr>
        <p:spPr>
          <a:xfrm>
            <a:off x="1603898" y="1377949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6" name="Google Shape;166;p15"/>
          <p:cNvSpPr txBox="1"/>
          <p:nvPr>
            <p:ph idx="16" type="subTitle"/>
          </p:nvPr>
        </p:nvSpPr>
        <p:spPr>
          <a:xfrm>
            <a:off x="330825" y="1224378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17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ards">
  <p:cSld name="CUSTOM_8_1_1_1_1_1_1_1_1_1_1_1_1_1_1_1_1_1_1_1_1_1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3316788" y="15161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70" name="Google Shape;170;p1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3" type="subTitle"/>
          </p:nvPr>
        </p:nvSpPr>
        <p:spPr>
          <a:xfrm>
            <a:off x="355609" y="5499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3" name="Google Shape;173;p16"/>
          <p:cNvSpPr txBox="1"/>
          <p:nvPr>
            <p:ph idx="4" type="body"/>
          </p:nvPr>
        </p:nvSpPr>
        <p:spPr>
          <a:xfrm>
            <a:off x="387450" y="15161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74" name="Google Shape;174;p16"/>
          <p:cNvSpPr txBox="1"/>
          <p:nvPr>
            <p:ph idx="5" type="subTitle"/>
          </p:nvPr>
        </p:nvSpPr>
        <p:spPr>
          <a:xfrm>
            <a:off x="3284965" y="5499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5" name="Google Shape;175;p16"/>
          <p:cNvSpPr txBox="1"/>
          <p:nvPr>
            <p:ph idx="6" type="subTitle"/>
          </p:nvPr>
        </p:nvSpPr>
        <p:spPr>
          <a:xfrm>
            <a:off x="6213059" y="5605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6" name="Google Shape;176;p16"/>
          <p:cNvSpPr txBox="1"/>
          <p:nvPr>
            <p:ph idx="7" type="body"/>
          </p:nvPr>
        </p:nvSpPr>
        <p:spPr>
          <a:xfrm>
            <a:off x="6244900" y="15267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Alt 2">
  <p:cSld name="CUSTOM_8_1_1_1_1_1_1_1_1_1_1_1_1_1_1_1_1_1_1_1_1_1_1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 rot="10800000">
            <a:off x="-25" y="250"/>
            <a:ext cx="30669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230934" y="1805263"/>
            <a:ext cx="372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🡖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80" name="Google Shape;180;p1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3" type="title"/>
          </p:nvPr>
        </p:nvSpPr>
        <p:spPr>
          <a:xfrm>
            <a:off x="230937" y="1593450"/>
            <a:ext cx="237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230938" y="2041800"/>
            <a:ext cx="2378700" cy="9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4" name="Google Shape;184;p17"/>
          <p:cNvSpPr txBox="1"/>
          <p:nvPr>
            <p:ph idx="4" type="body"/>
          </p:nvPr>
        </p:nvSpPr>
        <p:spPr>
          <a:xfrm>
            <a:off x="3439371" y="907600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5" name="Google Shape;185;p17"/>
          <p:cNvSpPr txBox="1"/>
          <p:nvPr>
            <p:ph idx="5" type="subTitle"/>
          </p:nvPr>
        </p:nvSpPr>
        <p:spPr>
          <a:xfrm>
            <a:off x="3439363" y="618975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86" name="Google Shape;186;p17"/>
          <p:cNvSpPr txBox="1"/>
          <p:nvPr>
            <p:ph idx="6" type="body"/>
          </p:nvPr>
        </p:nvSpPr>
        <p:spPr>
          <a:xfrm>
            <a:off x="3439371" y="2532294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7" name="Google Shape;187;p17"/>
          <p:cNvSpPr txBox="1"/>
          <p:nvPr>
            <p:ph idx="7" type="subTitle"/>
          </p:nvPr>
        </p:nvSpPr>
        <p:spPr>
          <a:xfrm>
            <a:off x="3439363" y="2243669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8" type="body"/>
          </p:nvPr>
        </p:nvSpPr>
        <p:spPr>
          <a:xfrm>
            <a:off x="6313271" y="907600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9" name="Google Shape;189;p17"/>
          <p:cNvSpPr txBox="1"/>
          <p:nvPr>
            <p:ph idx="9" type="subTitle"/>
          </p:nvPr>
        </p:nvSpPr>
        <p:spPr>
          <a:xfrm>
            <a:off x="6313263" y="618975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90" name="Google Shape;190;p17"/>
          <p:cNvSpPr txBox="1"/>
          <p:nvPr>
            <p:ph idx="13" type="body"/>
          </p:nvPr>
        </p:nvSpPr>
        <p:spPr>
          <a:xfrm>
            <a:off x="6313271" y="2532294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91" name="Google Shape;191;p17"/>
          <p:cNvSpPr txBox="1"/>
          <p:nvPr>
            <p:ph idx="14" type="subTitle"/>
          </p:nvPr>
        </p:nvSpPr>
        <p:spPr>
          <a:xfrm>
            <a:off x="6313263" y="2243669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92" name="Google Shape;192;p17"/>
          <p:cNvSpPr txBox="1"/>
          <p:nvPr>
            <p:ph idx="15" type="body"/>
          </p:nvPr>
        </p:nvSpPr>
        <p:spPr>
          <a:xfrm>
            <a:off x="230650" y="3875100"/>
            <a:ext cx="23787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3" name="Google Shape;193;p17"/>
          <p:cNvSpPr/>
          <p:nvPr>
            <p:ph idx="16" type="pic"/>
          </p:nvPr>
        </p:nvSpPr>
        <p:spPr>
          <a:xfrm>
            <a:off x="230350" y="457200"/>
            <a:ext cx="853200" cy="103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ards">
  <p:cSld name="CUSTOM_14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 rot="-2700000">
            <a:off x="1338758" y="-3230594"/>
            <a:ext cx="6464087" cy="6464087"/>
          </a:xfrm>
          <a:prstGeom prst="rtTriangle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96" name="Google Shape;196;p1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197" name="Google Shape;197;p1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198" name="Google Shape;198;p18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429350" y="180150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0" name="Google Shape;200;p18"/>
          <p:cNvSpPr txBox="1"/>
          <p:nvPr>
            <p:ph idx="4" type="subTitle"/>
          </p:nvPr>
        </p:nvSpPr>
        <p:spPr>
          <a:xfrm>
            <a:off x="429350" y="128600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1" name="Google Shape;201;p18"/>
          <p:cNvSpPr txBox="1"/>
          <p:nvPr>
            <p:ph idx="5" type="body"/>
          </p:nvPr>
        </p:nvSpPr>
        <p:spPr>
          <a:xfrm>
            <a:off x="4833813" y="180150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2" name="Google Shape;202;p18"/>
          <p:cNvSpPr txBox="1"/>
          <p:nvPr>
            <p:ph idx="6" type="subTitle"/>
          </p:nvPr>
        </p:nvSpPr>
        <p:spPr>
          <a:xfrm>
            <a:off x="4833813" y="128600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3" name="Google Shape;203;p18"/>
          <p:cNvSpPr txBox="1"/>
          <p:nvPr>
            <p:ph idx="7" type="body"/>
          </p:nvPr>
        </p:nvSpPr>
        <p:spPr>
          <a:xfrm>
            <a:off x="2631588" y="236065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4" name="Google Shape;204;p18"/>
          <p:cNvSpPr txBox="1"/>
          <p:nvPr>
            <p:ph idx="8" type="subTitle"/>
          </p:nvPr>
        </p:nvSpPr>
        <p:spPr>
          <a:xfrm>
            <a:off x="2631588" y="184515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5" name="Google Shape;205;p18"/>
          <p:cNvSpPr txBox="1"/>
          <p:nvPr>
            <p:ph idx="9" type="body"/>
          </p:nvPr>
        </p:nvSpPr>
        <p:spPr>
          <a:xfrm>
            <a:off x="7036075" y="236065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6" name="Google Shape;206;p18"/>
          <p:cNvSpPr txBox="1"/>
          <p:nvPr>
            <p:ph idx="13" type="subTitle"/>
          </p:nvPr>
        </p:nvSpPr>
        <p:spPr>
          <a:xfrm>
            <a:off x="7036075" y="184515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">
  <p:cSld name="CUSTOM_8_1_1_1_1_1_1_1_1_1_1_1_1_1_1_1_1_1_1_1_1_1_1_1_1_1_1_1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/>
          <p:nvPr/>
        </p:nvSpPr>
        <p:spPr>
          <a:xfrm>
            <a:off x="0" y="0"/>
            <a:ext cx="3177300" cy="31773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09" name="Google Shape;209;p19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10" name="Google Shape;210;p19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337797" y="1044075"/>
            <a:ext cx="2839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2" name="Google Shape;212;p19"/>
          <p:cNvSpPr txBox="1"/>
          <p:nvPr>
            <p:ph idx="3" type="body"/>
          </p:nvPr>
        </p:nvSpPr>
        <p:spPr>
          <a:xfrm>
            <a:off x="5967566" y="1044075"/>
            <a:ext cx="28557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3" name="Google Shape;213;p19"/>
          <p:cNvSpPr txBox="1"/>
          <p:nvPr>
            <p:ph idx="4" type="body"/>
          </p:nvPr>
        </p:nvSpPr>
        <p:spPr>
          <a:xfrm>
            <a:off x="321474" y="3385428"/>
            <a:ext cx="2839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4" name="Google Shape;214;p19"/>
          <p:cNvSpPr txBox="1"/>
          <p:nvPr>
            <p:ph idx="5" type="body"/>
          </p:nvPr>
        </p:nvSpPr>
        <p:spPr>
          <a:xfrm>
            <a:off x="5951149" y="3385428"/>
            <a:ext cx="28557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5" name="Google Shape;215;p19"/>
          <p:cNvSpPr txBox="1"/>
          <p:nvPr>
            <p:ph idx="6" type="subTitle"/>
          </p:nvPr>
        </p:nvSpPr>
        <p:spPr>
          <a:xfrm>
            <a:off x="3505113" y="200547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6" name="Google Shape;216;p19"/>
          <p:cNvSpPr txBox="1"/>
          <p:nvPr>
            <p:ph idx="7" type="subTitle"/>
          </p:nvPr>
        </p:nvSpPr>
        <p:spPr>
          <a:xfrm>
            <a:off x="4638638" y="200547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7" name="Google Shape;217;p19"/>
          <p:cNvSpPr txBox="1"/>
          <p:nvPr>
            <p:ph idx="8" type="subTitle"/>
          </p:nvPr>
        </p:nvSpPr>
        <p:spPr>
          <a:xfrm>
            <a:off x="3505525" y="296582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8" name="Google Shape;218;p19"/>
          <p:cNvSpPr txBox="1"/>
          <p:nvPr>
            <p:ph idx="9" type="subTitle"/>
          </p:nvPr>
        </p:nvSpPr>
        <p:spPr>
          <a:xfrm>
            <a:off x="4639050" y="296582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9" name="Google Shape;219;p19"/>
          <p:cNvSpPr txBox="1"/>
          <p:nvPr>
            <p:ph idx="13" type="subTitle"/>
          </p:nvPr>
        </p:nvSpPr>
        <p:spPr>
          <a:xfrm>
            <a:off x="4319044" y="2485650"/>
            <a:ext cx="5067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20" name="Google Shape;220;p19"/>
          <p:cNvSpPr txBox="1"/>
          <p:nvPr>
            <p:ph idx="14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Alt 1">
  <p:cSld name="CUSTOM_8_1_1_1_1_1_1_1_1_1_1_1_1_1_1_1_1_1_1_1_1_1_1_1_1_1_1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/>
          <p:nvPr/>
        </p:nvSpPr>
        <p:spPr>
          <a:xfrm flipH="1" rot="5400000">
            <a:off x="6563025" y="657900"/>
            <a:ext cx="1358100" cy="37926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23" name="Google Shape;223;p20"/>
          <p:cNvSpPr/>
          <p:nvPr/>
        </p:nvSpPr>
        <p:spPr>
          <a:xfrm rot="5400000">
            <a:off x="580600" y="1292250"/>
            <a:ext cx="1358100" cy="25239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descr="A landscape shot of a marshland at dusk. " id="224" name="Google Shape;224;p20"/>
          <p:cNvPicPr preferRelativeResize="0"/>
          <p:nvPr/>
        </p:nvPicPr>
        <p:blipFill rotWithShape="1">
          <a:blip r:embed="rId2">
            <a:alphaModFix/>
          </a:blip>
          <a:srcRect b="14406" l="0" r="0" t="14413"/>
          <a:stretch/>
        </p:blipFill>
        <p:spPr>
          <a:xfrm>
            <a:off x="2517525" y="1875150"/>
            <a:ext cx="2822973" cy="135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3272950" y="25581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6" name="Google Shape;226;p20"/>
          <p:cNvSpPr txBox="1"/>
          <p:nvPr>
            <p:ph idx="2" type="body"/>
          </p:nvPr>
        </p:nvSpPr>
        <p:spPr>
          <a:xfrm>
            <a:off x="1806550" y="25581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7" name="Google Shape;227;p20"/>
          <p:cNvSpPr txBox="1"/>
          <p:nvPr>
            <p:ph idx="3" type="body"/>
          </p:nvPr>
        </p:nvSpPr>
        <p:spPr>
          <a:xfrm>
            <a:off x="335425" y="1201925"/>
            <a:ext cx="11499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8" name="Google Shape;228;p20"/>
          <p:cNvSpPr txBox="1"/>
          <p:nvPr>
            <p:ph idx="4" type="body"/>
          </p:nvPr>
        </p:nvSpPr>
        <p:spPr>
          <a:xfrm>
            <a:off x="4721725" y="12297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9" name="Google Shape;229;p20"/>
          <p:cNvSpPr txBox="1"/>
          <p:nvPr>
            <p:ph idx="5" type="body"/>
          </p:nvPr>
        </p:nvSpPr>
        <p:spPr>
          <a:xfrm>
            <a:off x="6193925" y="26235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0" name="Google Shape;230;p20"/>
          <p:cNvSpPr txBox="1"/>
          <p:nvPr>
            <p:ph idx="6" type="subTitle"/>
          </p:nvPr>
        </p:nvSpPr>
        <p:spPr>
          <a:xfrm>
            <a:off x="32730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1" name="Google Shape;231;p20"/>
          <p:cNvSpPr txBox="1"/>
          <p:nvPr>
            <p:ph idx="7" type="subTitle"/>
          </p:nvPr>
        </p:nvSpPr>
        <p:spPr>
          <a:xfrm>
            <a:off x="18066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2" name="Google Shape;232;p20"/>
          <p:cNvSpPr txBox="1"/>
          <p:nvPr>
            <p:ph idx="8" type="subTitle"/>
          </p:nvPr>
        </p:nvSpPr>
        <p:spPr>
          <a:xfrm>
            <a:off x="335513" y="19137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3" name="Google Shape;233;p20"/>
          <p:cNvSpPr txBox="1"/>
          <p:nvPr>
            <p:ph idx="9" type="subTitle"/>
          </p:nvPr>
        </p:nvSpPr>
        <p:spPr>
          <a:xfrm>
            <a:off x="4721813" y="19415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4" name="Google Shape;234;p20"/>
          <p:cNvSpPr txBox="1"/>
          <p:nvPr>
            <p:ph idx="13" type="subTitle"/>
          </p:nvPr>
        </p:nvSpPr>
        <p:spPr>
          <a:xfrm>
            <a:off x="6194013" y="33353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5" name="Google Shape;235;p20"/>
          <p:cNvSpPr txBox="1"/>
          <p:nvPr>
            <p:ph idx="14" type="subTitle"/>
          </p:nvPr>
        </p:nvSpPr>
        <p:spPr>
          <a:xfrm>
            <a:off x="7658713" y="4312650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6" name="Google Shape;236;p20"/>
          <p:cNvSpPr txBox="1"/>
          <p:nvPr>
            <p:ph idx="15" type="body"/>
          </p:nvPr>
        </p:nvSpPr>
        <p:spPr>
          <a:xfrm>
            <a:off x="7658625" y="3600800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7" name="Google Shape;237;p20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16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39" name="Google Shape;239;p20"/>
          <p:cNvSpPr txBox="1"/>
          <p:nvPr>
            <p:ph idx="17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CUSTOM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2406900" cy="240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7172525" y="0"/>
            <a:ext cx="1971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3809850" y="12695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3154650" y="3495050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3"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4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5" type="title"/>
          </p:nvPr>
        </p:nvSpPr>
        <p:spPr>
          <a:xfrm>
            <a:off x="3809850" y="17146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6" type="title"/>
          </p:nvPr>
        </p:nvSpPr>
        <p:spPr>
          <a:xfrm>
            <a:off x="3809850" y="21597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7" type="title"/>
          </p:nvPr>
        </p:nvSpPr>
        <p:spPr>
          <a:xfrm>
            <a:off x="3809850" y="2593988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8" type="title"/>
          </p:nvPr>
        </p:nvSpPr>
        <p:spPr>
          <a:xfrm>
            <a:off x="3809850" y="3036613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9" type="title"/>
          </p:nvPr>
        </p:nvSpPr>
        <p:spPr>
          <a:xfrm>
            <a:off x="3809850" y="3479238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3" type="title"/>
          </p:nvPr>
        </p:nvSpPr>
        <p:spPr>
          <a:xfrm>
            <a:off x="3154650" y="3049925"/>
            <a:ext cx="592800" cy="368100"/>
          </a:xfrm>
          <a:prstGeom prst="rect">
            <a:avLst/>
          </a:prstGeom>
        </p:spPr>
        <p:txBody>
          <a:bodyPr anchorCtr="0" anchor="ctr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4" type="title"/>
          </p:nvPr>
        </p:nvSpPr>
        <p:spPr>
          <a:xfrm>
            <a:off x="3154650" y="2604813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5" type="title"/>
          </p:nvPr>
        </p:nvSpPr>
        <p:spPr>
          <a:xfrm>
            <a:off x="3154650" y="2159700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6" type="title"/>
          </p:nvPr>
        </p:nvSpPr>
        <p:spPr>
          <a:xfrm>
            <a:off x="3154650" y="1714588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7" type="title"/>
          </p:nvPr>
        </p:nvSpPr>
        <p:spPr>
          <a:xfrm>
            <a:off x="3154650" y="1269488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8" type="title"/>
          </p:nvPr>
        </p:nvSpPr>
        <p:spPr>
          <a:xfrm>
            <a:off x="228600" y="457200"/>
            <a:ext cx="5762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Alt 2">
  <p:cSld name="CUSTOM_8_1_1_1_1_1_1_1_1_1_1_1_1_1_1_1_1_1_1_1_1_1_1_1_1_1_1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flipH="1">
            <a:off x="5961300" y="0"/>
            <a:ext cx="3177300" cy="31773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42" name="Google Shape;242;p21"/>
          <p:cNvSpPr/>
          <p:nvPr/>
        </p:nvSpPr>
        <p:spPr>
          <a:xfrm rot="5400000">
            <a:off x="3888975" y="-2016150"/>
            <a:ext cx="1358100" cy="9140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43" name="Google Shape;243;p2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244" name="Google Shape;244;p2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45" name="Google Shape;245;p21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6" name="Google Shape;246;p21"/>
          <p:cNvSpPr txBox="1"/>
          <p:nvPr>
            <p:ph idx="1" type="subTitle"/>
          </p:nvPr>
        </p:nvSpPr>
        <p:spPr>
          <a:xfrm>
            <a:off x="486625" y="130702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7" name="Google Shape;247;p21"/>
          <p:cNvSpPr txBox="1"/>
          <p:nvPr>
            <p:ph idx="4" type="body"/>
          </p:nvPr>
        </p:nvSpPr>
        <p:spPr>
          <a:xfrm>
            <a:off x="486650" y="162343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48" name="Google Shape;248;p21"/>
          <p:cNvSpPr txBox="1"/>
          <p:nvPr>
            <p:ph idx="5" type="subTitle"/>
          </p:nvPr>
        </p:nvSpPr>
        <p:spPr>
          <a:xfrm>
            <a:off x="3431225" y="166807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9" name="Google Shape;249;p21"/>
          <p:cNvSpPr txBox="1"/>
          <p:nvPr>
            <p:ph idx="6" type="body"/>
          </p:nvPr>
        </p:nvSpPr>
        <p:spPr>
          <a:xfrm>
            <a:off x="3431250" y="198448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0" name="Google Shape;250;p21"/>
          <p:cNvSpPr txBox="1"/>
          <p:nvPr>
            <p:ph idx="7" type="subTitle"/>
          </p:nvPr>
        </p:nvSpPr>
        <p:spPr>
          <a:xfrm>
            <a:off x="6375825" y="130702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1" name="Google Shape;251;p21"/>
          <p:cNvSpPr txBox="1"/>
          <p:nvPr>
            <p:ph idx="8" type="body"/>
          </p:nvPr>
        </p:nvSpPr>
        <p:spPr>
          <a:xfrm>
            <a:off x="6375850" y="162343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display - Alt 1">
  <p:cSld name="CUSTOM_8_1_1_1_1_1_1_1_1_1_1_1_1_1_1_1_1_1_1_1_1_1_1_1_1_1_1_1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/>
          <p:nvPr/>
        </p:nvSpPr>
        <p:spPr>
          <a:xfrm>
            <a:off x="7529650" y="250"/>
            <a:ext cx="16149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4" name="Google Shape;254;p22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55" name="Google Shape;255;p22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230075" y="990150"/>
            <a:ext cx="3612900" cy="35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8" name="Google Shape;258;p22"/>
          <p:cNvSpPr txBox="1"/>
          <p:nvPr>
            <p:ph idx="4" type="subTitle"/>
          </p:nvPr>
        </p:nvSpPr>
        <p:spPr>
          <a:xfrm>
            <a:off x="228600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59" name="Google Shape;259;p22"/>
          <p:cNvSpPr txBox="1"/>
          <p:nvPr>
            <p:ph idx="5" type="subTitle"/>
          </p:nvPr>
        </p:nvSpPr>
        <p:spPr>
          <a:xfrm>
            <a:off x="230075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0" name="Google Shape;260;p22"/>
          <p:cNvSpPr txBox="1"/>
          <p:nvPr>
            <p:ph idx="6" type="subTitle"/>
          </p:nvPr>
        </p:nvSpPr>
        <p:spPr>
          <a:xfrm>
            <a:off x="1983338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1" name="Google Shape;261;p22"/>
          <p:cNvSpPr txBox="1"/>
          <p:nvPr>
            <p:ph idx="7" type="subTitle"/>
          </p:nvPr>
        </p:nvSpPr>
        <p:spPr>
          <a:xfrm>
            <a:off x="1984813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idx="8" type="subTitle"/>
          </p:nvPr>
        </p:nvSpPr>
        <p:spPr>
          <a:xfrm>
            <a:off x="3739563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3" name="Google Shape;263;p22"/>
          <p:cNvSpPr txBox="1"/>
          <p:nvPr>
            <p:ph idx="9" type="subTitle"/>
          </p:nvPr>
        </p:nvSpPr>
        <p:spPr>
          <a:xfrm>
            <a:off x="3741038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4" name="Google Shape;264;p22"/>
          <p:cNvSpPr txBox="1"/>
          <p:nvPr>
            <p:ph idx="13" type="subTitle"/>
          </p:nvPr>
        </p:nvSpPr>
        <p:spPr>
          <a:xfrm>
            <a:off x="228600" y="3211175"/>
            <a:ext cx="31302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65" name="Google Shape;265;p22"/>
          <p:cNvSpPr txBox="1"/>
          <p:nvPr>
            <p:ph idx="14" type="subTitle"/>
          </p:nvPr>
        </p:nvSpPr>
        <p:spPr>
          <a:xfrm>
            <a:off x="228600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6" name="Google Shape;266;p22"/>
          <p:cNvSpPr txBox="1"/>
          <p:nvPr>
            <p:ph idx="15" type="subTitle"/>
          </p:nvPr>
        </p:nvSpPr>
        <p:spPr>
          <a:xfrm>
            <a:off x="230075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7" name="Google Shape;267;p22"/>
          <p:cNvSpPr txBox="1"/>
          <p:nvPr>
            <p:ph idx="16" type="subTitle"/>
          </p:nvPr>
        </p:nvSpPr>
        <p:spPr>
          <a:xfrm>
            <a:off x="1983338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8" name="Google Shape;268;p22"/>
          <p:cNvSpPr txBox="1"/>
          <p:nvPr>
            <p:ph idx="17" type="subTitle"/>
          </p:nvPr>
        </p:nvSpPr>
        <p:spPr>
          <a:xfrm>
            <a:off x="1984813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9" name="Google Shape;269;p22"/>
          <p:cNvSpPr txBox="1"/>
          <p:nvPr>
            <p:ph idx="18" type="subTitle"/>
          </p:nvPr>
        </p:nvSpPr>
        <p:spPr>
          <a:xfrm>
            <a:off x="3739563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70" name="Google Shape;270;p22"/>
          <p:cNvSpPr txBox="1"/>
          <p:nvPr>
            <p:ph idx="19" type="subTitle"/>
          </p:nvPr>
        </p:nvSpPr>
        <p:spPr>
          <a:xfrm>
            <a:off x="3741038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71" name="Google Shape;271;p22"/>
          <p:cNvSpPr txBox="1"/>
          <p:nvPr>
            <p:ph idx="20" type="subTitle"/>
          </p:nvPr>
        </p:nvSpPr>
        <p:spPr>
          <a:xfrm>
            <a:off x="228600" y="1718663"/>
            <a:ext cx="31302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Alt 1">
  <p:cSld name="CUSTOM_8_1_1_1_1_1_1_1_1_1_1_1_1_1_1_1_1_1_1_1_1_1_1_1_1_1_1_1_1_1_1_1_1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74" name="Google Shape;274;p23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75" name="Google Shape;275;p23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76" name="Google Shape;276;p23"/>
          <p:cNvSpPr txBox="1"/>
          <p:nvPr>
            <p:ph idx="1" type="subTitle"/>
          </p:nvPr>
        </p:nvSpPr>
        <p:spPr>
          <a:xfrm>
            <a:off x="228600" y="792994"/>
            <a:ext cx="3130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77" name="Google Shape;277;p23"/>
          <p:cNvSpPr txBox="1"/>
          <p:nvPr>
            <p:ph idx="4" type="subTitle"/>
          </p:nvPr>
        </p:nvSpPr>
        <p:spPr>
          <a:xfrm>
            <a:off x="419070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5" type="subTitle"/>
          </p:nvPr>
        </p:nvSpPr>
        <p:spPr>
          <a:xfrm>
            <a:off x="419075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6" type="subTitle"/>
          </p:nvPr>
        </p:nvSpPr>
        <p:spPr>
          <a:xfrm>
            <a:off x="419076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7" type="subTitle"/>
          </p:nvPr>
        </p:nvSpPr>
        <p:spPr>
          <a:xfrm>
            <a:off x="2624407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1" name="Google Shape;281;p23"/>
          <p:cNvSpPr txBox="1"/>
          <p:nvPr>
            <p:ph idx="8" type="subTitle"/>
          </p:nvPr>
        </p:nvSpPr>
        <p:spPr>
          <a:xfrm>
            <a:off x="2624413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9" type="subTitle"/>
          </p:nvPr>
        </p:nvSpPr>
        <p:spPr>
          <a:xfrm>
            <a:off x="2624413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13" type="subTitle"/>
          </p:nvPr>
        </p:nvSpPr>
        <p:spPr>
          <a:xfrm>
            <a:off x="4815495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4" name="Google Shape;284;p23"/>
          <p:cNvSpPr txBox="1"/>
          <p:nvPr>
            <p:ph idx="14" type="subTitle"/>
          </p:nvPr>
        </p:nvSpPr>
        <p:spPr>
          <a:xfrm>
            <a:off x="4815500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5" name="Google Shape;285;p23"/>
          <p:cNvSpPr txBox="1"/>
          <p:nvPr>
            <p:ph idx="15" type="subTitle"/>
          </p:nvPr>
        </p:nvSpPr>
        <p:spPr>
          <a:xfrm>
            <a:off x="4815501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6" name="Google Shape;286;p23"/>
          <p:cNvSpPr txBox="1"/>
          <p:nvPr>
            <p:ph idx="16" type="subTitle"/>
          </p:nvPr>
        </p:nvSpPr>
        <p:spPr>
          <a:xfrm>
            <a:off x="7006607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7" name="Google Shape;287;p23"/>
          <p:cNvSpPr txBox="1"/>
          <p:nvPr>
            <p:ph idx="17" type="subTitle"/>
          </p:nvPr>
        </p:nvSpPr>
        <p:spPr>
          <a:xfrm>
            <a:off x="7006613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8" name="Google Shape;288;p23"/>
          <p:cNvSpPr txBox="1"/>
          <p:nvPr>
            <p:ph idx="18" type="subTitle"/>
          </p:nvPr>
        </p:nvSpPr>
        <p:spPr>
          <a:xfrm>
            <a:off x="7006613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display 2">
  <p:cSld name="CUSTOM_8_1_1_1_1_1_1_1_1_1_1_1_1_1_1_1_1_1_1_1_1_1_1_1_1_1_1_1_1_1_1_1_1_1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/>
          <p:nvPr/>
        </p:nvSpPr>
        <p:spPr>
          <a:xfrm rot="-5400000">
            <a:off x="0" y="816600"/>
            <a:ext cx="4326900" cy="432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1" name="Google Shape;291;p24"/>
          <p:cNvSpPr/>
          <p:nvPr/>
        </p:nvSpPr>
        <p:spPr>
          <a:xfrm rot="5400000">
            <a:off x="4817100" y="0"/>
            <a:ext cx="4326900" cy="43269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2" name="Google Shape;292;p24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93" name="Google Shape;293;p2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94" name="Google Shape;294;p24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95" name="Google Shape;295;p24"/>
          <p:cNvSpPr txBox="1"/>
          <p:nvPr>
            <p:ph idx="1" type="subTitle"/>
          </p:nvPr>
        </p:nvSpPr>
        <p:spPr>
          <a:xfrm>
            <a:off x="3238050" y="18047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6" name="Google Shape;296;p24"/>
          <p:cNvSpPr txBox="1"/>
          <p:nvPr>
            <p:ph idx="4" type="subTitle"/>
          </p:nvPr>
        </p:nvSpPr>
        <p:spPr>
          <a:xfrm>
            <a:off x="4056600" y="26885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5" type="subTitle"/>
          </p:nvPr>
        </p:nvSpPr>
        <p:spPr>
          <a:xfrm>
            <a:off x="3457950" y="22334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98" name="Google Shape;298;p24"/>
          <p:cNvSpPr txBox="1"/>
          <p:nvPr>
            <p:ph idx="6" type="subTitle"/>
          </p:nvPr>
        </p:nvSpPr>
        <p:spPr>
          <a:xfrm>
            <a:off x="803225" y="18179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9" name="Google Shape;299;p24"/>
          <p:cNvSpPr txBox="1"/>
          <p:nvPr>
            <p:ph idx="7" type="subTitle"/>
          </p:nvPr>
        </p:nvSpPr>
        <p:spPr>
          <a:xfrm>
            <a:off x="1621775" y="27017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Google Shape;300;p24"/>
          <p:cNvSpPr txBox="1"/>
          <p:nvPr>
            <p:ph idx="8" type="subTitle"/>
          </p:nvPr>
        </p:nvSpPr>
        <p:spPr>
          <a:xfrm>
            <a:off x="1023125" y="22466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01" name="Google Shape;301;p24"/>
          <p:cNvSpPr txBox="1"/>
          <p:nvPr>
            <p:ph idx="9" type="subTitle"/>
          </p:nvPr>
        </p:nvSpPr>
        <p:spPr>
          <a:xfrm>
            <a:off x="5672875" y="18047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2" name="Google Shape;302;p24"/>
          <p:cNvSpPr txBox="1"/>
          <p:nvPr>
            <p:ph idx="13" type="subTitle"/>
          </p:nvPr>
        </p:nvSpPr>
        <p:spPr>
          <a:xfrm>
            <a:off x="6491425" y="26885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3" name="Google Shape;303;p24"/>
          <p:cNvSpPr txBox="1"/>
          <p:nvPr>
            <p:ph idx="14" type="subTitle"/>
          </p:nvPr>
        </p:nvSpPr>
        <p:spPr>
          <a:xfrm>
            <a:off x="5892775" y="22334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CUSTOM_8_1_1_1_1_1_1_1_1_1_1_1_1_1_1_1_1_1_1_1_1_1_1_1_1_1_1_1_1_1_1_1_1_1_1_1_1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/>
          <p:nvPr/>
        </p:nvSpPr>
        <p:spPr>
          <a:xfrm rot="5400000">
            <a:off x="5473500" y="0"/>
            <a:ext cx="3670500" cy="36705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06" name="Google Shape;306;p2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07" name="Google Shape;307;p2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08" name="Google Shape;308;p25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09" name="Google Shape;309;p25"/>
          <p:cNvSpPr txBox="1"/>
          <p:nvPr>
            <p:ph idx="1" type="subTitle"/>
          </p:nvPr>
        </p:nvSpPr>
        <p:spPr>
          <a:xfrm>
            <a:off x="228600" y="792994"/>
            <a:ext cx="3130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0" name="Google Shape;310;p25"/>
          <p:cNvSpPr txBox="1"/>
          <p:nvPr>
            <p:ph idx="4" type="title"/>
          </p:nvPr>
        </p:nvSpPr>
        <p:spPr>
          <a:xfrm>
            <a:off x="91525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1" name="Google Shape;311;p25"/>
          <p:cNvSpPr txBox="1"/>
          <p:nvPr>
            <p:ph idx="5" type="title"/>
          </p:nvPr>
        </p:nvSpPr>
        <p:spPr>
          <a:xfrm>
            <a:off x="284950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2" name="Google Shape;312;p25"/>
          <p:cNvSpPr txBox="1"/>
          <p:nvPr>
            <p:ph idx="6" type="title"/>
          </p:nvPr>
        </p:nvSpPr>
        <p:spPr>
          <a:xfrm>
            <a:off x="429895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3" name="Google Shape;313;p25"/>
          <p:cNvSpPr txBox="1"/>
          <p:nvPr>
            <p:ph idx="7" type="title"/>
          </p:nvPr>
        </p:nvSpPr>
        <p:spPr>
          <a:xfrm>
            <a:off x="729850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4" name="Google Shape;314;p25"/>
          <p:cNvSpPr txBox="1"/>
          <p:nvPr>
            <p:ph idx="8" type="subTitle"/>
          </p:nvPr>
        </p:nvSpPr>
        <p:spPr>
          <a:xfrm>
            <a:off x="442900" y="3172725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15" name="Google Shape;315;p25"/>
          <p:cNvSpPr txBox="1"/>
          <p:nvPr>
            <p:ph idx="9" type="subTitle"/>
          </p:nvPr>
        </p:nvSpPr>
        <p:spPr>
          <a:xfrm>
            <a:off x="442900" y="3418396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6" name="Google Shape;316;p25"/>
          <p:cNvSpPr txBox="1"/>
          <p:nvPr>
            <p:ph idx="13" type="body"/>
          </p:nvPr>
        </p:nvSpPr>
        <p:spPr>
          <a:xfrm>
            <a:off x="442898" y="3850550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17" name="Google Shape;317;p25"/>
          <p:cNvSpPr txBox="1"/>
          <p:nvPr>
            <p:ph idx="14" type="subTitle"/>
          </p:nvPr>
        </p:nvSpPr>
        <p:spPr>
          <a:xfrm>
            <a:off x="3201413" y="3173750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18" name="Google Shape;318;p25"/>
          <p:cNvSpPr txBox="1"/>
          <p:nvPr>
            <p:ph idx="15" type="subTitle"/>
          </p:nvPr>
        </p:nvSpPr>
        <p:spPr>
          <a:xfrm>
            <a:off x="3201413" y="3419421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9" name="Google Shape;319;p25"/>
          <p:cNvSpPr txBox="1"/>
          <p:nvPr>
            <p:ph idx="16" type="body"/>
          </p:nvPr>
        </p:nvSpPr>
        <p:spPr>
          <a:xfrm>
            <a:off x="3201411" y="3851575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20" name="Google Shape;320;p25"/>
          <p:cNvSpPr txBox="1"/>
          <p:nvPr>
            <p:ph idx="17" type="subTitle"/>
          </p:nvPr>
        </p:nvSpPr>
        <p:spPr>
          <a:xfrm>
            <a:off x="4652727" y="3173750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21" name="Google Shape;321;p25"/>
          <p:cNvSpPr txBox="1"/>
          <p:nvPr>
            <p:ph idx="18" type="subTitle"/>
          </p:nvPr>
        </p:nvSpPr>
        <p:spPr>
          <a:xfrm>
            <a:off x="4652727" y="3419421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2" name="Google Shape;322;p25"/>
          <p:cNvSpPr txBox="1"/>
          <p:nvPr>
            <p:ph idx="19" type="body"/>
          </p:nvPr>
        </p:nvSpPr>
        <p:spPr>
          <a:xfrm>
            <a:off x="4652725" y="3851575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23" name="Google Shape;323;p25"/>
          <p:cNvSpPr txBox="1"/>
          <p:nvPr>
            <p:ph idx="20" type="subTitle"/>
          </p:nvPr>
        </p:nvSpPr>
        <p:spPr>
          <a:xfrm>
            <a:off x="7646687" y="3172725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24" name="Google Shape;324;p25"/>
          <p:cNvSpPr txBox="1"/>
          <p:nvPr>
            <p:ph idx="21" type="subTitle"/>
          </p:nvPr>
        </p:nvSpPr>
        <p:spPr>
          <a:xfrm>
            <a:off x="7646687" y="3418396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5" name="Google Shape;325;p25"/>
          <p:cNvSpPr txBox="1"/>
          <p:nvPr>
            <p:ph idx="22" type="body"/>
          </p:nvPr>
        </p:nvSpPr>
        <p:spPr>
          <a:xfrm>
            <a:off x="7646686" y="3850550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- Alt 2">
  <p:cSld name="CUSTOM_8_1_1_1_1_1_1_1_1_1_1_1_1_1_1_1_1_1_1_1_1_1_1_1_1_1_1_1_1_1_1_2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/>
          <p:nvPr/>
        </p:nvSpPr>
        <p:spPr>
          <a:xfrm rot="-5400000">
            <a:off x="0" y="816600"/>
            <a:ext cx="4326900" cy="432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28" name="Google Shape;328;p26"/>
          <p:cNvSpPr/>
          <p:nvPr/>
        </p:nvSpPr>
        <p:spPr>
          <a:xfrm rot="5400000">
            <a:off x="4817100" y="0"/>
            <a:ext cx="4326900" cy="43269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29" name="Google Shape;329;p2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30" name="Google Shape;330;p2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31" name="Google Shape;331;p26"/>
          <p:cNvSpPr/>
          <p:nvPr/>
        </p:nvSpPr>
        <p:spPr>
          <a:xfrm>
            <a:off x="228650" y="457200"/>
            <a:ext cx="8686800" cy="4226400"/>
          </a:xfrm>
          <a:prstGeom prst="roundRect">
            <a:avLst>
              <a:gd fmla="val 682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v</a:t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32" name="Google Shape;332;p26"/>
          <p:cNvSpPr txBox="1"/>
          <p:nvPr>
            <p:ph idx="3" type="title"/>
          </p:nvPr>
        </p:nvSpPr>
        <p:spPr>
          <a:xfrm>
            <a:off x="1254050" y="1703407"/>
            <a:ext cx="6636000" cy="12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33" name="Google Shape;333;p26"/>
          <p:cNvSpPr txBox="1"/>
          <p:nvPr>
            <p:ph idx="1" type="subTitle"/>
          </p:nvPr>
        </p:nvSpPr>
        <p:spPr>
          <a:xfrm>
            <a:off x="1643100" y="2881050"/>
            <a:ext cx="5857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6" name="Google Shape;33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5" name="Google Shape;345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- Alt 1">
  <p:cSld name="CUSTOM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>
            <p:ph idx="2" type="pic"/>
          </p:nvPr>
        </p:nvSpPr>
        <p:spPr>
          <a:xfrm>
            <a:off x="0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"/>
          <p:cNvSpPr/>
          <p:nvPr>
            <p:ph idx="3" type="pic"/>
          </p:nvPr>
        </p:nvSpPr>
        <p:spPr>
          <a:xfrm>
            <a:off x="3044117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4"/>
          <p:cNvSpPr/>
          <p:nvPr>
            <p:ph idx="4" type="pic"/>
          </p:nvPr>
        </p:nvSpPr>
        <p:spPr>
          <a:xfrm>
            <a:off x="6088233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228675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5" type="title"/>
          </p:nvPr>
        </p:nvSpPr>
        <p:spPr>
          <a:xfrm>
            <a:off x="228675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28675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41" name="Google Shape;41;p4"/>
          <p:cNvSpPr txBox="1"/>
          <p:nvPr>
            <p:ph idx="6" type="title"/>
          </p:nvPr>
        </p:nvSpPr>
        <p:spPr>
          <a:xfrm>
            <a:off x="3235367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7" type="title"/>
          </p:nvPr>
        </p:nvSpPr>
        <p:spPr>
          <a:xfrm>
            <a:off x="3235367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8" type="body"/>
          </p:nvPr>
        </p:nvSpPr>
        <p:spPr>
          <a:xfrm>
            <a:off x="3241214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44" name="Google Shape;44;p4"/>
          <p:cNvSpPr txBox="1"/>
          <p:nvPr>
            <p:ph idx="9" type="title"/>
          </p:nvPr>
        </p:nvSpPr>
        <p:spPr>
          <a:xfrm>
            <a:off x="6279483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3" type="title"/>
          </p:nvPr>
        </p:nvSpPr>
        <p:spPr>
          <a:xfrm>
            <a:off x="6279483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4" type="body"/>
          </p:nvPr>
        </p:nvSpPr>
        <p:spPr>
          <a:xfrm>
            <a:off x="6285328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0" name="Google Shape;35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5" name="Google Shape;355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6" name="Google Shape;356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1" name="Google Shape;361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3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3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8" name="Google Shape;368;p3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9" name="Google Shape;369;p3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0" name="Google Shape;370;p3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4" name="Google Shape;374;p3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7" name="Google Shape;377;p4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8" name="Google Shape;378;p4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9" name="Google Shape;379;p4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4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- Alt 2">
  <p:cSld name="CUSTOM_1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 rot="-2700000">
            <a:off x="1338758" y="-3230594"/>
            <a:ext cx="6464087" cy="6464087"/>
          </a:xfrm>
          <a:prstGeom prst="rtTriangle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title"/>
          </p:nvPr>
        </p:nvSpPr>
        <p:spPr>
          <a:xfrm>
            <a:off x="228600" y="457200"/>
            <a:ext cx="62823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4" type="title"/>
          </p:nvPr>
        </p:nvSpPr>
        <p:spPr>
          <a:xfrm>
            <a:off x="33987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5" type="title"/>
          </p:nvPr>
        </p:nvSpPr>
        <p:spPr>
          <a:xfrm>
            <a:off x="33987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6" type="title"/>
          </p:nvPr>
        </p:nvSpPr>
        <p:spPr>
          <a:xfrm>
            <a:off x="1807977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7" type="title"/>
          </p:nvPr>
        </p:nvSpPr>
        <p:spPr>
          <a:xfrm>
            <a:off x="1807977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8" type="title"/>
          </p:nvPr>
        </p:nvSpPr>
        <p:spPr>
          <a:xfrm>
            <a:off x="327554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9" type="title"/>
          </p:nvPr>
        </p:nvSpPr>
        <p:spPr>
          <a:xfrm>
            <a:off x="327554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3" type="title"/>
          </p:nvPr>
        </p:nvSpPr>
        <p:spPr>
          <a:xfrm>
            <a:off x="4743373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4" type="title"/>
          </p:nvPr>
        </p:nvSpPr>
        <p:spPr>
          <a:xfrm>
            <a:off x="4743373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15" type="title"/>
          </p:nvPr>
        </p:nvSpPr>
        <p:spPr>
          <a:xfrm>
            <a:off x="6205996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6" type="title"/>
          </p:nvPr>
        </p:nvSpPr>
        <p:spPr>
          <a:xfrm>
            <a:off x="6205996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17" type="title"/>
          </p:nvPr>
        </p:nvSpPr>
        <p:spPr>
          <a:xfrm>
            <a:off x="7683660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18" type="title"/>
          </p:nvPr>
        </p:nvSpPr>
        <p:spPr>
          <a:xfrm>
            <a:off x="7683660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4" name="Google Shape;64;p5"/>
          <p:cNvSpPr/>
          <p:nvPr>
            <p:ph idx="19" type="pic"/>
          </p:nvPr>
        </p:nvSpPr>
        <p:spPr>
          <a:xfrm>
            <a:off x="1726022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5" name="Google Shape;65;p5"/>
          <p:cNvSpPr/>
          <p:nvPr>
            <p:ph idx="20" type="pic"/>
          </p:nvPr>
        </p:nvSpPr>
        <p:spPr>
          <a:xfrm>
            <a:off x="3194345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6" name="Google Shape;66;p5"/>
          <p:cNvSpPr/>
          <p:nvPr>
            <p:ph idx="21" type="pic"/>
          </p:nvPr>
        </p:nvSpPr>
        <p:spPr>
          <a:xfrm>
            <a:off x="4662668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7" name="Google Shape;67;p5"/>
          <p:cNvSpPr/>
          <p:nvPr>
            <p:ph idx="22" type="pic"/>
          </p:nvPr>
        </p:nvSpPr>
        <p:spPr>
          <a:xfrm>
            <a:off x="6130990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8" name="Google Shape;68;p5"/>
          <p:cNvSpPr/>
          <p:nvPr>
            <p:ph idx="23" type="pic"/>
          </p:nvPr>
        </p:nvSpPr>
        <p:spPr>
          <a:xfrm>
            <a:off x="7599313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9" name="Google Shape;69;p5"/>
          <p:cNvSpPr/>
          <p:nvPr>
            <p:ph idx="24" type="pic"/>
          </p:nvPr>
        </p:nvSpPr>
        <p:spPr>
          <a:xfrm>
            <a:off x="257700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3" name="Google Shape;383;p4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4" name="Google Shape;384;p4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5" name="Google Shape;385;p41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41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41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8" name="Google Shape;388;p41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1" name="Google Shape;391;p4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2" name="Google Shape;392;p4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3" name="Google Shape;393;p4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4" name="Google Shape;394;p4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5" name="Google Shape;395;p4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4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4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8" name="Google Shape;398;p4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4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4" name="Google Shape;404;p4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4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4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7" name="Google Shape;40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4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2" name="Google Shape;412;p4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4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4" name="Google Shape;414;p4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5" name="Google Shape;415;p4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4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7" name="Google Shape;41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4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9" name="Google Shape;419;p4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0" name="Google Shape;420;p4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4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4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4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4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4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4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4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41" name="Google Shape;441;p4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42" name="Google Shape;442;p49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49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45" name="Google Shape;445;p49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5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48" name="Google Shape;448;p5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5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5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5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5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5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5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5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5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5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5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5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5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5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5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5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5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5" name="Google Shape;465;p5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5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5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8" name="Google Shape;468;p5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9" name="Google Shape;469;p5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0" name="Google Shape;470;p5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1" name="Google Shape;471;p5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5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5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5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5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5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5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5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5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5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5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5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5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5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5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5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5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5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5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5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5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5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5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5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5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5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5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5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5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5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5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5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5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5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5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5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07" name="Google Shape;507;p5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9" name="Google Shape;509;p5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10" name="Google Shape;510;p5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11" name="Google Shape;511;p5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2" name="Google Shape;512;p50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50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5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16" name="Google Shape;516;p5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5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5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5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5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5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5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5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5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5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5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5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5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5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5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5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5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5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5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5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5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5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5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5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5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5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5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5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5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5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5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5" name="Google Shape;575;p5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7" name="Google Shape;577;p51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8" name="Google Shape;578;p51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79" name="Google Shape;579;p51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0" name="Google Shape;580;p51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CUSTOM_8_1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3" type="title"/>
          </p:nvPr>
        </p:nvSpPr>
        <p:spPr>
          <a:xfrm>
            <a:off x="228600" y="457200"/>
            <a:ext cx="4296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5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83" name="Google Shape;583;p5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5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5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5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5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5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5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5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5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5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5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5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5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5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5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5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5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5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5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5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5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5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5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5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5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5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5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5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5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5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5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5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5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5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5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5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5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5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5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5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5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5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5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5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5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5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5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5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5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5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5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5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5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5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5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5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5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5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5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42" name="Google Shape;642;p5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44" name="Google Shape;644;p52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45" name="Google Shape;645;p52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46" name="Google Shape;646;p52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7" name="Google Shape;647;p52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52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52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5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52" name="Google Shape;652;p5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5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5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5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5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5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5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5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5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5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5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5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5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5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5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7" name="Google Shape;667;p5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5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5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5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5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5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5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5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5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5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5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5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5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5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5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5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5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5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5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5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5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5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5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5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5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5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5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5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5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5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5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5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5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5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5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5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5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5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5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5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5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5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5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11" name="Google Shape;711;p5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713" name="Google Shape;713;p53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14" name="Google Shape;714;p53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15" name="Google Shape;715;p53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6" name="Google Shape;716;p53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5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19" name="Google Shape;719;p5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5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5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5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5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5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5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5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5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5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5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5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5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5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5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5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5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5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5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5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5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5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5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5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5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5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5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5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5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5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5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5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5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5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5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5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5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5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5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5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5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5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5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5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5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5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5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5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5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5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5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5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5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5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5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5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5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5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5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78" name="Google Shape;778;p5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780" name="Google Shape;780;p54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1" name="Google Shape;781;p5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82" name="Google Shape;782;p54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83" name="Google Shape;783;p54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" name="Google Shape;785;p5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86" name="Google Shape;786;p5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5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5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5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5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5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5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5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5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5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5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5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5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5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p5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5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5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5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5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5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5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5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5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5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5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5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5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5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5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5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5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5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5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5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5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5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5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5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5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5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5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5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5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5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5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5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5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5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5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5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5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5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5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5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5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5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5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5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5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45" name="Google Shape;845;p55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6" name="Google Shape;846;p5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47" name="Google Shape;847;p55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8" name="Google Shape;848;p5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50" name="Google Shape;850;p5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51" name="Google Shape;851;p5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2" name="Google Shape;852;p5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5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55" name="Google Shape;855;p5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5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5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5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9" name="Google Shape;859;p5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0" name="Google Shape;860;p5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1" name="Google Shape;861;p5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2" name="Google Shape;862;p5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5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5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5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5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7" name="Google Shape;867;p5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5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5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5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5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5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5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5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5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5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5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5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5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5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5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5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5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5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5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5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5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5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5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5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5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5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5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5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5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5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5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5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5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5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5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5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5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5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5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5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5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5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14" name="Google Shape;914;p5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15" name="Google Shape;915;p5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56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7" name="Google Shape;917;p56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8" name="Google Shape;918;p5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5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21" name="Google Shape;921;p5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5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5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5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5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5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5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5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5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5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5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5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5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5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5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5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5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5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5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p5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1" name="Google Shape;941;p5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2" name="Google Shape;942;p5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5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5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5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5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5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5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5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5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5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5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5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5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5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5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5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5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5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5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5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5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5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5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5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5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5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5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5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5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5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5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5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5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5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5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5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5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5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80" name="Google Shape;980;p5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81" name="Google Shape;981;p5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57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3" name="Google Shape;983;p5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5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86" name="Google Shape;986;p5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5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5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5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5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5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5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5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5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5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5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5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5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5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5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45" name="Google Shape;1045;p5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46" name="Google Shape;1046;p5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58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8" name="Google Shape;1048;p58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49" name="Google Shape;1049;p5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Google Shape;1051;p5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52" name="Google Shape;1052;p5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5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5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5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5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5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5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5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5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5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5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5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5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5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5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5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8" name="Google Shape;1068;p5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9" name="Google Shape;1069;p5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0" name="Google Shape;1070;p5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1" name="Google Shape;1071;p5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2" name="Google Shape;1072;p5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3" name="Google Shape;1073;p5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5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5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5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5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5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5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5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5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5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5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5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5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5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5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5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5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5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5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5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5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5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5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5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5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5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5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5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5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5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5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5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5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5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5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5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11" name="Google Shape;1111;p5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12" name="Google Shape;1112;p5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59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4" name="Google Shape;1114;p59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15" name="Google Shape;1115;p59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16" name="Google Shape;1116;p5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oogle Shape;1118;p6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19" name="Google Shape;1119;p6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6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6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6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6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6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6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6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6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6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2" name="Google Shape;1132;p6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3" name="Google Shape;1133;p6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4" name="Google Shape;1134;p6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5" name="Google Shape;1135;p6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6" name="Google Shape;1136;p6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7" name="Google Shape;1137;p6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8" name="Google Shape;1138;p6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9" name="Google Shape;1139;p6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6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6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6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6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6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6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6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6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6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6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6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6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6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6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6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6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6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6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6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6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6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6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6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6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6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6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6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6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6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6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6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6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6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6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6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6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6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6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78" name="Google Shape;1178;p6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79" name="Google Shape;1179;p6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60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1" name="Google Shape;1181;p6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oogle Shape;1183;p6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84" name="Google Shape;1184;p6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6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6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6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6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6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6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6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6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6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6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6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6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6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8" name="Google Shape;1198;p6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9" name="Google Shape;1199;p6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0" name="Google Shape;1200;p6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1" name="Google Shape;1201;p6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2" name="Google Shape;1202;p6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3" name="Google Shape;1203;p6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4" name="Google Shape;1204;p6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5" name="Google Shape;1205;p6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6" name="Google Shape;1206;p6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7" name="Google Shape;1207;p6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8" name="Google Shape;1208;p6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6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6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6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6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6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6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6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6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6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6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6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6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6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6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6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6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6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6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6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6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6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6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6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6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6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6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6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6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6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6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6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6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6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6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43" name="Google Shape;1243;p6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44" name="Google Shape;1244;p6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61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6" name="Google Shape;1246;p61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61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48" name="Google Shape;1248;p6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1">
  <p:cSld name="CUSTOM_8_1_1_1_1_1_1_1_1_1_1_1_1_1_1_1_1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0" y="0"/>
            <a:ext cx="2406900" cy="240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2" type="title"/>
          </p:nvPr>
        </p:nvSpPr>
        <p:spPr>
          <a:xfrm>
            <a:off x="228600" y="457200"/>
            <a:ext cx="3432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pic>
        <p:nvPicPr>
          <p:cNvPr descr="Free Images : landscape, nature, horizon, mountain, sky, night ..." id="78" name="Google Shape;78;p7"/>
          <p:cNvPicPr preferRelativeResize="0"/>
          <p:nvPr/>
        </p:nvPicPr>
        <p:blipFill rotWithShape="1">
          <a:blip r:embed="rId2">
            <a:alphaModFix/>
          </a:blip>
          <a:srcRect b="0" l="23232" r="29975" t="0"/>
          <a:stretch/>
        </p:blipFill>
        <p:spPr>
          <a:xfrm>
            <a:off x="7541887" y="0"/>
            <a:ext cx="16040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7"/>
          <p:cNvSpPr txBox="1"/>
          <p:nvPr>
            <p:ph idx="1" type="subTitle"/>
          </p:nvPr>
        </p:nvSpPr>
        <p:spPr>
          <a:xfrm>
            <a:off x="228950" y="1419750"/>
            <a:ext cx="51549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80" name="Google Shape;80;p7"/>
          <p:cNvSpPr/>
          <p:nvPr/>
        </p:nvSpPr>
        <p:spPr>
          <a:xfrm>
            <a:off x="6077650" y="0"/>
            <a:ext cx="1462200" cy="51435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6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51" name="Google Shape;1251;p6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6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6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6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6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6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6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6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6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6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6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6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6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6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6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6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7" name="Google Shape;1267;p6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8" name="Google Shape;1268;p6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9" name="Google Shape;1269;p6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0" name="Google Shape;1270;p6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1" name="Google Shape;1271;p6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2" name="Google Shape;1272;p6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3" name="Google Shape;1273;p6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4" name="Google Shape;1274;p6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5" name="Google Shape;1275;p6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6" name="Google Shape;1276;p6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7" name="Google Shape;1277;p6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8" name="Google Shape;1278;p6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9" name="Google Shape;1279;p6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6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6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6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6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6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6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6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6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6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6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6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6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6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6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6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6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6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6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6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6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6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6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6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6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6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6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6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6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6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6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10" name="Google Shape;1310;p6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11" name="Google Shape;1311;p6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62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3" name="Google Shape;1313;p6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6" name="Google Shape;1316;p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7" name="Google Shape;131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1" name="Google Shape;1321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2" name="Google Shape;1322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23" name="Google Shape;132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6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6" name="Google Shape;1326;p6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6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6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6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6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6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6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6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6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6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6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6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8" name="Google Shape;1338;p6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9" name="Google Shape;1339;p6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0" name="Google Shape;1340;p6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1" name="Google Shape;1341;p6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2" name="Google Shape;1342;p6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3" name="Google Shape;1343;p6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4" name="Google Shape;1344;p6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5" name="Google Shape;1345;p6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6" name="Google Shape;1346;p6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6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6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6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6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6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6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6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6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6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6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6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6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6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6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6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6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6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6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6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6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6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6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6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6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6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6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6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6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6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6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6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6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6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6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6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6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6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6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85" name="Google Shape;1385;p6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86" name="Google Shape;1386;p6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6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8" name="Google Shape;1388;p65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9" name="Google Shape;1389;p6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6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92" name="Google Shape;1392;p6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6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6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6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6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6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6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6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6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6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6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6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6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5" name="Google Shape;1405;p6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6" name="Google Shape;1406;p6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7" name="Google Shape;1407;p6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8" name="Google Shape;1408;p6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9" name="Google Shape;1409;p6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0" name="Google Shape;1410;p6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1" name="Google Shape;1411;p6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2" name="Google Shape;1412;p6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3" name="Google Shape;1413;p6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4" name="Google Shape;1414;p6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5" name="Google Shape;1415;p6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6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6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6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6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6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6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6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6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6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6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6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6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6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6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6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6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6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6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6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6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6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6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6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6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6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6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6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6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6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6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6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6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6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6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6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51" name="Google Shape;1451;p6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52" name="Google Shape;1452;p6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66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54" name="Google Shape;1454;p6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6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57" name="Google Shape;1457;p6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6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6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6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6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6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6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6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6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6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6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6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6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6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6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6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6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4" name="Google Shape;1474;p6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5" name="Google Shape;1475;p6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6" name="Google Shape;1476;p6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7" name="Google Shape;1477;p6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8" name="Google Shape;1478;p6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9" name="Google Shape;1479;p6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0" name="Google Shape;1480;p6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1" name="Google Shape;1481;p6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2" name="Google Shape;1482;p6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3" name="Google Shape;1483;p6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4" name="Google Shape;1484;p6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5" name="Google Shape;1485;p6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6" name="Google Shape;1486;p6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6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6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6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6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6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6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6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6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6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6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6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6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6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6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6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6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6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6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6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6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6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6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6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6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6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6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6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6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6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16" name="Google Shape;1516;p6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17" name="Google Shape;1517;p6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67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19" name="Google Shape;1519;p67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0" name="Google Shape;1520;p6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oogle Shape;1522;p6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23" name="Google Shape;1523;p6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6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6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6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6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6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6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6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6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6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6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6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6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6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6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6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6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6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6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6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6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6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5" name="Google Shape;1545;p6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6" name="Google Shape;1546;p6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7" name="Google Shape;1547;p6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8" name="Google Shape;1548;p6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9" name="Google Shape;1549;p6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0" name="Google Shape;1550;p6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1" name="Google Shape;1551;p6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2" name="Google Shape;1552;p6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3" name="Google Shape;1553;p6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4" name="Google Shape;1554;p6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5" name="Google Shape;1555;p6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6" name="Google Shape;1556;p6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7" name="Google Shape;1557;p6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8" name="Google Shape;1558;p6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9" name="Google Shape;1559;p6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6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6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6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6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6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6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6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6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6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6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6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6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6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6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6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6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6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6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6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6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6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6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82" name="Google Shape;1582;p6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83" name="Google Shape;1583;p6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6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6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87" name="Google Shape;1587;p6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6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7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91" name="Google Shape;1591;p7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92" name="Google Shape;1592;p7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7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7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7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7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7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7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7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7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7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7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7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7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7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7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7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7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7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7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7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7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7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7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7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7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7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8" name="Google Shape;1618;p7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9" name="Google Shape;1619;p7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0" name="Google Shape;1620;p7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1" name="Google Shape;1621;p7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2" name="Google Shape;1622;p7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3" name="Google Shape;1623;p7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4" name="Google Shape;1624;p7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5" name="Google Shape;1625;p7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7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7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7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7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7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7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7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7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7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7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7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7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7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7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7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7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7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7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7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7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7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7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7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7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7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51" name="Google Shape;1651;p7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7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3" name="Google Shape;1653;p70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4" name="Google Shape;1654;p70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5" name="Google Shape;1655;p70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6" name="Google Shape;1656;p70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7" name="Google Shape;1657;p70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8" name="Google Shape;1658;p70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9" name="Google Shape;1659;p7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7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62" name="Google Shape;1662;p7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63" name="Google Shape;1663;p7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7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7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7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7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7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7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7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7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7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7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7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7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7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7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7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7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7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7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7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7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4" name="Google Shape;1684;p7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5" name="Google Shape;1685;p7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6" name="Google Shape;1686;p7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7" name="Google Shape;1687;p7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8" name="Google Shape;1688;p7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9" name="Google Shape;1689;p7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0" name="Google Shape;1690;p7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1" name="Google Shape;1691;p7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2" name="Google Shape;1692;p7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3" name="Google Shape;1693;p7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4" name="Google Shape;1694;p7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5" name="Google Shape;1695;p7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6" name="Google Shape;1696;p7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7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7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7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7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7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7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7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7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7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7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7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7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7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7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7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7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7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7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7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7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7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7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7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7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7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22" name="Google Shape;1722;p7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7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4" name="Google Shape;1724;p71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25" name="Google Shape;1725;p71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726" name="Google Shape;1726;p7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1">
  <p:cSld name="CUSTOM_8_1_1_1_1_1_1_1_1_1_1_1_1_1_1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0" y="0"/>
            <a:ext cx="3776100" cy="37761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3" name="Google Shape;83;p8"/>
          <p:cNvSpPr/>
          <p:nvPr/>
        </p:nvSpPr>
        <p:spPr>
          <a:xfrm rot="10800000">
            <a:off x="3156575" y="250"/>
            <a:ext cx="59835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4" name="Google Shape;84;p8"/>
          <p:cNvSpPr txBox="1"/>
          <p:nvPr/>
        </p:nvSpPr>
        <p:spPr>
          <a:xfrm>
            <a:off x="4102943" y="1042306"/>
            <a:ext cx="55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“</a:t>
            </a:r>
            <a:endParaRPr b="1" sz="72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5" name="Google Shape;85;p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3" type="title"/>
          </p:nvPr>
        </p:nvSpPr>
        <p:spPr>
          <a:xfrm>
            <a:off x="228600" y="457200"/>
            <a:ext cx="29259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" type="subTitle"/>
          </p:nvPr>
        </p:nvSpPr>
        <p:spPr>
          <a:xfrm>
            <a:off x="4102950" y="1631400"/>
            <a:ext cx="40890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9" name="Google Shape;89;p8"/>
          <p:cNvSpPr txBox="1"/>
          <p:nvPr>
            <p:ph idx="4" type="subTitle"/>
          </p:nvPr>
        </p:nvSpPr>
        <p:spPr>
          <a:xfrm>
            <a:off x="228600" y="3967700"/>
            <a:ext cx="23364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90" name="Google Shape;90;p8"/>
          <p:cNvSpPr/>
          <p:nvPr>
            <p:ph idx="5" type="pic"/>
          </p:nvPr>
        </p:nvSpPr>
        <p:spPr>
          <a:xfrm>
            <a:off x="228800" y="1707600"/>
            <a:ext cx="1951200" cy="20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7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29" name="Google Shape;1729;p7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30" name="Google Shape;1730;p7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7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7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7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7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7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7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7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7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7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7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7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7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7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7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7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7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7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7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7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7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7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7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7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7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5" name="Google Shape;1755;p7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6" name="Google Shape;1756;p7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7" name="Google Shape;1757;p7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8" name="Google Shape;1758;p7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9" name="Google Shape;1759;p7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0" name="Google Shape;1760;p7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1" name="Google Shape;1761;p7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2" name="Google Shape;1762;p7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3" name="Google Shape;1763;p7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4" name="Google Shape;1764;p7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5" name="Google Shape;1765;p7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6" name="Google Shape;1766;p7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7" name="Google Shape;1767;p7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8" name="Google Shape;1768;p7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9" name="Google Shape;1769;p7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0" name="Google Shape;1770;p7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7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7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7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7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7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7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7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7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7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7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7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7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7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7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7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7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7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7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89" name="Google Shape;1789;p7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7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1" name="Google Shape;1791;p72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92" name="Google Shape;1792;p72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3" name="Google Shape;1793;p72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94" name="Google Shape;1794;p72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5" name="Google Shape;1795;p7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7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98" name="Google Shape;1798;p7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99" name="Google Shape;1799;p7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7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7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7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7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7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7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7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7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7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7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7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7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7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7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7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7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7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7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7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7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7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7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7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7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7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7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7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7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7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9" name="Google Shape;1829;p7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0" name="Google Shape;1830;p7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1" name="Google Shape;1831;p7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2" name="Google Shape;1832;p7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3" name="Google Shape;1833;p7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4" name="Google Shape;1834;p7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5" name="Google Shape;1835;p7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7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7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7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7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7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7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7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7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7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7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7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7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7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7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7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7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7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7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7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7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7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7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58" name="Google Shape;1858;p7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73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0" name="Google Shape;1860;p73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861" name="Google Shape;1861;p73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2" name="Google Shape;1862;p73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863" name="Google Shape;1863;p73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4" name="Google Shape;1864;p73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865" name="Google Shape;1865;p73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6" name="Google Shape;1866;p7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7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69" name="Google Shape;1869;p7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70" name="Google Shape;1870;p7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7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7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7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7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7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7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7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7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7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7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7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7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7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7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7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7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7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7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7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7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7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7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7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4" name="Google Shape;1894;p7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5" name="Google Shape;1895;p7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6" name="Google Shape;1896;p7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7" name="Google Shape;1897;p7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8" name="Google Shape;1898;p7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9" name="Google Shape;1899;p7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0" name="Google Shape;1900;p7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1" name="Google Shape;1901;p7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2" name="Google Shape;1902;p7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3" name="Google Shape;1903;p7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4" name="Google Shape;1904;p7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5" name="Google Shape;1905;p7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6" name="Google Shape;1906;p7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7" name="Google Shape;1907;p7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8" name="Google Shape;1908;p7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9" name="Google Shape;1909;p7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0" name="Google Shape;1910;p7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1" name="Google Shape;1911;p7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2" name="Google Shape;1912;p7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3" name="Google Shape;1913;p7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4" name="Google Shape;1914;p7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5" name="Google Shape;1915;p7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6" name="Google Shape;1916;p7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7" name="Google Shape;1917;p7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8" name="Google Shape;1918;p7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9" name="Google Shape;1919;p7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0" name="Google Shape;1920;p7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1" name="Google Shape;1921;p7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2" name="Google Shape;1922;p7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3" name="Google Shape;1923;p7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4" name="Google Shape;1924;p7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5" name="Google Shape;1925;p7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6" name="Google Shape;1926;p7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7" name="Google Shape;1927;p7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8" name="Google Shape;1928;p7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29" name="Google Shape;1929;p7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74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1" name="Google Shape;1931;p74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32" name="Google Shape;1932;p74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3" name="Google Shape;1933;p74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34" name="Google Shape;1934;p74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5" name="Google Shape;1935;p74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36" name="Google Shape;1936;p74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7" name="Google Shape;1937;p74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38" name="Google Shape;1938;p74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9" name="Google Shape;1939;p7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7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942" name="Google Shape;1942;p7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43" name="Google Shape;1943;p7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4" name="Google Shape;1944;p7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5" name="Google Shape;1945;p7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6" name="Google Shape;1946;p7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7" name="Google Shape;1947;p7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8" name="Google Shape;1948;p7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9" name="Google Shape;1949;p7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0" name="Google Shape;1950;p7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1" name="Google Shape;1951;p7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2" name="Google Shape;1952;p7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3" name="Google Shape;1953;p7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4" name="Google Shape;1954;p7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5" name="Google Shape;1955;p7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6" name="Google Shape;1956;p7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7" name="Google Shape;1957;p7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8" name="Google Shape;1958;p7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9" name="Google Shape;1959;p7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0" name="Google Shape;1960;p7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1" name="Google Shape;1961;p7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2" name="Google Shape;1962;p7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3" name="Google Shape;1963;p7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4" name="Google Shape;1964;p7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5" name="Google Shape;1965;p7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6" name="Google Shape;1966;p7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7" name="Google Shape;1967;p7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8" name="Google Shape;1968;p7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9" name="Google Shape;1969;p7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0" name="Google Shape;1970;p7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1" name="Google Shape;1971;p7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2" name="Google Shape;1972;p7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3" name="Google Shape;1973;p7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4" name="Google Shape;1974;p7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5" name="Google Shape;1975;p7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6" name="Google Shape;1976;p7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7" name="Google Shape;1977;p7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8" name="Google Shape;1978;p7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9" name="Google Shape;1979;p7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0" name="Google Shape;1980;p7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1" name="Google Shape;1981;p7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2" name="Google Shape;1982;p7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3" name="Google Shape;1983;p7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4" name="Google Shape;1984;p7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5" name="Google Shape;1985;p7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6" name="Google Shape;1986;p7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7" name="Google Shape;1987;p7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8" name="Google Shape;1988;p7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9" name="Google Shape;1989;p7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0" name="Google Shape;1990;p7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1" name="Google Shape;1991;p7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2" name="Google Shape;1992;p7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3" name="Google Shape;1993;p7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4" name="Google Shape;1994;p7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5" name="Google Shape;1995;p7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6" name="Google Shape;1996;p7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7" name="Google Shape;1997;p7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8" name="Google Shape;1998;p7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9" name="Google Shape;1999;p7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0" name="Google Shape;2000;p7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1" name="Google Shape;2001;p7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02" name="Google Shape;2002;p7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7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4" name="Google Shape;2004;p75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2005" name="Google Shape;2005;p7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7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008" name="Google Shape;2008;p7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009" name="Google Shape;2009;p7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0" name="Google Shape;2010;p7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1" name="Google Shape;2011;p7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2" name="Google Shape;2012;p7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3" name="Google Shape;2013;p7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4" name="Google Shape;2014;p7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5" name="Google Shape;2015;p7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6" name="Google Shape;2016;p7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7" name="Google Shape;2017;p7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8" name="Google Shape;2018;p7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9" name="Google Shape;2019;p7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0" name="Google Shape;2020;p7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1" name="Google Shape;2021;p7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2" name="Google Shape;2022;p7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3" name="Google Shape;2023;p7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4" name="Google Shape;2024;p7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5" name="Google Shape;2025;p7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6" name="Google Shape;2026;p7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7" name="Google Shape;2027;p7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8" name="Google Shape;2028;p7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9" name="Google Shape;2029;p7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0" name="Google Shape;2030;p7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1" name="Google Shape;2031;p7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2" name="Google Shape;2032;p7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3" name="Google Shape;2033;p7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4" name="Google Shape;2034;p7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5" name="Google Shape;2035;p7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6" name="Google Shape;2036;p7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7" name="Google Shape;2037;p7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8" name="Google Shape;2038;p7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9" name="Google Shape;2039;p7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0" name="Google Shape;2040;p7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1" name="Google Shape;2041;p7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2" name="Google Shape;2042;p7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3" name="Google Shape;2043;p7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4" name="Google Shape;2044;p7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5" name="Google Shape;2045;p7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6" name="Google Shape;2046;p7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7" name="Google Shape;2047;p7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8" name="Google Shape;2048;p7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9" name="Google Shape;2049;p7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0" name="Google Shape;2050;p7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1" name="Google Shape;2051;p7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2" name="Google Shape;2052;p7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3" name="Google Shape;2053;p7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4" name="Google Shape;2054;p7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5" name="Google Shape;2055;p7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6" name="Google Shape;2056;p7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7" name="Google Shape;2057;p7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8" name="Google Shape;2058;p7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9" name="Google Shape;2059;p7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0" name="Google Shape;2060;p7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1" name="Google Shape;2061;p7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2" name="Google Shape;2062;p7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3" name="Google Shape;2063;p7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4" name="Google Shape;2064;p7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5" name="Google Shape;2065;p7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6" name="Google Shape;2066;p7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7" name="Google Shape;2067;p7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68" name="Google Shape;2068;p7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7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0" name="Google Shape;2070;p76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71" name="Google Shape;2071;p76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2" name="Google Shape;2072;p76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73" name="Google Shape;2073;p76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4" name="Google Shape;2074;p76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075" name="Google Shape;2075;p76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076" name="Google Shape;2076;p7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7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079" name="Google Shape;2079;p7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080" name="Google Shape;2080;p7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1" name="Google Shape;2081;p7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2" name="Google Shape;2082;p7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3" name="Google Shape;2083;p7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4" name="Google Shape;2084;p7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5" name="Google Shape;2085;p7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6" name="Google Shape;2086;p7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7" name="Google Shape;2087;p7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8" name="Google Shape;2088;p7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9" name="Google Shape;2089;p7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0" name="Google Shape;2090;p7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1" name="Google Shape;2091;p7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2" name="Google Shape;2092;p7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3" name="Google Shape;2093;p7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4" name="Google Shape;2094;p7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5" name="Google Shape;2095;p7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6" name="Google Shape;2096;p7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7" name="Google Shape;2097;p7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8" name="Google Shape;2098;p7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9" name="Google Shape;2099;p7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0" name="Google Shape;2100;p7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1" name="Google Shape;2101;p7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2" name="Google Shape;2102;p7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3" name="Google Shape;2103;p7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4" name="Google Shape;2104;p7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5" name="Google Shape;2105;p7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6" name="Google Shape;2106;p7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7" name="Google Shape;2107;p7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8" name="Google Shape;2108;p7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9" name="Google Shape;2109;p7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0" name="Google Shape;2110;p7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1" name="Google Shape;2111;p7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2" name="Google Shape;2112;p7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3" name="Google Shape;2113;p7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4" name="Google Shape;2114;p7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5" name="Google Shape;2115;p7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6" name="Google Shape;2116;p7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7" name="Google Shape;2117;p7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8" name="Google Shape;2118;p7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9" name="Google Shape;2119;p7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0" name="Google Shape;2120;p7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1" name="Google Shape;2121;p7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2" name="Google Shape;2122;p7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3" name="Google Shape;2123;p7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4" name="Google Shape;2124;p7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5" name="Google Shape;2125;p7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6" name="Google Shape;2126;p7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7" name="Google Shape;2127;p7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8" name="Google Shape;2128;p7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9" name="Google Shape;2129;p7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0" name="Google Shape;2130;p7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1" name="Google Shape;2131;p7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2" name="Google Shape;2132;p7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3" name="Google Shape;2133;p7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4" name="Google Shape;2134;p7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5" name="Google Shape;2135;p7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6" name="Google Shape;2136;p7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7" name="Google Shape;2137;p7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8" name="Google Shape;2138;p7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39" name="Google Shape;2139;p7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7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1" name="Google Shape;2141;p77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142" name="Google Shape;2142;p77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3" name="Google Shape;2143;p77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144" name="Google Shape;2144;p77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5" name="Google Shape;2145;p77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146" name="Google Shape;2146;p77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147" name="Google Shape;2147;p77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148" name="Google Shape;2148;p77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9" name="Google Shape;2149;p77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150" name="Google Shape;2150;p7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7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153" name="Google Shape;2153;p7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154" name="Google Shape;2154;p7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5" name="Google Shape;2155;p7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6" name="Google Shape;2156;p7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7" name="Google Shape;2157;p7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8" name="Google Shape;2158;p7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9" name="Google Shape;2159;p7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0" name="Google Shape;2160;p7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1" name="Google Shape;2161;p7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2" name="Google Shape;2162;p7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3" name="Google Shape;2163;p7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4" name="Google Shape;2164;p7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5" name="Google Shape;2165;p7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6" name="Google Shape;2166;p7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7" name="Google Shape;2167;p7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8" name="Google Shape;2168;p7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9" name="Google Shape;2169;p7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0" name="Google Shape;2170;p7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1" name="Google Shape;2171;p7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2" name="Google Shape;2172;p7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3" name="Google Shape;2173;p7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4" name="Google Shape;2174;p7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5" name="Google Shape;2175;p7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6" name="Google Shape;2176;p7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7" name="Google Shape;2177;p7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8" name="Google Shape;2178;p7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9" name="Google Shape;2179;p7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0" name="Google Shape;2180;p7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1" name="Google Shape;2181;p7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2" name="Google Shape;2182;p7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3" name="Google Shape;2183;p7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4" name="Google Shape;2184;p7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5" name="Google Shape;2185;p7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6" name="Google Shape;2186;p7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7" name="Google Shape;2187;p7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8" name="Google Shape;2188;p7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9" name="Google Shape;2189;p7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0" name="Google Shape;2190;p7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1" name="Google Shape;2191;p7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2" name="Google Shape;2192;p7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3" name="Google Shape;2193;p7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4" name="Google Shape;2194;p7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5" name="Google Shape;2195;p7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6" name="Google Shape;2196;p7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7" name="Google Shape;2197;p7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8" name="Google Shape;2198;p7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9" name="Google Shape;2199;p7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0" name="Google Shape;2200;p7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1" name="Google Shape;2201;p7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2" name="Google Shape;2202;p7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3" name="Google Shape;2203;p7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4" name="Google Shape;2204;p7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5" name="Google Shape;2205;p7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6" name="Google Shape;2206;p7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7" name="Google Shape;2207;p7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8" name="Google Shape;2208;p7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9" name="Google Shape;2209;p7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0" name="Google Shape;2210;p7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1" name="Google Shape;2211;p7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2" name="Google Shape;2212;p7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13" name="Google Shape;2213;p7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78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15" name="Google Shape;2215;p7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7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218" name="Google Shape;2218;p7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219" name="Google Shape;2219;p7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0" name="Google Shape;2220;p7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1" name="Google Shape;2221;p7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2" name="Google Shape;2222;p7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3" name="Google Shape;2223;p7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4" name="Google Shape;2224;p7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5" name="Google Shape;2225;p7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6" name="Google Shape;2226;p7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7" name="Google Shape;2227;p7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8" name="Google Shape;2228;p7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9" name="Google Shape;2229;p7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0" name="Google Shape;2230;p7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1" name="Google Shape;2231;p7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2" name="Google Shape;2232;p7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3" name="Google Shape;2233;p7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4" name="Google Shape;2234;p7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5" name="Google Shape;2235;p7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6" name="Google Shape;2236;p7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7" name="Google Shape;2237;p7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8" name="Google Shape;2238;p7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9" name="Google Shape;2239;p7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0" name="Google Shape;2240;p7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1" name="Google Shape;2241;p7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2" name="Google Shape;2242;p7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3" name="Google Shape;2243;p7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4" name="Google Shape;2244;p7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5" name="Google Shape;2245;p7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6" name="Google Shape;2246;p7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7" name="Google Shape;2247;p7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8" name="Google Shape;2248;p7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9" name="Google Shape;2249;p7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0" name="Google Shape;2250;p7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1" name="Google Shape;2251;p7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2" name="Google Shape;2252;p7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3" name="Google Shape;2253;p7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4" name="Google Shape;2254;p7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5" name="Google Shape;2255;p7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6" name="Google Shape;2256;p7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7" name="Google Shape;2257;p7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8" name="Google Shape;2258;p7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9" name="Google Shape;2259;p7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0" name="Google Shape;2260;p7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1" name="Google Shape;2261;p7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2" name="Google Shape;2262;p7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3" name="Google Shape;2263;p7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4" name="Google Shape;2264;p7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5" name="Google Shape;2265;p7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6" name="Google Shape;2266;p7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7" name="Google Shape;2267;p7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8" name="Google Shape;2268;p7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9" name="Google Shape;2269;p7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0" name="Google Shape;2270;p7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1" name="Google Shape;2271;p7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2" name="Google Shape;2272;p7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3" name="Google Shape;2273;p7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4" name="Google Shape;2274;p7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5" name="Google Shape;2275;p7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6" name="Google Shape;2276;p7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7" name="Google Shape;2277;p7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78" name="Google Shape;2278;p7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79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0" name="Google Shape;2280;p79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81" name="Google Shape;2281;p79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82" name="Google Shape;2282;p79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83" name="Google Shape;2283;p79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84" name="Google Shape;2284;p79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85" name="Google Shape;2285;p79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86" name="Google Shape;2286;p79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87" name="Google Shape;2287;p79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88" name="Google Shape;2288;p79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89" name="Google Shape;2289;p7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2">
  <p:cSld name="CUSTOM_8_1_1_1_1_1_1_1_1_1_1_1_1_1_1_1_1_1_1_1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rot="-5400000">
            <a:off x="3054300" y="1196700"/>
            <a:ext cx="3946800" cy="39468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3" name="Google Shape;93;p9"/>
          <p:cNvSpPr/>
          <p:nvPr/>
        </p:nvSpPr>
        <p:spPr>
          <a:xfrm rot="5400000">
            <a:off x="6262500" y="0"/>
            <a:ext cx="2881500" cy="28815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4" name="Google Shape;94;p9"/>
          <p:cNvSpPr/>
          <p:nvPr>
            <p:ph idx="2" type="pic"/>
          </p:nvPr>
        </p:nvSpPr>
        <p:spPr>
          <a:xfrm>
            <a:off x="0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9"/>
          <p:cNvSpPr txBox="1"/>
          <p:nvPr/>
        </p:nvSpPr>
        <p:spPr>
          <a:xfrm>
            <a:off x="3455693" y="228206"/>
            <a:ext cx="55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“</a:t>
            </a:r>
            <a:endParaRPr b="1" sz="72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6" name="Google Shape;96;p9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3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4" type="title"/>
          </p:nvPr>
        </p:nvSpPr>
        <p:spPr>
          <a:xfrm>
            <a:off x="228600" y="3429000"/>
            <a:ext cx="3432600" cy="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1" type="subTitle"/>
          </p:nvPr>
        </p:nvSpPr>
        <p:spPr>
          <a:xfrm>
            <a:off x="3455700" y="817300"/>
            <a:ext cx="49593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00" name="Google Shape;100;p9"/>
          <p:cNvSpPr txBox="1"/>
          <p:nvPr>
            <p:ph idx="5" type="subTitle"/>
          </p:nvPr>
        </p:nvSpPr>
        <p:spPr>
          <a:xfrm>
            <a:off x="228600" y="3739100"/>
            <a:ext cx="23364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3">
  <p:cSld name="CUSTOM_8_1_1_1_1_1_1_1_1_1_1_1_1_1_1_1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0" y="0"/>
            <a:ext cx="3776100" cy="37761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03" name="Google Shape;103;p10"/>
          <p:cNvSpPr/>
          <p:nvPr/>
        </p:nvSpPr>
        <p:spPr>
          <a:xfrm rot="10800000">
            <a:off x="4619975" y="250"/>
            <a:ext cx="45201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04" name="Google Shape;104;p10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3" type="title"/>
          </p:nvPr>
        </p:nvSpPr>
        <p:spPr>
          <a:xfrm>
            <a:off x="228600" y="457200"/>
            <a:ext cx="3432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1" type="subTitle"/>
          </p:nvPr>
        </p:nvSpPr>
        <p:spPr>
          <a:xfrm>
            <a:off x="230075" y="882000"/>
            <a:ext cx="3716700" cy="11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4" type="body"/>
          </p:nvPr>
        </p:nvSpPr>
        <p:spPr>
          <a:xfrm>
            <a:off x="230075" y="3492500"/>
            <a:ext cx="3462600" cy="71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09" name="Google Shape;109;p10"/>
          <p:cNvSpPr/>
          <p:nvPr>
            <p:ph idx="5" type="pic"/>
          </p:nvPr>
        </p:nvSpPr>
        <p:spPr>
          <a:xfrm>
            <a:off x="5520400" y="921875"/>
            <a:ext cx="2724900" cy="329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75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28600" y="2881050"/>
            <a:ext cx="42966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3" type="title"/>
          </p:nvPr>
        </p:nvSpPr>
        <p:spPr>
          <a:xfrm>
            <a:off x="371825" y="149825"/>
            <a:ext cx="6212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Figtree"/>
              <a:buNone/>
              <a:defRPr sz="56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065">
          <p15:clr>
            <a:srgbClr val="E46962"/>
          </p15:clr>
        </p15:guide>
        <p15:guide id="8" pos="1010">
          <p15:clr>
            <a:srgbClr val="E46962"/>
          </p15:clr>
        </p15:guide>
        <p15:guide id="9" pos="4695">
          <p15:clr>
            <a:srgbClr val="E46962"/>
          </p15:clr>
        </p15:guide>
        <p15:guide id="10" pos="4750">
          <p15:clr>
            <a:srgbClr val="E46962"/>
          </p15:clr>
        </p15:guide>
        <p15:guide id="11" pos="3774">
          <p15:clr>
            <a:srgbClr val="E46962"/>
          </p15:clr>
        </p15:guide>
        <p15:guide id="12" pos="3828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48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80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21/05/2025</a:t>
            </a:r>
            <a:endParaRPr/>
          </a:p>
        </p:txBody>
      </p:sp>
      <p:sp>
        <p:nvSpPr>
          <p:cNvPr id="2295" name="Google Shape;2295;p80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2296" name="Google Shape;2296;p80"/>
          <p:cNvSpPr txBox="1"/>
          <p:nvPr>
            <p:ph idx="3" type="body"/>
          </p:nvPr>
        </p:nvSpPr>
        <p:spPr>
          <a:xfrm>
            <a:off x="167325" y="-39600"/>
            <a:ext cx="1916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Talal, Ebrahim, Qassim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/>
          </a:p>
        </p:txBody>
      </p:sp>
      <p:grpSp>
        <p:nvGrpSpPr>
          <p:cNvPr id="2297" name="Google Shape;2297;p80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2298" name="Google Shape;2298;p80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2299" name="Google Shape;2299;p80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0" name="Google Shape;2300;p80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1" name="Google Shape;2301;p80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2" name="Google Shape;2302;p80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3" name="Google Shape;2303;p80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4" name="Google Shape;2304;p80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5" name="Google Shape;2305;p80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6" name="Google Shape;2306;p80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7" name="Google Shape;2307;p80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8" name="Google Shape;2308;p80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9" name="Google Shape;2309;p80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0" name="Google Shape;2310;p80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1" name="Google Shape;2311;p80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2" name="Google Shape;2312;p80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3" name="Google Shape;2313;p80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4" name="Google Shape;2314;p80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5" name="Google Shape;2315;p80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6" name="Google Shape;2316;p80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7" name="Google Shape;2317;p80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8" name="Google Shape;2318;p80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9" name="Google Shape;2319;p80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20" name="Google Shape;2320;p80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21" name="Google Shape;2321;p80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22" name="Google Shape;2322;p80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23" name="Google Shape;2323;p80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24" name="Google Shape;2324;p80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325" name="Google Shape;2325;p80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6" name="Google Shape;2326;p80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7" name="Google Shape;2327;p80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2" name="Google Shape;2332;p81"/>
          <p:cNvGrpSpPr/>
          <p:nvPr/>
        </p:nvGrpSpPr>
        <p:grpSpPr>
          <a:xfrm>
            <a:off x="209703" y="486872"/>
            <a:ext cx="6839203" cy="1136583"/>
            <a:chOff x="3055725" y="715438"/>
            <a:chExt cx="3313407" cy="1014987"/>
          </a:xfrm>
        </p:grpSpPr>
        <p:grpSp>
          <p:nvGrpSpPr>
            <p:cNvPr id="2333" name="Google Shape;2333;p81"/>
            <p:cNvGrpSpPr/>
            <p:nvPr/>
          </p:nvGrpSpPr>
          <p:grpSpPr>
            <a:xfrm>
              <a:off x="3055725" y="715438"/>
              <a:ext cx="3103050" cy="786500"/>
              <a:chOff x="3007925" y="673613"/>
              <a:chExt cx="3103050" cy="786500"/>
            </a:xfrm>
          </p:grpSpPr>
          <p:sp>
            <p:nvSpPr>
              <p:cNvPr id="2334" name="Google Shape;2334;p81"/>
              <p:cNvSpPr/>
              <p:nvPr/>
            </p:nvSpPr>
            <p:spPr>
              <a:xfrm>
                <a:off x="3077725" y="721550"/>
                <a:ext cx="2973300" cy="678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35" name="Google Shape;2335;p81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81"/>
              <p:cNvSpPr/>
              <p:nvPr/>
            </p:nvSpPr>
            <p:spPr>
              <a:xfrm>
                <a:off x="59732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81"/>
              <p:cNvSpPr/>
              <p:nvPr/>
            </p:nvSpPr>
            <p:spPr>
              <a:xfrm>
                <a:off x="59732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81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39" name="Google Shape;2339;p81"/>
            <p:cNvSpPr/>
            <p:nvPr/>
          </p:nvSpPr>
          <p:spPr>
            <a:xfrm rot="-2281323">
              <a:off x="6037771" y="1389972"/>
              <a:ext cx="271725" cy="287249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340" name="Google Shape;2340;p81"/>
          <p:cNvSpPr/>
          <p:nvPr/>
        </p:nvSpPr>
        <p:spPr>
          <a:xfrm>
            <a:off x="4740225" y="1768675"/>
            <a:ext cx="4205100" cy="31611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1" name="Google Shape;2341;p81"/>
          <p:cNvGrpSpPr/>
          <p:nvPr/>
        </p:nvGrpSpPr>
        <p:grpSpPr>
          <a:xfrm>
            <a:off x="4825949" y="1891485"/>
            <a:ext cx="339922" cy="82839"/>
            <a:chOff x="5202525" y="2420932"/>
            <a:chExt cx="277873" cy="68400"/>
          </a:xfrm>
        </p:grpSpPr>
        <p:sp>
          <p:nvSpPr>
            <p:cNvPr id="2342" name="Google Shape;2342;p81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81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81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5" name="Google Shape;2345;p81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6" name="Google Shape;2346;p81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347" name="Google Shape;2347;p81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81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81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0" name="Google Shape;2350;p81"/>
          <p:cNvSpPr/>
          <p:nvPr/>
        </p:nvSpPr>
        <p:spPr>
          <a:xfrm>
            <a:off x="341525" y="1539750"/>
            <a:ext cx="2364900" cy="630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Key Findings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51" name="Google Shape;2351;p81"/>
          <p:cNvSpPr txBox="1"/>
          <p:nvPr>
            <p:ph idx="4" type="subTitle"/>
          </p:nvPr>
        </p:nvSpPr>
        <p:spPr>
          <a:xfrm>
            <a:off x="516425" y="2548200"/>
            <a:ext cx="37362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1,750+ hair coloring products lack CAS numbers—critical for safety tracking. 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This gap impedes hazard assessments and recalls."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352" name="Google Shape;2352;p81"/>
          <p:cNvSpPr txBox="1"/>
          <p:nvPr>
            <p:ph type="title"/>
          </p:nvPr>
        </p:nvSpPr>
        <p:spPr>
          <a:xfrm>
            <a:off x="209775" y="468575"/>
            <a:ext cx="7340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3600">
                <a:solidFill>
                  <a:srgbClr val="404040"/>
                </a:solidFill>
              </a:rPr>
              <a:t>Missing CAS Numbers Crisis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2353" name="Google Shape;2353;p81" title="Screenshot 2025-05-21 at 10.05.0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950" y="2065026"/>
            <a:ext cx="3974025" cy="277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8" name="Google Shape;2358;p82"/>
          <p:cNvGrpSpPr/>
          <p:nvPr/>
        </p:nvGrpSpPr>
        <p:grpSpPr>
          <a:xfrm>
            <a:off x="209703" y="486872"/>
            <a:ext cx="6839203" cy="1136583"/>
            <a:chOff x="3055725" y="715438"/>
            <a:chExt cx="3313407" cy="1014987"/>
          </a:xfrm>
        </p:grpSpPr>
        <p:grpSp>
          <p:nvGrpSpPr>
            <p:cNvPr id="2359" name="Google Shape;2359;p82"/>
            <p:cNvGrpSpPr/>
            <p:nvPr/>
          </p:nvGrpSpPr>
          <p:grpSpPr>
            <a:xfrm>
              <a:off x="3055725" y="715438"/>
              <a:ext cx="3103050" cy="786500"/>
              <a:chOff x="3007925" y="673613"/>
              <a:chExt cx="3103050" cy="786500"/>
            </a:xfrm>
          </p:grpSpPr>
          <p:sp>
            <p:nvSpPr>
              <p:cNvPr id="2360" name="Google Shape;2360;p82"/>
              <p:cNvSpPr/>
              <p:nvPr/>
            </p:nvSpPr>
            <p:spPr>
              <a:xfrm>
                <a:off x="3077725" y="721550"/>
                <a:ext cx="2973300" cy="678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61" name="Google Shape;2361;p82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82"/>
              <p:cNvSpPr/>
              <p:nvPr/>
            </p:nvSpPr>
            <p:spPr>
              <a:xfrm>
                <a:off x="59732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82"/>
              <p:cNvSpPr/>
              <p:nvPr/>
            </p:nvSpPr>
            <p:spPr>
              <a:xfrm>
                <a:off x="59732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82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65" name="Google Shape;2365;p82"/>
            <p:cNvSpPr/>
            <p:nvPr/>
          </p:nvSpPr>
          <p:spPr>
            <a:xfrm rot="-2281323">
              <a:off x="6037771" y="1389972"/>
              <a:ext cx="271725" cy="287249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366" name="Google Shape;2366;p82"/>
          <p:cNvSpPr/>
          <p:nvPr/>
        </p:nvSpPr>
        <p:spPr>
          <a:xfrm>
            <a:off x="4252625" y="1768700"/>
            <a:ext cx="4692600" cy="3306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7" name="Google Shape;2367;p82"/>
          <p:cNvGrpSpPr/>
          <p:nvPr/>
        </p:nvGrpSpPr>
        <p:grpSpPr>
          <a:xfrm>
            <a:off x="4348044" y="1897057"/>
            <a:ext cx="379324" cy="86642"/>
            <a:chOff x="5202525" y="2420932"/>
            <a:chExt cx="277873" cy="68400"/>
          </a:xfrm>
        </p:grpSpPr>
        <p:sp>
          <p:nvSpPr>
            <p:cNvPr id="2368" name="Google Shape;2368;p82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82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82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1" name="Google Shape;2371;p82"/>
          <p:cNvSpPr/>
          <p:nvPr/>
        </p:nvSpPr>
        <p:spPr>
          <a:xfrm>
            <a:off x="341525" y="2319600"/>
            <a:ext cx="3519600" cy="1459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2" name="Google Shape;2372;p82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373" name="Google Shape;2373;p82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82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82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6" name="Google Shape;2376;p82"/>
          <p:cNvSpPr/>
          <p:nvPr/>
        </p:nvSpPr>
        <p:spPr>
          <a:xfrm>
            <a:off x="341525" y="1539750"/>
            <a:ext cx="2694000" cy="630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Alarming Trend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77" name="Google Shape;2377;p82"/>
          <p:cNvSpPr txBox="1"/>
          <p:nvPr>
            <p:ph idx="4" type="subTitle"/>
          </p:nvPr>
        </p:nvSpPr>
        <p:spPr>
          <a:xfrm>
            <a:off x="516425" y="2548200"/>
            <a:ext cx="37362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2,000+ chemicals were reported </a:t>
            </a:r>
            <a:r>
              <a:rPr lang="en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after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 discontinuation (avg. 1,200 days late). 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This delays public safety alerts."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378" name="Google Shape;2378;p82"/>
          <p:cNvSpPr txBox="1"/>
          <p:nvPr>
            <p:ph type="title"/>
          </p:nvPr>
        </p:nvSpPr>
        <p:spPr>
          <a:xfrm>
            <a:off x="209775" y="468575"/>
            <a:ext cx="7340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3600">
                <a:solidFill>
                  <a:srgbClr val="404040"/>
                </a:solidFill>
              </a:rPr>
              <a:t> Delayed Hazard Reporting</a:t>
            </a:r>
            <a:endParaRPr sz="3600">
              <a:solidFill>
                <a:srgbClr val="404040"/>
              </a:solidFill>
            </a:endParaRPr>
          </a:p>
        </p:txBody>
      </p:sp>
      <p:pic>
        <p:nvPicPr>
          <p:cNvPr id="2379" name="Google Shape;2379;p82" title="Screenshot 2025-05-21 at 10.05.12 PM.png"/>
          <p:cNvPicPr preferRelativeResize="0"/>
          <p:nvPr/>
        </p:nvPicPr>
        <p:blipFill rotWithShape="1">
          <a:blip r:embed="rId3">
            <a:alphaModFix/>
          </a:blip>
          <a:srcRect b="0" l="0" r="13201" t="0"/>
          <a:stretch/>
        </p:blipFill>
        <p:spPr>
          <a:xfrm>
            <a:off x="4380975" y="2019000"/>
            <a:ext cx="4289124" cy="296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p83"/>
          <p:cNvGrpSpPr/>
          <p:nvPr/>
        </p:nvGrpSpPr>
        <p:grpSpPr>
          <a:xfrm>
            <a:off x="209703" y="486872"/>
            <a:ext cx="6839203" cy="1136583"/>
            <a:chOff x="3055725" y="715438"/>
            <a:chExt cx="3313407" cy="1014987"/>
          </a:xfrm>
        </p:grpSpPr>
        <p:grpSp>
          <p:nvGrpSpPr>
            <p:cNvPr id="2385" name="Google Shape;2385;p83"/>
            <p:cNvGrpSpPr/>
            <p:nvPr/>
          </p:nvGrpSpPr>
          <p:grpSpPr>
            <a:xfrm>
              <a:off x="3055725" y="715438"/>
              <a:ext cx="3103050" cy="786500"/>
              <a:chOff x="3007925" y="673613"/>
              <a:chExt cx="3103050" cy="786500"/>
            </a:xfrm>
          </p:grpSpPr>
          <p:sp>
            <p:nvSpPr>
              <p:cNvPr id="2386" name="Google Shape;2386;p83"/>
              <p:cNvSpPr/>
              <p:nvPr/>
            </p:nvSpPr>
            <p:spPr>
              <a:xfrm>
                <a:off x="3077725" y="721550"/>
                <a:ext cx="2973300" cy="678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87" name="Google Shape;2387;p83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83"/>
              <p:cNvSpPr/>
              <p:nvPr/>
            </p:nvSpPr>
            <p:spPr>
              <a:xfrm>
                <a:off x="59732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83"/>
              <p:cNvSpPr/>
              <p:nvPr/>
            </p:nvSpPr>
            <p:spPr>
              <a:xfrm>
                <a:off x="59732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83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91" name="Google Shape;2391;p83"/>
            <p:cNvSpPr/>
            <p:nvPr/>
          </p:nvSpPr>
          <p:spPr>
            <a:xfrm rot="-2281323">
              <a:off x="6037771" y="1389972"/>
              <a:ext cx="271725" cy="287249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392" name="Google Shape;2392;p83"/>
          <p:cNvSpPr/>
          <p:nvPr/>
        </p:nvSpPr>
        <p:spPr>
          <a:xfrm>
            <a:off x="4252625" y="1768700"/>
            <a:ext cx="4692600" cy="3306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3" name="Google Shape;2393;p83"/>
          <p:cNvGrpSpPr/>
          <p:nvPr/>
        </p:nvGrpSpPr>
        <p:grpSpPr>
          <a:xfrm>
            <a:off x="4348044" y="1897057"/>
            <a:ext cx="379324" cy="86642"/>
            <a:chOff x="5202525" y="2420932"/>
            <a:chExt cx="277873" cy="68400"/>
          </a:xfrm>
        </p:grpSpPr>
        <p:sp>
          <p:nvSpPr>
            <p:cNvPr id="2394" name="Google Shape;2394;p83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83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83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7" name="Google Shape;2397;p83"/>
          <p:cNvSpPr/>
          <p:nvPr/>
        </p:nvSpPr>
        <p:spPr>
          <a:xfrm>
            <a:off x="341525" y="2319600"/>
            <a:ext cx="3519600" cy="1459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8" name="Google Shape;2398;p83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399" name="Google Shape;2399;p83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83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83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2" name="Google Shape;2402;p83"/>
          <p:cNvSpPr/>
          <p:nvPr/>
        </p:nvSpPr>
        <p:spPr>
          <a:xfrm>
            <a:off x="341525" y="1539750"/>
            <a:ext cx="2694000" cy="630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Key Findings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03" name="Google Shape;2403;p83"/>
          <p:cNvSpPr txBox="1"/>
          <p:nvPr>
            <p:ph idx="4" type="subTitle"/>
          </p:nvPr>
        </p:nvSpPr>
        <p:spPr>
          <a:xfrm>
            <a:off x="411700" y="2587800"/>
            <a:ext cx="3365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"</a:t>
            </a:r>
            <a:r>
              <a:rPr lang="en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25,000 new chemicals entered cosmetics in 2010 alone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—yet only 13.5% were later discontinued (Screenshot 6). Regulatory oversight is falling behind innovation."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404" name="Google Shape;2404;p83"/>
          <p:cNvSpPr txBox="1"/>
          <p:nvPr>
            <p:ph type="title"/>
          </p:nvPr>
        </p:nvSpPr>
        <p:spPr>
          <a:xfrm>
            <a:off x="411700" y="486875"/>
            <a:ext cx="7340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3600">
                <a:solidFill>
                  <a:srgbClr val="404040"/>
                </a:solidFill>
              </a:rPr>
              <a:t>Rising Chemical Volumes</a:t>
            </a:r>
            <a:endParaRPr sz="3600">
              <a:solidFill>
                <a:srgbClr val="404040"/>
              </a:solidFill>
            </a:endParaRPr>
          </a:p>
        </p:txBody>
      </p:sp>
      <p:pic>
        <p:nvPicPr>
          <p:cNvPr id="2405" name="Google Shape;2405;p83" title="Screenshot 2025-05-21 at 10.05.20 PM.png"/>
          <p:cNvPicPr preferRelativeResize="0"/>
          <p:nvPr/>
        </p:nvPicPr>
        <p:blipFill rotWithShape="1">
          <a:blip r:embed="rId3">
            <a:alphaModFix/>
          </a:blip>
          <a:srcRect b="1970" l="0" r="11253" t="0"/>
          <a:stretch/>
        </p:blipFill>
        <p:spPr>
          <a:xfrm>
            <a:off x="4348050" y="2112700"/>
            <a:ext cx="4390850" cy="27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Google Shape;2410;p84"/>
          <p:cNvGrpSpPr/>
          <p:nvPr/>
        </p:nvGrpSpPr>
        <p:grpSpPr>
          <a:xfrm>
            <a:off x="209703" y="486872"/>
            <a:ext cx="6839203" cy="1136583"/>
            <a:chOff x="3055725" y="715438"/>
            <a:chExt cx="3313407" cy="1014987"/>
          </a:xfrm>
        </p:grpSpPr>
        <p:grpSp>
          <p:nvGrpSpPr>
            <p:cNvPr id="2411" name="Google Shape;2411;p84"/>
            <p:cNvGrpSpPr/>
            <p:nvPr/>
          </p:nvGrpSpPr>
          <p:grpSpPr>
            <a:xfrm>
              <a:off x="3055725" y="715438"/>
              <a:ext cx="3103050" cy="786500"/>
              <a:chOff x="3007925" y="673613"/>
              <a:chExt cx="3103050" cy="786500"/>
            </a:xfrm>
          </p:grpSpPr>
          <p:sp>
            <p:nvSpPr>
              <p:cNvPr id="2412" name="Google Shape;2412;p84"/>
              <p:cNvSpPr/>
              <p:nvPr/>
            </p:nvSpPr>
            <p:spPr>
              <a:xfrm>
                <a:off x="3077725" y="721550"/>
                <a:ext cx="2973300" cy="678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13" name="Google Shape;2413;p84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84"/>
              <p:cNvSpPr/>
              <p:nvPr/>
            </p:nvSpPr>
            <p:spPr>
              <a:xfrm>
                <a:off x="59732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84"/>
              <p:cNvSpPr/>
              <p:nvPr/>
            </p:nvSpPr>
            <p:spPr>
              <a:xfrm>
                <a:off x="59732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84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417" name="Google Shape;2417;p84"/>
            <p:cNvSpPr/>
            <p:nvPr/>
          </p:nvSpPr>
          <p:spPr>
            <a:xfrm rot="-2281323">
              <a:off x="6037771" y="1389972"/>
              <a:ext cx="271725" cy="287249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418" name="Google Shape;2418;p84"/>
          <p:cNvSpPr/>
          <p:nvPr/>
        </p:nvSpPr>
        <p:spPr>
          <a:xfrm>
            <a:off x="4252625" y="1768700"/>
            <a:ext cx="4692600" cy="3306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9" name="Google Shape;2419;p84"/>
          <p:cNvGrpSpPr/>
          <p:nvPr/>
        </p:nvGrpSpPr>
        <p:grpSpPr>
          <a:xfrm>
            <a:off x="4348044" y="1897057"/>
            <a:ext cx="379324" cy="86642"/>
            <a:chOff x="5202525" y="2420932"/>
            <a:chExt cx="277873" cy="68400"/>
          </a:xfrm>
        </p:grpSpPr>
        <p:sp>
          <p:nvSpPr>
            <p:cNvPr id="2420" name="Google Shape;2420;p84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4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4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3" name="Google Shape;2423;p84"/>
          <p:cNvSpPr/>
          <p:nvPr/>
        </p:nvSpPr>
        <p:spPr>
          <a:xfrm>
            <a:off x="341525" y="2319600"/>
            <a:ext cx="3519600" cy="1459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4" name="Google Shape;2424;p84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425" name="Google Shape;2425;p84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4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4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8" name="Google Shape;2428;p84"/>
          <p:cNvSpPr/>
          <p:nvPr/>
        </p:nvSpPr>
        <p:spPr>
          <a:xfrm>
            <a:off x="341525" y="1539750"/>
            <a:ext cx="2694000" cy="630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Key Findings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29" name="Google Shape;2429;p84"/>
          <p:cNvSpPr txBox="1"/>
          <p:nvPr>
            <p:ph idx="4" type="subTitle"/>
          </p:nvPr>
        </p:nvSpPr>
        <p:spPr>
          <a:xfrm>
            <a:off x="411700" y="2587800"/>
            <a:ext cx="3365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"L'Oreal (5,747 chemicals) and S+ (5,165) dominate reported chemicals. 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But high volume 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≠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 high risk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430" name="Google Shape;2430;p84"/>
          <p:cNvSpPr txBox="1"/>
          <p:nvPr>
            <p:ph type="title"/>
          </p:nvPr>
        </p:nvSpPr>
        <p:spPr>
          <a:xfrm>
            <a:off x="411700" y="486875"/>
            <a:ext cx="7340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3600">
                <a:solidFill>
                  <a:srgbClr val="404040"/>
                </a:solidFill>
              </a:rPr>
              <a:t>Top 10 Companies</a:t>
            </a:r>
            <a:endParaRPr sz="3600">
              <a:solidFill>
                <a:srgbClr val="404040"/>
              </a:solidFill>
            </a:endParaRPr>
          </a:p>
        </p:txBody>
      </p:sp>
      <p:pic>
        <p:nvPicPr>
          <p:cNvPr id="2431" name="Google Shape;2431;p84" title="Screenshot 2025-05-21 at 10.05.31 PM.png"/>
          <p:cNvPicPr preferRelativeResize="0"/>
          <p:nvPr/>
        </p:nvPicPr>
        <p:blipFill rotWithShape="1">
          <a:blip r:embed="rId3">
            <a:alphaModFix/>
          </a:blip>
          <a:srcRect b="0" l="0" r="16366" t="0"/>
          <a:stretch/>
        </p:blipFill>
        <p:spPr>
          <a:xfrm>
            <a:off x="4348050" y="2028625"/>
            <a:ext cx="4490250" cy="300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6" name="Google Shape;2436;p85"/>
          <p:cNvGrpSpPr/>
          <p:nvPr/>
        </p:nvGrpSpPr>
        <p:grpSpPr>
          <a:xfrm>
            <a:off x="209703" y="486872"/>
            <a:ext cx="6839203" cy="1136583"/>
            <a:chOff x="3055725" y="715438"/>
            <a:chExt cx="3313407" cy="1014987"/>
          </a:xfrm>
        </p:grpSpPr>
        <p:grpSp>
          <p:nvGrpSpPr>
            <p:cNvPr id="2437" name="Google Shape;2437;p85"/>
            <p:cNvGrpSpPr/>
            <p:nvPr/>
          </p:nvGrpSpPr>
          <p:grpSpPr>
            <a:xfrm>
              <a:off x="3055725" y="715438"/>
              <a:ext cx="3103050" cy="786500"/>
              <a:chOff x="3007925" y="673613"/>
              <a:chExt cx="3103050" cy="786500"/>
            </a:xfrm>
          </p:grpSpPr>
          <p:sp>
            <p:nvSpPr>
              <p:cNvPr id="2438" name="Google Shape;2438;p85"/>
              <p:cNvSpPr/>
              <p:nvPr/>
            </p:nvSpPr>
            <p:spPr>
              <a:xfrm>
                <a:off x="3077725" y="721550"/>
                <a:ext cx="2973300" cy="678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39" name="Google Shape;2439;p85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85"/>
              <p:cNvSpPr/>
              <p:nvPr/>
            </p:nvSpPr>
            <p:spPr>
              <a:xfrm>
                <a:off x="59732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85"/>
              <p:cNvSpPr/>
              <p:nvPr/>
            </p:nvSpPr>
            <p:spPr>
              <a:xfrm>
                <a:off x="59732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85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443" name="Google Shape;2443;p85"/>
            <p:cNvSpPr/>
            <p:nvPr/>
          </p:nvSpPr>
          <p:spPr>
            <a:xfrm rot="-2281323">
              <a:off x="6037771" y="1389972"/>
              <a:ext cx="271725" cy="287249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444" name="Google Shape;2444;p85"/>
          <p:cNvSpPr/>
          <p:nvPr/>
        </p:nvSpPr>
        <p:spPr>
          <a:xfrm>
            <a:off x="4252625" y="1768700"/>
            <a:ext cx="4692600" cy="3306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5" name="Google Shape;2445;p85"/>
          <p:cNvGrpSpPr/>
          <p:nvPr/>
        </p:nvGrpSpPr>
        <p:grpSpPr>
          <a:xfrm>
            <a:off x="4348044" y="1897057"/>
            <a:ext cx="379324" cy="86642"/>
            <a:chOff x="5202525" y="2420932"/>
            <a:chExt cx="277873" cy="68400"/>
          </a:xfrm>
        </p:grpSpPr>
        <p:sp>
          <p:nvSpPr>
            <p:cNvPr id="2446" name="Google Shape;2446;p85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5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5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9" name="Google Shape;2449;p85"/>
          <p:cNvSpPr/>
          <p:nvPr/>
        </p:nvSpPr>
        <p:spPr>
          <a:xfrm>
            <a:off x="341525" y="2319600"/>
            <a:ext cx="3519600" cy="1459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0" name="Google Shape;2450;p85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451" name="Google Shape;2451;p85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5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5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4" name="Google Shape;2454;p85"/>
          <p:cNvSpPr/>
          <p:nvPr/>
        </p:nvSpPr>
        <p:spPr>
          <a:xfrm>
            <a:off x="341525" y="1539750"/>
            <a:ext cx="2694000" cy="630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Key Findings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55" name="Google Shape;2455;p85"/>
          <p:cNvSpPr txBox="1"/>
          <p:nvPr>
            <p:ph idx="4" type="subTitle"/>
          </p:nvPr>
        </p:nvSpPr>
        <p:spPr>
          <a:xfrm>
            <a:off x="418625" y="2484025"/>
            <a:ext cx="33654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"</a:t>
            </a:r>
            <a:r>
              <a:rPr lang="en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66% of chemicals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 are in nail/makeup products , with lipsticks (16,555) and eyeshadows (15,744) being top subcategories. 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These high-contact areas need stricter safety testing."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456" name="Google Shape;2456;p85"/>
          <p:cNvSpPr txBox="1"/>
          <p:nvPr>
            <p:ph type="title"/>
          </p:nvPr>
        </p:nvSpPr>
        <p:spPr>
          <a:xfrm>
            <a:off x="411700" y="486875"/>
            <a:ext cx="7340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3600">
                <a:solidFill>
                  <a:srgbClr val="404040"/>
                </a:solidFill>
              </a:rPr>
              <a:t>Product Category Risks</a:t>
            </a:r>
            <a:endParaRPr sz="3600">
              <a:solidFill>
                <a:srgbClr val="404040"/>
              </a:solidFill>
            </a:endParaRPr>
          </a:p>
        </p:txBody>
      </p:sp>
      <p:pic>
        <p:nvPicPr>
          <p:cNvPr id="2457" name="Google Shape;2457;p85" title="Screenshot 2025-05-21 at 10.52.23 PM.png"/>
          <p:cNvPicPr preferRelativeResize="0"/>
          <p:nvPr/>
        </p:nvPicPr>
        <p:blipFill rotWithShape="1">
          <a:blip r:embed="rId3">
            <a:alphaModFix/>
          </a:blip>
          <a:srcRect b="0" l="0" r="12172" t="0"/>
          <a:stretch/>
        </p:blipFill>
        <p:spPr>
          <a:xfrm>
            <a:off x="4348050" y="1983700"/>
            <a:ext cx="4388950" cy="30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86"/>
          <p:cNvSpPr txBox="1"/>
          <p:nvPr>
            <p:ph type="title"/>
          </p:nvPr>
        </p:nvSpPr>
        <p:spPr>
          <a:xfrm>
            <a:off x="209775" y="468575"/>
            <a:ext cx="60489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mode gradients">
  <a:themeElements>
    <a:clrScheme name="Simple Light">
      <a:dk1>
        <a:srgbClr val="FFFFFF"/>
      </a:dk1>
      <a:lt1>
        <a:srgbClr val="000000"/>
      </a:lt1>
      <a:dk2>
        <a:srgbClr val="FF6234"/>
      </a:dk2>
      <a:lt2>
        <a:srgbClr val="AB4FF6"/>
      </a:lt2>
      <a:accent1>
        <a:srgbClr val="202124"/>
      </a:accent1>
      <a:accent2>
        <a:srgbClr val="F7F2F1"/>
      </a:accent2>
      <a:accent3>
        <a:srgbClr val="BABCC2"/>
      </a:accent3>
      <a:accent4>
        <a:srgbClr val="FCE5CD"/>
      </a:accent4>
      <a:accent5>
        <a:srgbClr val="FF5F79"/>
      </a:accent5>
      <a:accent6>
        <a:srgbClr val="D20972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