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4"/>
    <p:sldMasterId id="214748372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Figtree"/>
      <p:regular r:id="rId14"/>
      <p:bold r:id="rId15"/>
      <p:italic r:id="rId16"/>
      <p:boldItalic r:id="rId17"/>
    </p:embeddedFont>
    <p:embeddedFont>
      <p:font typeface="Jost Light"/>
      <p:regular r:id="rId18"/>
      <p:bold r:id="rId19"/>
      <p:italic r:id="rId20"/>
      <p:boldItalic r:id="rId21"/>
    </p:embeddedFont>
    <p:embeddedFont>
      <p:font typeface="Lexend SemiBold"/>
      <p:regular r:id="rId22"/>
      <p:bold r:id="rId23"/>
    </p:embeddedFont>
    <p:embeddedFont>
      <p:font typeface="Lexend Light"/>
      <p:regular r:id="rId24"/>
      <p:bold r:id="rId25"/>
    </p:embeddedFont>
    <p:embeddedFont>
      <p:font typeface="Figtree Light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  <p:embeddedFont>
      <p:font typeface="Jost"/>
      <p:regular r:id="rId34"/>
      <p:bold r:id="rId35"/>
      <p:italic r:id="rId36"/>
      <p:boldItalic r:id="rId37"/>
    </p:embeddedFont>
    <p:embeddedFont>
      <p:font typeface="Lexen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Light-italic.fntdata"/><Relationship Id="rId22" Type="http://schemas.openxmlformats.org/officeDocument/2006/relationships/font" Target="fonts/LexendSemiBold-regular.fntdata"/><Relationship Id="rId21" Type="http://schemas.openxmlformats.org/officeDocument/2006/relationships/font" Target="fonts/JostLight-boldItalic.fntdata"/><Relationship Id="rId24" Type="http://schemas.openxmlformats.org/officeDocument/2006/relationships/font" Target="fonts/LexendLight-regular.fntdata"/><Relationship Id="rId23" Type="http://schemas.openxmlformats.org/officeDocument/2006/relationships/font" Target="fonts/Lexend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gtreeLight-regular.fntdata"/><Relationship Id="rId25" Type="http://schemas.openxmlformats.org/officeDocument/2006/relationships/font" Target="fonts/LexendLight-bold.fntdata"/><Relationship Id="rId28" Type="http://schemas.openxmlformats.org/officeDocument/2006/relationships/font" Target="fonts/FigtreeLight-italic.fntdata"/><Relationship Id="rId27" Type="http://schemas.openxmlformats.org/officeDocument/2006/relationships/font" Target="fonts/Figtre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gtre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5.xml"/><Relationship Id="rId33" Type="http://schemas.openxmlformats.org/officeDocument/2006/relationships/font" Target="fonts/Inter-boldItalic.fntdata"/><Relationship Id="rId10" Type="http://schemas.openxmlformats.org/officeDocument/2006/relationships/slide" Target="slides/slide4.xml"/><Relationship Id="rId32" Type="http://schemas.openxmlformats.org/officeDocument/2006/relationships/font" Target="fonts/Inter-italic.fntdata"/><Relationship Id="rId13" Type="http://schemas.openxmlformats.org/officeDocument/2006/relationships/slide" Target="slides/slide7.xml"/><Relationship Id="rId35" Type="http://schemas.openxmlformats.org/officeDocument/2006/relationships/font" Target="fonts/Jost-bold.fntdata"/><Relationship Id="rId12" Type="http://schemas.openxmlformats.org/officeDocument/2006/relationships/slide" Target="slides/slide6.xml"/><Relationship Id="rId34" Type="http://schemas.openxmlformats.org/officeDocument/2006/relationships/font" Target="fonts/Jost-regular.fntdata"/><Relationship Id="rId15" Type="http://schemas.openxmlformats.org/officeDocument/2006/relationships/font" Target="fonts/Figtree-bold.fntdata"/><Relationship Id="rId37" Type="http://schemas.openxmlformats.org/officeDocument/2006/relationships/font" Target="fonts/Jost-boldItalic.fntdata"/><Relationship Id="rId14" Type="http://schemas.openxmlformats.org/officeDocument/2006/relationships/font" Target="fonts/Figtree-regular.fntdata"/><Relationship Id="rId36" Type="http://schemas.openxmlformats.org/officeDocument/2006/relationships/font" Target="fonts/Jost-italic.fntdata"/><Relationship Id="rId17" Type="http://schemas.openxmlformats.org/officeDocument/2006/relationships/font" Target="fonts/Figtree-boldItalic.fntdata"/><Relationship Id="rId39" Type="http://schemas.openxmlformats.org/officeDocument/2006/relationships/font" Target="fonts/Lexend-bold.fntdata"/><Relationship Id="rId16" Type="http://schemas.openxmlformats.org/officeDocument/2006/relationships/font" Target="fonts/Figtree-italic.fntdata"/><Relationship Id="rId38" Type="http://schemas.openxmlformats.org/officeDocument/2006/relationships/font" Target="fonts/Lexend-regular.fntdata"/><Relationship Id="rId19" Type="http://schemas.openxmlformats.org/officeDocument/2006/relationships/font" Target="fonts/JostLight-bold.fntdata"/><Relationship Id="rId18" Type="http://schemas.openxmlformats.org/officeDocument/2006/relationships/font" Target="fonts/Jos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35b99a9683f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35b99a9683f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35b99a9683f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35b99a9683f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35b99a9683f_0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35b99a9683f_0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35b99a9683f_0_4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35b99a9683f_0_4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35b99a9683f_0_4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35b99a9683f_0_4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35b99a9683f_0_4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35b99a9683f_0_4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35b99a9683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35b99a968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" name="Google Shape;112;p11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2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9" name="Google Shape;129;p12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2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3" name="Google Shape;133;p13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5" name="Google Shape;165;p15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3" name="Google Shape;173;p16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5" name="Google Shape;175;p16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6" name="Google Shape;176;p16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5" name="Google Shape;185;p17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17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9" name="Google Shape;189;p17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1" name="Google Shape;191;p17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17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8" name="Google Shape;198;p18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1" name="Google Shape;201;p18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3" name="Google Shape;203;p18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18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6" name="Google Shape;206;p18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3" name="Google Shape;213;p19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4" name="Google Shape;214;p19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19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6" name="Google Shape;216;p19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7" name="Google Shape;217;p19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8" name="Google Shape;218;p19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9" name="Google Shape;219;p19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20" name="Google Shape;220;p19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24" name="Google Shape;224;p20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6" name="Google Shape;226;p20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7" name="Google Shape;227;p20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8" name="Google Shape;228;p20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0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1" name="Google Shape;231;p20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3" name="Google Shape;233;p20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5" name="Google Shape;235;p20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6" name="Google Shape;236;p20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2" name="Google Shape;242;p21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4" name="Google Shape;244;p2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8" name="Google Shape;248;p21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0" name="Google Shape;250;p21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59" name="Google Shape;259;p22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22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22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6" name="Google Shape;266;p22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8" name="Google Shape;268;p22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70" name="Google Shape;270;p22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1" name="Google Shape;291;p24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98" name="Google Shape;298;p24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1" name="Google Shape;301;p24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6" name="Google Shape;306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1" name="Google Shape;311;p25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8" name="Google Shape;328;p2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1" name="Google Shape;331;p26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2" name="Google Shape;332;p26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0" name="Google Shape;370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4" name="Google Shape;64;p5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5" name="Google Shape;65;p5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6" name="Google Shape;66;p5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7" name="Google Shape;67;p5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8" name="Google Shape;68;p5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9" name="Google Shape;69;p5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4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4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4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4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42" name="Google Shape;442;p49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45" name="Google Shape;445;p49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5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48" name="Google Shape;448;p5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7" name="Google Shape;507;p5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5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10" name="Google Shape;510;p5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11" name="Google Shape;511;p5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50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50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5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16" name="Google Shape;516;p5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5" name="Google Shape;575;p5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7" name="Google Shape;577;p51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8" name="Google Shape;578;p51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79" name="Google Shape;579;p51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0" name="Google Shape;580;p51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83" name="Google Shape;583;p5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5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5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5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5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5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5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5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5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5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5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5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5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2" name="Google Shape;642;p5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44" name="Google Shape;644;p5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45" name="Google Shape;645;p52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46" name="Google Shape;646;p52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7" name="Google Shape;647;p52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52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52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5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52" name="Google Shape;652;p5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5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5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5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5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11" name="Google Shape;711;p5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13" name="Google Shape;713;p5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14" name="Google Shape;714;p5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15" name="Google Shape;715;p5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6" name="Google Shape;716;p53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5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19" name="Google Shape;719;p5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8" name="Google Shape;778;p5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80" name="Google Shape;780;p54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1" name="Google Shape;781;p5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82" name="Google Shape;782;p5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83" name="Google Shape;783;p5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5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86" name="Google Shape;786;p5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5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5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5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5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5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5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5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5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5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5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5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5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45" name="Google Shape;845;p55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6" name="Google Shape;846;p5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47" name="Google Shape;847;p55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8" name="Google Shape;848;p5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50" name="Google Shape;850;p5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51" name="Google Shape;851;p5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2" name="Google Shape;852;p5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5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55" name="Google Shape;855;p5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14" name="Google Shape;914;p5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15" name="Google Shape;915;p5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6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7" name="Google Shape;917;p56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5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5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21" name="Google Shape;921;p5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5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0" name="Google Shape;980;p5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81" name="Google Shape;981;p5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7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5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5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86" name="Google Shape;986;p5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5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5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5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5" name="Google Shape;1045;p5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46" name="Google Shape;1046;p5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8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8" name="Google Shape;1048;p58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49" name="Google Shape;1049;p5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p5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52" name="Google Shape;1052;p5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5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5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5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5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5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5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5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5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5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5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5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11" name="Google Shape;1111;p5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12" name="Google Shape;1112;p5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9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4" name="Google Shape;1114;p59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15" name="Google Shape;1115;p59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16" name="Google Shape;1116;p5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6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19" name="Google Shape;1119;p6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78" name="Google Shape;1178;p6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79" name="Google Shape;1179;p6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0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1" name="Google Shape;1181;p6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6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84" name="Google Shape;1184;p6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43" name="Google Shape;1243;p6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44" name="Google Shape;1244;p6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1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6" name="Google Shape;1246;p61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61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48" name="Google Shape;1248;p6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78" name="Google Shape;78;p7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6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51" name="Google Shape;1251;p6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6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6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6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6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6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6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6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6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6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6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6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6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6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6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6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6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6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6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6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6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6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6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6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6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6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6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6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6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6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6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6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6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6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6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6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6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6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6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6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6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6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6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6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6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6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6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6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6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6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6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6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6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6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6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6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10" name="Google Shape;1310;p6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11" name="Google Shape;1311;p6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62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3" name="Google Shape;1313;p6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6" name="Google Shape;1316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7" name="Google Shape;131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1" name="Google Shape;1321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2" name="Google Shape;1322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23" name="Google Shape;132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6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6" name="Google Shape;1326;p6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6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6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6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6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6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6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6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6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6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6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6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6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6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6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6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6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6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6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6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6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6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6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6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6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6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6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6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6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6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6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6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6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6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6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6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6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6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6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6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6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6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6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6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85" name="Google Shape;1385;p6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86" name="Google Shape;1386;p6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8" name="Google Shape;1388;p65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6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6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92" name="Google Shape;1392;p6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6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6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6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6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6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6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6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6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6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6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6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6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6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6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6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6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6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6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6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6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6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6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6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6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6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6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6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6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6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6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6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6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6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6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6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6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6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6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6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6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6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6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6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6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6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6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6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6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6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6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6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6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6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6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6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6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6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51" name="Google Shape;1451;p6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52" name="Google Shape;1452;p6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66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54" name="Google Shape;1454;p6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6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57" name="Google Shape;1457;p6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6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6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6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6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6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6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6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6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6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6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6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6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6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6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6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6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6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6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6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6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6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6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6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6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6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6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6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6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6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6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6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6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6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6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6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6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6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6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6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16" name="Google Shape;1516;p6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17" name="Google Shape;1517;p6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67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19" name="Google Shape;1519;p67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0" name="Google Shape;1520;p6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23" name="Google Shape;1523;p6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6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6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82" name="Google Shape;1582;p6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3" name="Google Shape;1583;p6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7" name="Google Shape;1587;p6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6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7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91" name="Google Shape;1591;p7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92" name="Google Shape;1592;p7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7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7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7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7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7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7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7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7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7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7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7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7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7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7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7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7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7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7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7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7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7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7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7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7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7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7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7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7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7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7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7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7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7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7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7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7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7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7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7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7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7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7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7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7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7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7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7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7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7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7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7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7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7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7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7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7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7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7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51" name="Google Shape;1651;p7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7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3" name="Google Shape;1653;p70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4" name="Google Shape;1654;p70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5" name="Google Shape;1655;p70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70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70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8" name="Google Shape;1658;p70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9" name="Google Shape;1659;p7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62" name="Google Shape;1662;p7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63" name="Google Shape;1663;p7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7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7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7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7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7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7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7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7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7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7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7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7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7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7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7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7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7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7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7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7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7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7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7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7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7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7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7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7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7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7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7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7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7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7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7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7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7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7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7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7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7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7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7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7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7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7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7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7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7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7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7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7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7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7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7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7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7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22" name="Google Shape;1722;p7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7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4" name="Google Shape;1724;p71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25" name="Google Shape;1725;p71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726" name="Google Shape;1726;p7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3" name="Google Shape;83;p8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7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9" name="Google Shape;1729;p7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30" name="Google Shape;1730;p7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7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7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7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7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7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7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7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7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7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7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7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7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7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7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7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7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7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7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7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7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7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7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7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7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7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7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7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7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7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7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7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7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7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7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7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7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7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7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7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7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7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7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7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9" name="Google Shape;1789;p7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7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1" name="Google Shape;1791;p72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92" name="Google Shape;1792;p72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72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94" name="Google Shape;1794;p72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7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7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98" name="Google Shape;1798;p7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9" name="Google Shape;1799;p7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7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7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7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7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7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7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7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7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7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7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7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7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7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7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7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7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7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7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7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7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7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7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7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7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7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7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7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7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7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7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7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7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7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7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7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7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7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7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7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7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7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7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7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7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7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7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7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7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7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7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7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7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7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7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7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7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7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7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8" name="Google Shape;1858;p7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7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0" name="Google Shape;1860;p73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1" name="Google Shape;1861;p73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2" name="Google Shape;1862;p73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3" name="Google Shape;1863;p73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4" name="Google Shape;1864;p73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5" name="Google Shape;1865;p73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6" name="Google Shape;1866;p7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7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69" name="Google Shape;1869;p7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70" name="Google Shape;1870;p7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7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7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7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7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7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7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7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7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7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7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7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7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7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7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7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7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7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7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7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7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7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7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7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4" name="Google Shape;1894;p7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5" name="Google Shape;1895;p7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6" name="Google Shape;1896;p7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7" name="Google Shape;1897;p7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8" name="Google Shape;1898;p7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9" name="Google Shape;1899;p7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0" name="Google Shape;1900;p7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1" name="Google Shape;1901;p7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2" name="Google Shape;1902;p7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3" name="Google Shape;1903;p7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4" name="Google Shape;1904;p7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5" name="Google Shape;1905;p7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6" name="Google Shape;1906;p7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7" name="Google Shape;1907;p7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8" name="Google Shape;1908;p7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9" name="Google Shape;1909;p7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0" name="Google Shape;1910;p7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1" name="Google Shape;1911;p7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2" name="Google Shape;1912;p7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3" name="Google Shape;1913;p7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4" name="Google Shape;1914;p7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5" name="Google Shape;1915;p7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6" name="Google Shape;1916;p7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7" name="Google Shape;1917;p7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8" name="Google Shape;1918;p7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9" name="Google Shape;1919;p7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0" name="Google Shape;1920;p7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29" name="Google Shape;1929;p7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7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1" name="Google Shape;1931;p74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2" name="Google Shape;1932;p74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74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4" name="Google Shape;1934;p74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5" name="Google Shape;1935;p74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6" name="Google Shape;1936;p74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7" name="Google Shape;1937;p74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8" name="Google Shape;1938;p74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9" name="Google Shape;1939;p7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7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942" name="Google Shape;1942;p7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43" name="Google Shape;1943;p7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7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7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6" name="Google Shape;1946;p7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7" name="Google Shape;1947;p7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8" name="Google Shape;1948;p7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9" name="Google Shape;1949;p7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0" name="Google Shape;1950;p7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1" name="Google Shape;1951;p7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2" name="Google Shape;1952;p7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6" name="Google Shape;1986;p7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7" name="Google Shape;1987;p7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8" name="Google Shape;1988;p7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9" name="Google Shape;1989;p7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0" name="Google Shape;1990;p7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1" name="Google Shape;1991;p7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2" name="Google Shape;1992;p7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3" name="Google Shape;1993;p7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4" name="Google Shape;1994;p7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5" name="Google Shape;1995;p7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6" name="Google Shape;1996;p7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7" name="Google Shape;1997;p7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8" name="Google Shape;1998;p7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9" name="Google Shape;1999;p7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0" name="Google Shape;2000;p7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1" name="Google Shape;2001;p7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02" name="Google Shape;2002;p7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7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4" name="Google Shape;2004;p75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2005" name="Google Shape;2005;p7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08" name="Google Shape;2008;p7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09" name="Google Shape;2009;p7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0" name="Google Shape;2010;p7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1" name="Google Shape;2011;p7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2" name="Google Shape;2012;p7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3" name="Google Shape;2013;p7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4" name="Google Shape;2014;p7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5" name="Google Shape;2015;p7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6" name="Google Shape;2016;p7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7" name="Google Shape;2017;p7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8" name="Google Shape;2018;p7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9" name="Google Shape;2019;p7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0" name="Google Shape;2020;p7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1" name="Google Shape;2021;p7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2" name="Google Shape;2022;p7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3" name="Google Shape;2023;p7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4" name="Google Shape;2024;p7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5" name="Google Shape;2025;p7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6" name="Google Shape;2026;p7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7" name="Google Shape;2027;p7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8" name="Google Shape;2028;p7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9" name="Google Shape;2029;p7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0" name="Google Shape;2030;p7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1" name="Google Shape;2031;p7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2" name="Google Shape;2032;p7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3" name="Google Shape;2033;p7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4" name="Google Shape;2034;p7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5" name="Google Shape;2035;p7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6" name="Google Shape;2036;p7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7" name="Google Shape;2037;p7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8" name="Google Shape;2038;p7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9" name="Google Shape;2039;p7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0" name="Google Shape;2040;p7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1" name="Google Shape;2041;p7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2" name="Google Shape;2042;p7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3" name="Google Shape;2043;p7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4" name="Google Shape;2044;p7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5" name="Google Shape;2045;p7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6" name="Google Shape;2046;p7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7" name="Google Shape;2047;p7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8" name="Google Shape;2048;p7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9" name="Google Shape;2049;p7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0" name="Google Shape;2050;p7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1" name="Google Shape;2051;p7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2" name="Google Shape;2052;p7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3" name="Google Shape;2053;p7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4" name="Google Shape;2054;p7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5" name="Google Shape;2055;p7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6" name="Google Shape;2056;p7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7" name="Google Shape;2057;p7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8" name="Google Shape;2058;p7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9" name="Google Shape;2059;p7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0" name="Google Shape;2060;p7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1" name="Google Shape;2061;p7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2" name="Google Shape;2062;p7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3" name="Google Shape;2063;p7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4" name="Google Shape;2064;p7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5" name="Google Shape;2065;p7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6" name="Google Shape;2066;p7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7" name="Google Shape;2067;p7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68" name="Google Shape;2068;p7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7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0" name="Google Shape;2070;p76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71" name="Google Shape;2071;p76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76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73" name="Google Shape;2073;p76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76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075" name="Google Shape;2075;p76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076" name="Google Shape;2076;p7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7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79" name="Google Shape;2079;p7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80" name="Google Shape;2080;p7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1" name="Google Shape;2081;p7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2" name="Google Shape;2082;p7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3" name="Google Shape;2083;p7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4" name="Google Shape;2084;p7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5" name="Google Shape;2085;p7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6" name="Google Shape;2086;p7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7" name="Google Shape;2087;p7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8" name="Google Shape;2088;p7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9" name="Google Shape;2089;p7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0" name="Google Shape;2090;p7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1" name="Google Shape;2091;p7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2" name="Google Shape;2092;p7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3" name="Google Shape;2093;p7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4" name="Google Shape;2094;p7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5" name="Google Shape;2095;p7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6" name="Google Shape;2096;p7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7" name="Google Shape;2097;p7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8" name="Google Shape;2098;p7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9" name="Google Shape;2099;p7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0" name="Google Shape;2100;p7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1" name="Google Shape;2101;p7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2" name="Google Shape;2102;p7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3" name="Google Shape;2103;p7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4" name="Google Shape;2104;p7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5" name="Google Shape;2105;p7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6" name="Google Shape;2106;p7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7" name="Google Shape;2107;p7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8" name="Google Shape;2108;p7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9" name="Google Shape;2109;p7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0" name="Google Shape;2110;p7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1" name="Google Shape;2111;p7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2" name="Google Shape;2112;p7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3" name="Google Shape;2113;p7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4" name="Google Shape;2114;p7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5" name="Google Shape;2115;p7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6" name="Google Shape;2116;p7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7" name="Google Shape;2117;p7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8" name="Google Shape;2118;p7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9" name="Google Shape;2119;p7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0" name="Google Shape;2120;p7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1" name="Google Shape;2121;p7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2" name="Google Shape;2122;p7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3" name="Google Shape;2123;p7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4" name="Google Shape;2124;p7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5" name="Google Shape;2125;p7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6" name="Google Shape;2126;p7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7" name="Google Shape;2127;p7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8" name="Google Shape;2128;p7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9" name="Google Shape;2129;p7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0" name="Google Shape;2130;p7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1" name="Google Shape;2131;p7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2" name="Google Shape;2132;p7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3" name="Google Shape;2133;p7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4" name="Google Shape;2134;p7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5" name="Google Shape;2135;p7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6" name="Google Shape;2136;p7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7" name="Google Shape;2137;p7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8" name="Google Shape;2138;p7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9" name="Google Shape;2139;p7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7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1" name="Google Shape;2141;p77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2" name="Google Shape;2142;p77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77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4" name="Google Shape;2144;p77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77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46" name="Google Shape;2146;p77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47" name="Google Shape;2147;p77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8" name="Google Shape;2148;p77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9" name="Google Shape;2149;p77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50" name="Google Shape;2150;p7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7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153" name="Google Shape;2153;p7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154" name="Google Shape;2154;p7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5" name="Google Shape;2155;p7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6" name="Google Shape;2156;p7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7" name="Google Shape;2157;p7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8" name="Google Shape;2158;p7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9" name="Google Shape;2159;p7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0" name="Google Shape;2160;p7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1" name="Google Shape;2161;p7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2" name="Google Shape;2162;p7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3" name="Google Shape;2163;p7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4" name="Google Shape;2164;p7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5" name="Google Shape;2165;p7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6" name="Google Shape;2166;p7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7" name="Google Shape;2167;p7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8" name="Google Shape;2168;p7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9" name="Google Shape;2169;p7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0" name="Google Shape;2170;p7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1" name="Google Shape;2171;p7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2" name="Google Shape;2172;p7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3" name="Google Shape;2173;p7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4" name="Google Shape;2174;p7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5" name="Google Shape;2175;p7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6" name="Google Shape;2176;p7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7" name="Google Shape;2177;p7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8" name="Google Shape;2178;p7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9" name="Google Shape;2179;p7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0" name="Google Shape;2180;p7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1" name="Google Shape;2181;p7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2" name="Google Shape;2182;p7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3" name="Google Shape;2183;p7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4" name="Google Shape;2184;p7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5" name="Google Shape;2185;p7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6" name="Google Shape;2186;p7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7" name="Google Shape;2187;p7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8" name="Google Shape;2188;p7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9" name="Google Shape;2189;p7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0" name="Google Shape;2190;p7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1" name="Google Shape;2191;p7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2" name="Google Shape;2192;p7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3" name="Google Shape;2193;p7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4" name="Google Shape;2194;p7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5" name="Google Shape;2195;p7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6" name="Google Shape;2196;p7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7" name="Google Shape;2197;p7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8" name="Google Shape;2198;p7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9" name="Google Shape;2199;p7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0" name="Google Shape;2200;p7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1" name="Google Shape;2201;p7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2" name="Google Shape;2202;p7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3" name="Google Shape;2203;p7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4" name="Google Shape;2204;p7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5" name="Google Shape;2205;p7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6" name="Google Shape;2206;p7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7" name="Google Shape;2207;p7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8" name="Google Shape;2208;p7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9" name="Google Shape;2209;p7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0" name="Google Shape;2210;p7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1" name="Google Shape;2211;p7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2" name="Google Shape;2212;p7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13" name="Google Shape;2213;p7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78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15" name="Google Shape;2215;p7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7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218" name="Google Shape;2218;p7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19" name="Google Shape;2219;p7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1" name="Google Shape;2241;p7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2" name="Google Shape;2242;p7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3" name="Google Shape;2243;p7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4" name="Google Shape;2244;p7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5" name="Google Shape;2245;p7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6" name="Google Shape;2246;p7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7" name="Google Shape;2247;p7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8" name="Google Shape;2248;p7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9" name="Google Shape;2249;p7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0" name="Google Shape;2250;p7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1" name="Google Shape;2251;p7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2" name="Google Shape;2252;p7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3" name="Google Shape;2253;p7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4" name="Google Shape;2254;p7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5" name="Google Shape;2255;p7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6" name="Google Shape;2256;p7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7" name="Google Shape;2257;p7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8" name="Google Shape;2258;p7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9" name="Google Shape;2259;p7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0" name="Google Shape;2260;p7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1" name="Google Shape;2261;p7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2" name="Google Shape;2262;p7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3" name="Google Shape;2263;p7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4" name="Google Shape;2264;p7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5" name="Google Shape;2265;p7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6" name="Google Shape;2266;p7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7" name="Google Shape;2267;p7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8" name="Google Shape;2268;p7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9" name="Google Shape;2269;p7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0" name="Google Shape;2270;p7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1" name="Google Shape;2271;p7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2" name="Google Shape;2272;p7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3" name="Google Shape;2273;p7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4" name="Google Shape;2274;p7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5" name="Google Shape;2275;p7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6" name="Google Shape;2276;p7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7" name="Google Shape;2277;p7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78" name="Google Shape;2278;p7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79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0" name="Google Shape;2280;p79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1" name="Google Shape;2281;p79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2" name="Google Shape;2282;p79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3" name="Google Shape;2283;p79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4" name="Google Shape;2284;p79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5" name="Google Shape;2285;p79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6" name="Google Shape;2286;p79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7" name="Google Shape;2287;p79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8" name="Google Shape;2288;p79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9" name="Google Shape;2289;p7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3" name="Google Shape;93;p9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4" name="Google Shape;94;p9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3" name="Google Shape;103;p10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09" name="Google Shape;109;p10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8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21/05/2025</a:t>
            </a:r>
            <a:endParaRPr/>
          </a:p>
        </p:txBody>
      </p:sp>
      <p:sp>
        <p:nvSpPr>
          <p:cNvPr id="2295" name="Google Shape;2295;p8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296" name="Google Shape;2296;p80"/>
          <p:cNvSpPr txBox="1"/>
          <p:nvPr>
            <p:ph idx="3" type="body"/>
          </p:nvPr>
        </p:nvSpPr>
        <p:spPr>
          <a:xfrm>
            <a:off x="167325" y="-39600"/>
            <a:ext cx="1916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Talal, Ebrahim, Qassim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/>
          </a:p>
        </p:txBody>
      </p:sp>
      <p:grpSp>
        <p:nvGrpSpPr>
          <p:cNvPr id="2297" name="Google Shape;2297;p80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2298" name="Google Shape;2298;p80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299" name="Google Shape;2299;p80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0" name="Google Shape;2300;p80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1" name="Google Shape;2301;p80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2" name="Google Shape;2302;p80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3" name="Google Shape;2303;p80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4" name="Google Shape;2304;p80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5" name="Google Shape;2305;p80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6" name="Google Shape;2306;p80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7" name="Google Shape;2307;p80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8" name="Google Shape;2308;p80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09" name="Google Shape;2309;p80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0" name="Google Shape;2310;p80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1" name="Google Shape;2311;p80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2" name="Google Shape;2312;p80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3" name="Google Shape;2313;p80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4" name="Google Shape;2314;p80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5" name="Google Shape;2315;p80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6" name="Google Shape;2316;p80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7" name="Google Shape;2317;p80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8" name="Google Shape;2318;p80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9" name="Google Shape;2319;p80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0" name="Google Shape;2320;p80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1" name="Google Shape;2321;p80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2" name="Google Shape;2322;p80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3" name="Google Shape;2323;p80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4" name="Google Shape;2324;p80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25" name="Google Shape;2325;p80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6" name="Google Shape;2326;p80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7" name="Google Shape;2327;p80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2" name="Google Shape;2332;p81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333" name="Google Shape;2333;p81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334" name="Google Shape;2334;p81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35" name="Google Shape;2335;p81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81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81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81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39" name="Google Shape;2339;p81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40" name="Google Shape;2340;p81"/>
          <p:cNvSpPr/>
          <p:nvPr/>
        </p:nvSpPr>
        <p:spPr>
          <a:xfrm>
            <a:off x="4740225" y="1768675"/>
            <a:ext cx="4205100" cy="316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1" name="Google Shape;2341;p81"/>
          <p:cNvGrpSpPr/>
          <p:nvPr/>
        </p:nvGrpSpPr>
        <p:grpSpPr>
          <a:xfrm>
            <a:off x="4825949" y="1891485"/>
            <a:ext cx="339922" cy="82839"/>
            <a:chOff x="5202525" y="2420932"/>
            <a:chExt cx="277873" cy="68400"/>
          </a:xfrm>
        </p:grpSpPr>
        <p:sp>
          <p:nvSpPr>
            <p:cNvPr id="2342" name="Google Shape;2342;p81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81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81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5" name="Google Shape;2345;p81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6" name="Google Shape;2346;p81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47" name="Google Shape;2347;p81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81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81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0" name="Google Shape;2350;p81"/>
          <p:cNvSpPr/>
          <p:nvPr/>
        </p:nvSpPr>
        <p:spPr>
          <a:xfrm>
            <a:off x="341525" y="1539750"/>
            <a:ext cx="23649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1" name="Google Shape;2351;p81"/>
          <p:cNvSpPr txBox="1"/>
          <p:nvPr>
            <p:ph idx="4" type="subTitle"/>
          </p:nvPr>
        </p:nvSpPr>
        <p:spPr>
          <a:xfrm>
            <a:off x="516425" y="2548200"/>
            <a:ext cx="3736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1,750+ hair coloring products lack CAS numbers—critical for safety tracking.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This gap impedes hazard assessments and recalls."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352" name="Google Shape;2352;p81"/>
          <p:cNvSpPr txBox="1"/>
          <p:nvPr>
            <p:ph type="title"/>
          </p:nvPr>
        </p:nvSpPr>
        <p:spPr>
          <a:xfrm>
            <a:off x="209775" y="4685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Missing CAS Numbers Crisis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2353" name="Google Shape;2353;p81" title="Screenshot 2025-05-21 at 10.05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50" y="2065026"/>
            <a:ext cx="3974025" cy="27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" name="Google Shape;2358;p82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359" name="Google Shape;2359;p82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360" name="Google Shape;2360;p82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61" name="Google Shape;2361;p82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82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82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82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65" name="Google Shape;2365;p82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66" name="Google Shape;2366;p82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7" name="Google Shape;2367;p82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368" name="Google Shape;2368;p82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82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82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1" name="Google Shape;2371;p82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2" name="Google Shape;2372;p82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73" name="Google Shape;2373;p82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82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82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6" name="Google Shape;2376;p82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Alarming Trend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7" name="Google Shape;2377;p82"/>
          <p:cNvSpPr txBox="1"/>
          <p:nvPr>
            <p:ph idx="4" type="subTitle"/>
          </p:nvPr>
        </p:nvSpPr>
        <p:spPr>
          <a:xfrm>
            <a:off x="516425" y="2548200"/>
            <a:ext cx="3736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2,000+ chemicals were reported </a:t>
            </a:r>
            <a:r>
              <a:rPr lang="en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after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discontinuation (avg. 1,200 days late).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This delays public safety alerts."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378" name="Google Shape;2378;p82"/>
          <p:cNvSpPr txBox="1"/>
          <p:nvPr>
            <p:ph type="title"/>
          </p:nvPr>
        </p:nvSpPr>
        <p:spPr>
          <a:xfrm>
            <a:off x="209775" y="4685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 Delayed Hazard Reporting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379" name="Google Shape;2379;p82" title="Screenshot 2025-05-21 at 10.05.12 PM.png"/>
          <p:cNvPicPr preferRelativeResize="0"/>
          <p:nvPr/>
        </p:nvPicPr>
        <p:blipFill rotWithShape="1">
          <a:blip r:embed="rId3">
            <a:alphaModFix/>
          </a:blip>
          <a:srcRect b="0" l="0" r="13201" t="0"/>
          <a:stretch/>
        </p:blipFill>
        <p:spPr>
          <a:xfrm>
            <a:off x="4380975" y="2019000"/>
            <a:ext cx="4289124" cy="29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p83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385" name="Google Shape;2385;p83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386" name="Google Shape;2386;p83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87" name="Google Shape;2387;p83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83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83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83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91" name="Google Shape;2391;p83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92" name="Google Shape;2392;p83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3" name="Google Shape;2393;p83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394" name="Google Shape;2394;p83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83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83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7" name="Google Shape;2397;p83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8" name="Google Shape;2398;p83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99" name="Google Shape;2399;p83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83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83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83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3" name="Google Shape;2403;p83"/>
          <p:cNvSpPr txBox="1"/>
          <p:nvPr>
            <p:ph idx="4" type="subTitle"/>
          </p:nvPr>
        </p:nvSpPr>
        <p:spPr>
          <a:xfrm>
            <a:off x="411700" y="2587800"/>
            <a:ext cx="3365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</a:t>
            </a:r>
            <a:r>
              <a:rPr lang="en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25,000 new chemicals entered cosmetics in 2010 alone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—yet only 13.5% were later discontinued (Screenshot 6). Regulatory oversight is falling behind innovation."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04" name="Google Shape;2404;p83"/>
          <p:cNvSpPr txBox="1"/>
          <p:nvPr>
            <p:ph type="title"/>
          </p:nvPr>
        </p:nvSpPr>
        <p:spPr>
          <a:xfrm>
            <a:off x="411700" y="4868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Rising Chemical Volumes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405" name="Google Shape;2405;p83" title="Screenshot 2025-05-21 at 10.05.20 PM.png"/>
          <p:cNvPicPr preferRelativeResize="0"/>
          <p:nvPr/>
        </p:nvPicPr>
        <p:blipFill rotWithShape="1">
          <a:blip r:embed="rId3">
            <a:alphaModFix/>
          </a:blip>
          <a:srcRect b="1970" l="0" r="11253" t="0"/>
          <a:stretch/>
        </p:blipFill>
        <p:spPr>
          <a:xfrm>
            <a:off x="4348050" y="2112700"/>
            <a:ext cx="4390850" cy="2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84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411" name="Google Shape;2411;p84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412" name="Google Shape;2412;p84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13" name="Google Shape;2413;p84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84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84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84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17" name="Google Shape;2417;p84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18" name="Google Shape;2418;p84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9" name="Google Shape;2419;p84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420" name="Google Shape;2420;p84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4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4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3" name="Google Shape;2423;p84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4" name="Google Shape;2424;p84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425" name="Google Shape;2425;p84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4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4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8" name="Google Shape;2428;p84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9" name="Google Shape;2429;p84"/>
          <p:cNvSpPr txBox="1"/>
          <p:nvPr>
            <p:ph idx="4" type="subTitle"/>
          </p:nvPr>
        </p:nvSpPr>
        <p:spPr>
          <a:xfrm>
            <a:off x="411700" y="2587800"/>
            <a:ext cx="3365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"L'Oreal (5,747 chemicals) and S+ (5,165) dominate reported chemicals.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But high volume 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≠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high risk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30" name="Google Shape;2430;p84"/>
          <p:cNvSpPr txBox="1"/>
          <p:nvPr>
            <p:ph type="title"/>
          </p:nvPr>
        </p:nvSpPr>
        <p:spPr>
          <a:xfrm>
            <a:off x="411700" y="4868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Top 10 Companies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431" name="Google Shape;2431;p84" title="Screenshot 2025-05-21 at 10.05.31 PM.png"/>
          <p:cNvPicPr preferRelativeResize="0"/>
          <p:nvPr/>
        </p:nvPicPr>
        <p:blipFill rotWithShape="1">
          <a:blip r:embed="rId3">
            <a:alphaModFix/>
          </a:blip>
          <a:srcRect b="0" l="0" r="16366" t="0"/>
          <a:stretch/>
        </p:blipFill>
        <p:spPr>
          <a:xfrm>
            <a:off x="4348050" y="2028625"/>
            <a:ext cx="4490250" cy="30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85"/>
          <p:cNvGrpSpPr/>
          <p:nvPr/>
        </p:nvGrpSpPr>
        <p:grpSpPr>
          <a:xfrm>
            <a:off x="209703" y="486872"/>
            <a:ext cx="6839203" cy="1136583"/>
            <a:chOff x="3055725" y="715438"/>
            <a:chExt cx="3313407" cy="1014987"/>
          </a:xfrm>
        </p:grpSpPr>
        <p:grpSp>
          <p:nvGrpSpPr>
            <p:cNvPr id="2437" name="Google Shape;2437;p85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438" name="Google Shape;2438;p85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39" name="Google Shape;2439;p85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85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85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85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43" name="Google Shape;2443;p85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44" name="Google Shape;2444;p85"/>
          <p:cNvSpPr/>
          <p:nvPr/>
        </p:nvSpPr>
        <p:spPr>
          <a:xfrm>
            <a:off x="4252625" y="1768700"/>
            <a:ext cx="4692600" cy="330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85"/>
          <p:cNvGrpSpPr/>
          <p:nvPr/>
        </p:nvGrpSpPr>
        <p:grpSpPr>
          <a:xfrm>
            <a:off x="4348044" y="1897057"/>
            <a:ext cx="379324" cy="86642"/>
            <a:chOff x="5202525" y="2420932"/>
            <a:chExt cx="277873" cy="68400"/>
          </a:xfrm>
        </p:grpSpPr>
        <p:sp>
          <p:nvSpPr>
            <p:cNvPr id="2446" name="Google Shape;2446;p8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9" name="Google Shape;2449;p85"/>
          <p:cNvSpPr/>
          <p:nvPr/>
        </p:nvSpPr>
        <p:spPr>
          <a:xfrm>
            <a:off x="341525" y="2319600"/>
            <a:ext cx="3519600" cy="1459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0" name="Google Shape;2450;p85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451" name="Google Shape;2451;p8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4" name="Google Shape;2454;p85"/>
          <p:cNvSpPr/>
          <p:nvPr/>
        </p:nvSpPr>
        <p:spPr>
          <a:xfrm>
            <a:off x="341525" y="1539750"/>
            <a:ext cx="26940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Findings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5" name="Google Shape;2455;p85"/>
          <p:cNvSpPr txBox="1"/>
          <p:nvPr>
            <p:ph idx="4" type="subTitle"/>
          </p:nvPr>
        </p:nvSpPr>
        <p:spPr>
          <a:xfrm>
            <a:off x="418625" y="2484025"/>
            <a:ext cx="33654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</a:t>
            </a:r>
            <a:r>
              <a:rPr lang="en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66% of chemicals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are in nail/makeup products , with lipsticks (16,555) and eyeshadows (15,744) being top subcategories.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These high-contact areas need stricter safety testing."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56" name="Google Shape;2456;p85"/>
          <p:cNvSpPr txBox="1"/>
          <p:nvPr>
            <p:ph type="title"/>
          </p:nvPr>
        </p:nvSpPr>
        <p:spPr>
          <a:xfrm>
            <a:off x="411700" y="486875"/>
            <a:ext cx="7340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600">
                <a:solidFill>
                  <a:srgbClr val="404040"/>
                </a:solidFill>
              </a:rPr>
              <a:t>Product Category Risks</a:t>
            </a:r>
            <a:endParaRPr sz="3600">
              <a:solidFill>
                <a:srgbClr val="404040"/>
              </a:solidFill>
            </a:endParaRPr>
          </a:p>
        </p:txBody>
      </p:sp>
      <p:pic>
        <p:nvPicPr>
          <p:cNvPr id="2457" name="Google Shape;2457;p85" title="Screenshot 2025-05-21 at 10.52.23 PM.png"/>
          <p:cNvPicPr preferRelativeResize="0"/>
          <p:nvPr/>
        </p:nvPicPr>
        <p:blipFill rotWithShape="1">
          <a:blip r:embed="rId3">
            <a:alphaModFix/>
          </a:blip>
          <a:srcRect b="0" l="0" r="12172" t="0"/>
          <a:stretch/>
        </p:blipFill>
        <p:spPr>
          <a:xfrm>
            <a:off x="4348050" y="1983700"/>
            <a:ext cx="4388950" cy="3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86"/>
          <p:cNvSpPr txBox="1"/>
          <p:nvPr>
            <p:ph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