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5C7B1-81F8-40B7-8995-ABFB2417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56052-D76B-44BC-B735-753AF3751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BCF0-0D2A-44CE-A790-46A46FDE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242C9-53D5-4BB5-9474-E409731B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136DE-69BF-41AC-B856-736E89CE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EC82-5992-4F4D-AB8C-57338730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CDCB9E-80E6-4C51-B053-79B0EFAB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05C16-3B94-4042-801A-CF2FF6E2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DE29-5432-4D60-954B-FD6AB85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06036-32EB-49EA-BAE4-60F6B536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6C6D0B-2491-430F-A7EA-9241562F4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E5B6B-EE99-4F42-B5DC-F10D32578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9DFFE-DB08-4FDB-88FE-64ED56D4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01C3C-D525-44D6-B953-D6EC9214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D9246-4FC1-4DD6-B40E-C5233319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5236-29B8-4DB0-BF59-10B70C61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05397-77AE-4DD6-B849-0DB723E9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3315F-ADCD-42E6-9493-BC49B0D1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5DEAE-A05A-4CA4-BEDC-642D60C7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5303C-C994-4A37-8EA7-ED0A7DA8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FE60-513E-4300-B3DD-356E4058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5C454-F5BB-4292-8F71-D88223E3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4F4A4-19EB-4185-9583-1122D652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5C914-3497-42D6-B45A-0CD7688C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C3779-394F-4BED-AC20-3806D512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7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FFD38-669C-4C42-A9BC-C7720701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BF3E1-B2CD-4855-AB80-DD514377E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449F6-CC2E-466B-B0D6-0D06D172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539F3-DE76-4B58-A659-56E670B7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A43C6-EC30-4B2D-9E70-DA6FA466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21E3E-AFAF-49EB-8444-BBBAB371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63AC0-EF76-46D0-8723-8ED7CECD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580B9-1330-4396-A636-0F907A739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3EA08-6E71-4E06-ACF6-6ABE43DC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95117-6391-4A82-B353-C5AE62BF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DF6272-A02D-45FA-8F4F-A4BBE5F91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57E1A-AD40-4F31-8B12-08C454F8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0CD8FD-93EA-481D-A24B-FF9CF1BF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AFC12-3E66-4277-8CF5-0E414D09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5E9FE-DF59-4C8F-8A75-3E41499F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50514-58C2-4DDC-9B63-13ADF753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EA1BCC-715C-42EB-8468-B8E1C6E5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5686D6-D12B-4E8E-9774-A76C705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3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3FCF4-0D2B-4A85-845B-5E5C0C6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36CC9B-FDFA-4862-ADCC-6CDB7C26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05833-BC9F-439A-AD2F-A455C5F1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4153E-291A-4B26-A56F-6B97FC0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A7157-AB4F-43BF-8AD0-AB17D2E8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133D2-BF59-4CFF-867C-E2CCA96F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833B3-8629-44FD-B1C3-68126451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44D16-3F4A-455A-8092-C9436806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14D4A-1432-4466-B271-3747677C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BC76-B6E0-43A5-BF48-9C980ACF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BBD9FA-90EB-491E-90DE-4B23CC9C0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29745-6905-43D6-B4B6-9CA5A505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05915-1A72-4374-8970-E3421C1B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C35A7-5E10-480D-9278-0D38EBEA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5FB88-07D4-409E-B99D-CC1B7894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A76876-04EE-40F8-A2B2-74936021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2EBF4-5CCD-4D75-ABDF-E3523806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1C28D-8548-49F6-87EB-BE8D5A2A9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80B7-5B51-47B5-9AB0-1FE9E882A39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C7C61-A592-4987-9CCB-EF66E824C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79BB-C635-4EEF-AD5D-F22E7186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5748-C838-4BE2-92CE-A363FF94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8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7620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9832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0110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3068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0994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909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824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3435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0137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3023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380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868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0045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757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673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bee lee</dc:creator>
  <cp:lastModifiedBy>eun bee lee</cp:lastModifiedBy>
  <cp:revision>1</cp:revision>
  <dcterms:created xsi:type="dcterms:W3CDTF">2018-11-12T06:39:06Z</dcterms:created>
  <dcterms:modified xsi:type="dcterms:W3CDTF">2018-11-12T06:39:39Z</dcterms:modified>
</cp:coreProperties>
</file>