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D4EA-BD16-406D-B64B-19F67BB4FD9D}" type="datetimeFigureOut">
              <a:rPr lang="en-CA" smtClean="0"/>
              <a:t>2015-12-09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D486-3690-4112-9F45-893952496B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5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D4EA-BD16-406D-B64B-19F67BB4FD9D}" type="datetimeFigureOut">
              <a:rPr lang="en-CA" smtClean="0"/>
              <a:t>2015-12-09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D486-3690-4112-9F45-893952496B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69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D4EA-BD16-406D-B64B-19F67BB4FD9D}" type="datetimeFigureOut">
              <a:rPr lang="en-CA" smtClean="0"/>
              <a:t>2015-12-09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D486-3690-4112-9F45-893952496B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868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D4EA-BD16-406D-B64B-19F67BB4FD9D}" type="datetimeFigureOut">
              <a:rPr lang="en-CA" smtClean="0"/>
              <a:t>2015-12-09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D486-3690-4112-9F45-893952496B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208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D4EA-BD16-406D-B64B-19F67BB4FD9D}" type="datetimeFigureOut">
              <a:rPr lang="en-CA" smtClean="0"/>
              <a:t>2015-12-09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D486-3690-4112-9F45-893952496B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08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D4EA-BD16-406D-B64B-19F67BB4FD9D}" type="datetimeFigureOut">
              <a:rPr lang="en-CA" smtClean="0"/>
              <a:t>2015-12-09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D486-3690-4112-9F45-893952496B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843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D4EA-BD16-406D-B64B-19F67BB4FD9D}" type="datetimeFigureOut">
              <a:rPr lang="en-CA" smtClean="0"/>
              <a:t>2015-12-09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D486-3690-4112-9F45-893952496B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59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D4EA-BD16-406D-B64B-19F67BB4FD9D}" type="datetimeFigureOut">
              <a:rPr lang="en-CA" smtClean="0"/>
              <a:t>2015-12-09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D486-3690-4112-9F45-893952496B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275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D4EA-BD16-406D-B64B-19F67BB4FD9D}" type="datetimeFigureOut">
              <a:rPr lang="en-CA" smtClean="0"/>
              <a:t>2015-12-09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D486-3690-4112-9F45-893952496B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23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D4EA-BD16-406D-B64B-19F67BB4FD9D}" type="datetimeFigureOut">
              <a:rPr lang="en-CA" smtClean="0"/>
              <a:t>2015-12-09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D486-3690-4112-9F45-893952496B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505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D4EA-BD16-406D-B64B-19F67BB4FD9D}" type="datetimeFigureOut">
              <a:rPr lang="en-CA" smtClean="0"/>
              <a:t>2015-12-09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D486-3690-4112-9F45-893952496B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77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3D4EA-BD16-406D-B64B-19F67BB4FD9D}" type="datetimeFigureOut">
              <a:rPr lang="en-CA" smtClean="0"/>
              <a:t>2015-12-09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8D486-3690-4112-9F45-893952496B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378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Tahira Ghani (07109)	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TERM PROJECT – ACCOUNTS RECEIVABLE SYSTEM</a:t>
            </a:r>
          </a:p>
          <a:p>
            <a:r>
              <a:rPr lang="en-CA" dirty="0" smtClean="0"/>
              <a:t>USER MANUAL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637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EMPLOYEE MODULE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71" y="1550988"/>
            <a:ext cx="10033857" cy="4943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11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Approving Requested Orders - Employee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1414422"/>
            <a:ext cx="10620375" cy="5232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030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1137"/>
            <a:ext cx="10594975" cy="5219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Viewing All Orders - Employee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905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3" y="1439265"/>
            <a:ext cx="10544175" cy="51948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Managing Customers - Employee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2474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3" y="1439264"/>
            <a:ext cx="10544174" cy="51948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8500" y="365125"/>
            <a:ext cx="10731500" cy="1325563"/>
          </a:xfrm>
        </p:spPr>
        <p:txBody>
          <a:bodyPr/>
          <a:lstStyle/>
          <a:p>
            <a:r>
              <a:rPr lang="en-CA" dirty="0" smtClean="0"/>
              <a:t>Issuing Debit Note to All Customers - Employee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4161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3" y="1458036"/>
            <a:ext cx="10506074" cy="5176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Managing Products (enter Olympus in search)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073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3" y="1495578"/>
            <a:ext cx="10429875" cy="51385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Viewing Invoices - Employee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2075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3" y="1451779"/>
            <a:ext cx="10518775" cy="5182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Viewing All Receipts - Employee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384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1514721"/>
            <a:ext cx="10442575" cy="5144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6100" y="365125"/>
            <a:ext cx="11176000" cy="1325563"/>
          </a:xfrm>
        </p:spPr>
        <p:txBody>
          <a:bodyPr/>
          <a:lstStyle/>
          <a:p>
            <a:r>
              <a:rPr lang="en-CA" dirty="0" smtClean="0"/>
              <a:t>Approve/Reject Pending Credit Notes - Employee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1689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r>
              <a:rPr lang="en-CA" dirty="0" smtClean="0"/>
              <a:t>Issued Debit Notes - Employee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62" y="1419750"/>
            <a:ext cx="10480675" cy="51636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855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ERD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279" y="0"/>
            <a:ext cx="5303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65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en-CA" dirty="0" smtClean="0"/>
              <a:t>Receivables Record - Employee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63" y="1393792"/>
            <a:ext cx="10404475" cy="51260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8435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1325563"/>
          </a:xfrm>
        </p:spPr>
        <p:txBody>
          <a:bodyPr/>
          <a:lstStyle/>
          <a:p>
            <a:r>
              <a:rPr lang="en-CA" dirty="0" smtClean="0"/>
              <a:t>Receivables Aging Report - Employee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3" y="1210479"/>
            <a:ext cx="10518775" cy="5182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5668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3" y="1439264"/>
            <a:ext cx="10544174" cy="51948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Customer Wise Ledger - Employee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610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Customer Wise Ledger - Employee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62" y="1517817"/>
            <a:ext cx="9998075" cy="4925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6891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CUSTOMER MODULE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507162"/>
            <a:ext cx="10277475" cy="506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692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3" y="1370995"/>
            <a:ext cx="10760075" cy="53012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Placing an Order - Customer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6896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1422918"/>
            <a:ext cx="10696575" cy="52699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Confirming Order - Customer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5873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3" y="1451965"/>
            <a:ext cx="10544175" cy="51948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Viewing Orders - Customer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4349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1390510"/>
            <a:ext cx="10823575" cy="5332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View All Invoices - Customer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589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2" y="1421423"/>
            <a:ext cx="10709275" cy="52762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When nothing is checked - Customer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487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98" y="551259"/>
            <a:ext cx="11682004" cy="575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59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63" y="1409282"/>
            <a:ext cx="10785474" cy="53137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1325563"/>
          </a:xfrm>
        </p:spPr>
        <p:txBody>
          <a:bodyPr/>
          <a:lstStyle/>
          <a:p>
            <a:r>
              <a:rPr lang="en-CA" dirty="0" smtClean="0"/>
              <a:t>View Payment History - Customer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2896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75" y="1485900"/>
            <a:ext cx="10526851" cy="5186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View Previous Credit Notes - Customer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5030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3" y="1440008"/>
            <a:ext cx="10645775" cy="52449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View Issued Debit Notes - Customer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3704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View Ledger - Customer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62" y="1506233"/>
            <a:ext cx="10150475" cy="50009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525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ADMIN MODULE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13" y="1537890"/>
            <a:ext cx="10137775" cy="4994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598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1325563"/>
          </a:xfrm>
        </p:spPr>
        <p:txBody>
          <a:bodyPr/>
          <a:lstStyle/>
          <a:p>
            <a:r>
              <a:rPr lang="en-CA" dirty="0" smtClean="0"/>
              <a:t>Manage Users - Admin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1321869"/>
            <a:ext cx="10988675" cy="54138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757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CA" dirty="0" smtClean="0"/>
              <a:t>Adding New Customer - Admin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352038"/>
            <a:ext cx="10772775" cy="530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0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Update User - Admin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2" y="1395280"/>
            <a:ext cx="10607675" cy="5226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876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When No User is Checked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458594"/>
            <a:ext cx="10582275" cy="52136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77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Viewing Inactive Users - Admin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420494"/>
            <a:ext cx="10582275" cy="52136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74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157</Words>
  <Application>Microsoft Office PowerPoint</Application>
  <PresentationFormat>Widescreen</PresentationFormat>
  <Paragraphs>34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Tahira Ghani (07109) </vt:lpstr>
      <vt:lpstr>ERD</vt:lpstr>
      <vt:lpstr>PowerPoint Presentation</vt:lpstr>
      <vt:lpstr>ADMIN MODULE</vt:lpstr>
      <vt:lpstr>Manage Users - Admin</vt:lpstr>
      <vt:lpstr>Adding New Customer - Admin</vt:lpstr>
      <vt:lpstr>Update User - Admin</vt:lpstr>
      <vt:lpstr>When No User is Checked</vt:lpstr>
      <vt:lpstr>Viewing Inactive Users - Admin</vt:lpstr>
      <vt:lpstr>EMPLOYEE MODULE</vt:lpstr>
      <vt:lpstr>Approving Requested Orders - Employee</vt:lpstr>
      <vt:lpstr>Viewing All Orders - Employee</vt:lpstr>
      <vt:lpstr>Managing Customers - Employee</vt:lpstr>
      <vt:lpstr>Issuing Debit Note to All Customers - Employee</vt:lpstr>
      <vt:lpstr>Managing Products (enter Olympus in search)</vt:lpstr>
      <vt:lpstr>Viewing Invoices - Employee</vt:lpstr>
      <vt:lpstr>Viewing All Receipts - Employee</vt:lpstr>
      <vt:lpstr>Approve/Reject Pending Credit Notes - Employee</vt:lpstr>
      <vt:lpstr>Issued Debit Notes - Employee</vt:lpstr>
      <vt:lpstr>Receivables Record - Employee</vt:lpstr>
      <vt:lpstr>Receivables Aging Report - Employee</vt:lpstr>
      <vt:lpstr>Customer Wise Ledger - Employee</vt:lpstr>
      <vt:lpstr>Customer Wise Ledger - Employee</vt:lpstr>
      <vt:lpstr>CUSTOMER MODULE</vt:lpstr>
      <vt:lpstr>Placing an Order - Customer</vt:lpstr>
      <vt:lpstr>Confirming Order - Customer</vt:lpstr>
      <vt:lpstr>Viewing Orders - Customer</vt:lpstr>
      <vt:lpstr>View All Invoices - Customer</vt:lpstr>
      <vt:lpstr>When nothing is checked - Customer</vt:lpstr>
      <vt:lpstr>View Payment History - Customer</vt:lpstr>
      <vt:lpstr>View Previous Credit Notes - Customer</vt:lpstr>
      <vt:lpstr>View Issued Debit Notes - Customer</vt:lpstr>
      <vt:lpstr>View Ledger - Customer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Tahira Ghani (07109)</dc:title>
  <dc:creator>Tahira Ghani / Secretary, Academic Committee, IBA</dc:creator>
  <cp:lastModifiedBy>Tahira Ghani / Secretary, Academic Committee, IBA</cp:lastModifiedBy>
  <cp:revision>8</cp:revision>
  <dcterms:created xsi:type="dcterms:W3CDTF">2015-12-02T05:22:53Z</dcterms:created>
  <dcterms:modified xsi:type="dcterms:W3CDTF">2015-12-09T07:57:44Z</dcterms:modified>
</cp:coreProperties>
</file>