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A8B0-CF1D-1898-3945-753CAC65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01ED0-D0A3-E4EE-2B24-EA2EE704B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4DAE-5361-B0AC-C1B7-60D98D36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6D53-19EA-86BA-6DD1-AEC67580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4223-3ED2-B3DB-89C0-17FC88A0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F3E4-34B8-E5F6-492A-8D74823C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0146D-D5C2-04D4-A6D8-239558158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7DCD-60D2-ADD8-3B45-AA5ECCC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82EF-B768-D57B-66C3-39B28752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4C5A-ABE6-4D56-B2C7-DEBF5C1D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7A90-ABF5-BFAF-1FBA-6D7600A4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58D28-72DC-BA93-B6C0-BB1211F84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AB5B-9E49-DF8F-5BF4-2A66C77F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213A-AEB4-0FC1-DF89-053106D3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6046-127D-133C-A10F-D189E92C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FB89-8BD2-9454-A8A6-672ACDA8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676B-7E32-024A-6579-1F880D94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C076-A919-FE0E-BB48-B350CAC2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002BF-580C-24C4-FF1B-9284D366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EC1B-9B95-F02B-A2AC-DCCFE163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C1AF-C200-3BD2-FD9B-577F50DD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507D-2588-DC44-49F7-F5A72079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2BA6-73C1-509C-578E-ABC9D05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F1D3-B760-918C-DAAC-DC2F8042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DF6E-5B84-C5BA-8AEF-6876203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5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9ADC-49F6-1AE0-C45B-E041D4B7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4F80-1CA4-6D5F-3F6A-9570D960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9DFA5-F074-4109-4FA1-2D92B6A14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661E-4E05-2E0B-1F05-DCC13F1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E3F98-FE7D-F7CD-D8B7-CD7660CB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0929-5AF2-CAB4-241C-45811918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7746-F4F5-322B-A0F3-ADF3711C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50D5-DCAF-CD35-8395-1B8F3D56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7566A-539C-F618-FF75-4E492ABA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3451B-D6C6-0CFF-764A-493D34CF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321ED-8C94-3A57-95EB-E68FD754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4CCB1-B1D7-0702-A246-70014340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116D8-FBC1-925F-5823-6463DD9F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75EB9-15C9-3932-B835-451D8EF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0C34-0CEF-0A6B-6FC6-D015AC51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65080-3F55-733F-8E72-24405687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A956A-7B9E-A263-5846-2B37E84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766D2-6888-279C-647B-85DDDE88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C66BE-D2C0-D3EE-75E6-3D959E09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0C6F3-119E-EA2A-8FDF-8A7CB28D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5476D-414A-7216-1E37-A438678B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B8A4-AABD-5A8D-4536-8289651C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BF0C-6112-8C95-98DE-FDC2AA21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DE276-C842-3C1E-BABE-F390752E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B4D3C-0E85-3C0A-D465-78665554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B2A9-929F-1004-2CE7-C1C6BA80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34A8-23FA-67EC-19C5-653D5733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2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AADD-0D6B-B88E-D790-5F7337A8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DE065-8043-689D-CB69-F4C9867AA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514D0-4CF5-8127-09E5-CBD862CC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F778-A27F-ADD3-3B23-947FDAD7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8C222-42D4-841F-974E-0B6815F9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F64A-9245-412C-A44E-4AE97CC7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D3C69-D166-D536-B3DF-753765D5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E21B-7A45-A549-3B12-B9F0D62B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5E62-1569-CAAF-C8CB-2642A9B91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CC3F-AA1C-EF4D-94C4-BC019B0F372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32BB5-D798-51BB-255A-B1C5113AC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8DE5-14D4-885D-9517-BB20B134A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4592-E5D2-DA4D-AD71-2ED06EBE5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CBBB-8789-A621-D885-48CF96734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34D43-DC19-CF75-7F13-B2C15093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1AFF84-BE19-517A-31BB-B5490852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69" y="2587405"/>
            <a:ext cx="2502337" cy="16831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F55FE40-E0C0-69AE-551D-5194F37E2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582" y="1339632"/>
            <a:ext cx="3236310" cy="3236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B2818-9FEC-EF86-7684-F246F0B2FA10}"/>
              </a:ext>
            </a:extLst>
          </p:cNvPr>
          <p:cNvSpPr txBox="1"/>
          <p:nvPr/>
        </p:nvSpPr>
        <p:spPr>
          <a:xfrm>
            <a:off x="5712371" y="2218073"/>
            <a:ext cx="1250731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Optima" panose="02000503060000020004" pitchFamily="2" charset="0"/>
              </a:rPr>
              <a:t>MyRhythm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3BBA212-3DE0-0FCF-D07D-1FDAB3379080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 flipV="1">
            <a:off x="5086569" y="2402738"/>
            <a:ext cx="625802" cy="1026261"/>
          </a:xfrm>
          <a:prstGeom prst="curvedConnector3">
            <a:avLst>
              <a:gd name="adj1" fmla="val 7926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825D197-D8AD-55D0-1F60-F390B67C7C9A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>
            <a:off x="6963102" y="2402739"/>
            <a:ext cx="625804" cy="1026261"/>
          </a:xfrm>
          <a:prstGeom prst="curvedConnector3">
            <a:avLst>
              <a:gd name="adj1" fmla="val 7136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8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Coulibaly</dc:creator>
  <cp:lastModifiedBy>Nathan Coulibaly</cp:lastModifiedBy>
  <cp:revision>1</cp:revision>
  <dcterms:created xsi:type="dcterms:W3CDTF">2023-12-05T00:08:29Z</dcterms:created>
  <dcterms:modified xsi:type="dcterms:W3CDTF">2023-12-05T00:23:03Z</dcterms:modified>
</cp:coreProperties>
</file>