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8A01-FEA9-490F-AB9A-C0C8E908B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FD1EB-6E38-4C32-B825-50F152F83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18B2-2F0E-4620-809D-F41A437B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E58CC-BE6D-4830-9258-673B9C7F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5B5D-7841-4DEA-BDE7-40D586A9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79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905F-A4B6-4CD7-9BBA-424BFAB3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CD1B5-7848-449A-8656-05033D24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499D-6BF3-4F1E-9900-C0F27934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57AC-6C70-4D62-8A72-7D3D448E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5926-6308-4F6B-972D-FE33723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697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7A5A4-7085-46D8-944D-152FB9D66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836DC-C0D1-4082-829C-F6AED408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17BD-25B6-4716-84FB-1E7821BF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D388-63BD-4B15-8B43-F915B2EE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AE99A-8347-4E5F-A74A-8C100658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364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BEF1-1507-462D-A594-2E2D639C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42A0-9643-45D6-8621-325B8062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761A-7CB0-4ED6-A98D-4459FE5E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8304-AAF0-424C-B863-8EDA4D30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6699-AE6D-44F5-923B-F485AB5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287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EA19-CE0D-403E-BF12-E21A9B8F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E4FC-5B10-4E90-8622-826DF783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9B138-14FF-41E0-BE34-5ECAE050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6070F-DA49-498F-B39D-1587B4D9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2523-5290-4AAC-8298-B1E0A212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956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8232-8B42-4003-BF55-CACF246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D303-86A5-487E-8DB9-CD4D1FF04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FFFEE-A2A6-4E07-B375-5602D4C5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17AD7-DB61-402D-A01C-B42EA6F1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730E2-C1CD-4E45-9AE6-8E4A6977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1C15-9831-4B12-B24B-FAF603E3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330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F2BF-07F1-4B32-B212-95C72249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1573D-8493-4463-961C-B3741EE13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D0C51-2A92-4F7C-9028-18BC8BAE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17D30-062B-4515-A65D-EF004CF6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AC588-AB9B-4362-9370-2765C523C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B90EB9-45A1-474D-8188-1DE0B132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53522-61C9-4210-99C0-07885C9D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A2665-CD12-43BF-BC11-A01FAD1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04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73A0-7C7B-4FF2-B227-E7BBE765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D9252-EB0B-45F1-BE98-8EE2BC9C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9A7F6-AFB1-4521-9A63-313E05B6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03690-9C29-48E7-8789-F7D15F7F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500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1D064-39C0-460D-97D2-E9E70E09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B8EC1-E8E0-4886-925A-FEEB6B74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6449C-F7F9-4CFA-9D54-40961004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022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A170-04EE-40FA-82D9-B6AF98FE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6F95-2301-4F96-9235-7168A32A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067C3-AC7A-456E-AD6A-A13511A87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8770C-9052-4ABE-A067-7B535854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9B8D-9458-4901-9F44-AFA6CBCF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ABF05-859C-41AE-9DB3-C507B953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813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08C4-EEC6-466D-B479-8CD7EA4F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BED51-94D6-4D17-ADEC-ED1B5E189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4019B-9142-4CFF-A8BD-8AB3269B9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7601-E864-4657-9D52-C981FE03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B3A05-5B60-4B16-BA6D-E507AC13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C6C63-EDC0-4D79-B8CA-FB96BA4A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61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91953-E20A-49E3-948D-30444433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65964-86D9-4B15-A651-AFDE4E45D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C7180-C155-413A-96BE-24F18FF0A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FBA6-5BB3-42AA-81F5-A6946EDBE6F3}" type="datetimeFigureOut">
              <a:rPr lang="en-ZA" smtClean="0"/>
              <a:t>2017/09/05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B6BD-3BE0-411F-A63F-9648317ED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83E0-DBF9-43A2-9CEA-1113B6E8C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355B-B2A3-43F4-BD7E-BBC4C04236E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38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044EFC-06E0-4D01-9809-7C626245BD5B}"/>
              </a:ext>
            </a:extLst>
          </p:cNvPr>
          <p:cNvSpPr/>
          <p:nvPr/>
        </p:nvSpPr>
        <p:spPr>
          <a:xfrm>
            <a:off x="226846" y="809024"/>
            <a:ext cx="4077050" cy="85567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3000"/>
                </a:schemeClr>
              </a:gs>
              <a:gs pos="44000">
                <a:srgbClr val="7030A0">
                  <a:alpha val="45000"/>
                </a:srgbClr>
              </a:gs>
              <a:gs pos="100000">
                <a:srgbClr val="C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354BF-063E-48B7-ACDB-9270FB8562D3}"/>
              </a:ext>
            </a:extLst>
          </p:cNvPr>
          <p:cNvSpPr/>
          <p:nvPr/>
        </p:nvSpPr>
        <p:spPr>
          <a:xfrm>
            <a:off x="3319730" y="1664701"/>
            <a:ext cx="4077050" cy="85567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3000"/>
                </a:schemeClr>
              </a:gs>
              <a:gs pos="44000">
                <a:srgbClr val="7030A0">
                  <a:alpha val="45000"/>
                </a:srgbClr>
              </a:gs>
              <a:gs pos="100000">
                <a:srgbClr val="C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83E65-2663-4C02-98C6-537C4AB868B4}"/>
              </a:ext>
            </a:extLst>
          </p:cNvPr>
          <p:cNvSpPr/>
          <p:nvPr/>
        </p:nvSpPr>
        <p:spPr>
          <a:xfrm>
            <a:off x="6412614" y="2520378"/>
            <a:ext cx="4077050" cy="85567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3000"/>
                </a:schemeClr>
              </a:gs>
              <a:gs pos="44000">
                <a:srgbClr val="7030A0">
                  <a:alpha val="45000"/>
                </a:srgbClr>
              </a:gs>
              <a:gs pos="100000">
                <a:srgbClr val="C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802DE-7165-4AF5-A98B-2A1EA2DDF89D}"/>
              </a:ext>
            </a:extLst>
          </p:cNvPr>
          <p:cNvSpPr/>
          <p:nvPr/>
        </p:nvSpPr>
        <p:spPr>
          <a:xfrm>
            <a:off x="8114950" y="3376055"/>
            <a:ext cx="4077050" cy="85567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3000"/>
                </a:schemeClr>
              </a:gs>
              <a:gs pos="44000">
                <a:srgbClr val="7030A0">
                  <a:alpha val="45000"/>
                </a:srgbClr>
              </a:gs>
              <a:gs pos="100000">
                <a:srgbClr val="C00000">
                  <a:alpha val="4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33816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Tjaard du Plessis</dc:creator>
  <cp:lastModifiedBy>Tjaard du Plessis</cp:lastModifiedBy>
  <cp:revision>1</cp:revision>
  <dcterms:created xsi:type="dcterms:W3CDTF">2017-09-05T13:41:29Z</dcterms:created>
  <dcterms:modified xsi:type="dcterms:W3CDTF">2017-09-05T13:46:40Z</dcterms:modified>
</cp:coreProperties>
</file>