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238222111221946E-2"/>
          <c:y val="5.3640570548293409E-2"/>
          <c:w val="0.96552355577755611"/>
          <c:h val="0.89271885890341318"/>
        </c:manualLayout>
      </c:layout>
      <c:area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Learning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/>
          </c:spPr>
          <c:val>
            <c:numRef>
              <c:f>Sheet1!$D$2:$D$26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12</c:v>
                </c:pt>
                <c:pt idx="3">
                  <c:v>25</c:v>
                </c:pt>
                <c:pt idx="4">
                  <c:v>32</c:v>
                </c:pt>
                <c:pt idx="5">
                  <c:v>35</c:v>
                </c:pt>
                <c:pt idx="6">
                  <c:v>35</c:v>
                </c:pt>
                <c:pt idx="7">
                  <c:v>38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42</c:v>
                </c:pt>
                <c:pt idx="12">
                  <c:v>45</c:v>
                </c:pt>
                <c:pt idx="13">
                  <c:v>45</c:v>
                </c:pt>
                <c:pt idx="14">
                  <c:v>45</c:v>
                </c:pt>
                <c:pt idx="15">
                  <c:v>45</c:v>
                </c:pt>
                <c:pt idx="16">
                  <c:v>46</c:v>
                </c:pt>
                <c:pt idx="17">
                  <c:v>47</c:v>
                </c:pt>
                <c:pt idx="18">
                  <c:v>48</c:v>
                </c:pt>
                <c:pt idx="19">
                  <c:v>49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56</c:v>
                </c:pt>
                <c:pt idx="2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5-4EDF-9BBE-D179C27E926F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Impact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/>
          </c:spPr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9</c:v>
                </c:pt>
                <c:pt idx="16">
                  <c:v>8</c:v>
                </c:pt>
                <c:pt idx="17">
                  <c:v>5</c:v>
                </c:pt>
                <c:pt idx="18">
                  <c:v>9</c:v>
                </c:pt>
                <c:pt idx="19">
                  <c:v>3</c:v>
                </c:pt>
                <c:pt idx="20">
                  <c:v>5</c:v>
                </c:pt>
                <c:pt idx="21">
                  <c:v>7</c:v>
                </c:pt>
                <c:pt idx="22">
                  <c:v>9</c:v>
                </c:pt>
                <c:pt idx="23">
                  <c:v>9</c:v>
                </c:pt>
                <c:pt idx="2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25-4EDF-9BBE-D179C27E9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115416"/>
        <c:axId val="250243136"/>
      </c:areaChart>
      <c:catAx>
        <c:axId val="432115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243136"/>
        <c:crosses val="autoZero"/>
        <c:auto val="1"/>
        <c:lblAlgn val="ctr"/>
        <c:lblOffset val="100"/>
        <c:noMultiLvlLbl val="0"/>
      </c:catAx>
      <c:valAx>
        <c:axId val="2502431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211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Impact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/>
          </c:spPr>
          <c:val>
            <c:numRef>
              <c:f>Sheet1!$A$2:$A$26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20</c:v>
                </c:pt>
                <c:pt idx="9">
                  <c:v>23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35</c:v>
                </c:pt>
                <c:pt idx="14">
                  <c:v>37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50</c:v>
                </c:pt>
                <c:pt idx="19">
                  <c:v>50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61</c:v>
                </c:pt>
                <c:pt idx="2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D-46E5-9B33-38BFAF763627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c:spPr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15</c:v>
                </c:pt>
                <c:pt idx="9">
                  <c:v>18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30</c:v>
                </c:pt>
                <c:pt idx="14">
                  <c:v>32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45</c:v>
                </c:pt>
                <c:pt idx="19">
                  <c:v>45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56</c:v>
                </c:pt>
                <c:pt idx="2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4D-46E5-9B33-38BFAF763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115416"/>
        <c:axId val="250243136"/>
      </c:areaChart>
      <c:catAx>
        <c:axId val="432115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243136"/>
        <c:crosses val="autoZero"/>
        <c:auto val="1"/>
        <c:lblAlgn val="ctr"/>
        <c:lblOffset val="100"/>
        <c:noMultiLvlLbl val="0"/>
      </c:catAx>
      <c:valAx>
        <c:axId val="2502431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211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5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41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26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62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28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36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6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69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37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02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31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56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F2C16A0E-1A1A-4C5B-981F-4B698F8C6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916157"/>
              </p:ext>
            </p:extLst>
          </p:nvPr>
        </p:nvGraphicFramePr>
        <p:xfrm>
          <a:off x="1" y="4770673"/>
          <a:ext cx="9144000" cy="214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0A5E9196-C6F6-468A-8E05-3BD170DA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580133"/>
              </p:ext>
            </p:extLst>
          </p:nvPr>
        </p:nvGraphicFramePr>
        <p:xfrm>
          <a:off x="0" y="107798"/>
          <a:ext cx="9143999" cy="213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8044EFC-06E0-4D01-9809-7C626245BD5B}"/>
              </a:ext>
            </a:extLst>
          </p:cNvPr>
          <p:cNvSpPr/>
          <p:nvPr/>
        </p:nvSpPr>
        <p:spPr>
          <a:xfrm>
            <a:off x="518574" y="107798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83E65-2663-4C02-98C6-537C4AB868B4}"/>
              </a:ext>
            </a:extLst>
          </p:cNvPr>
          <p:cNvSpPr/>
          <p:nvPr/>
        </p:nvSpPr>
        <p:spPr>
          <a:xfrm>
            <a:off x="4677115" y="1142468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802DE-7165-4AF5-A98B-2A1EA2DDF89D}"/>
              </a:ext>
            </a:extLst>
          </p:cNvPr>
          <p:cNvSpPr/>
          <p:nvPr/>
        </p:nvSpPr>
        <p:spPr>
          <a:xfrm>
            <a:off x="6756386" y="1659802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7EE72D-9D5F-4E1F-AE8C-DD750A3A567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384846" y="304608"/>
            <a:ext cx="1146134" cy="320525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FBC3AE7-28D5-408C-A1CF-67D29F9B676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4464116" y="821943"/>
            <a:ext cx="1146135" cy="320525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2CDADE4-C179-4BA9-A205-96375A015A2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543387" y="1339278"/>
            <a:ext cx="1146135" cy="320524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B8739B-A1E6-48D0-A08D-D6C680A85CD1}"/>
              </a:ext>
            </a:extLst>
          </p:cNvPr>
          <p:cNvSpPr txBox="1"/>
          <p:nvPr/>
        </p:nvSpPr>
        <p:spPr>
          <a:xfrm rot="-120000">
            <a:off x="6143509" y="3619812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>
                <a:latin typeface="Segoe Print" panose="02000600000000000000" pitchFamily="2" charset="0"/>
              </a:rPr>
              <a:t>Just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D097F4-E074-45D8-BDB7-EFCC524CB870}"/>
              </a:ext>
            </a:extLst>
          </p:cNvPr>
          <p:cNvSpPr txBox="1"/>
          <p:nvPr/>
        </p:nvSpPr>
        <p:spPr>
          <a:xfrm rot="-60000">
            <a:off x="169767" y="2496251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>
                <a:latin typeface="Segoe Print" panose="02000600000000000000" pitchFamily="2" charset="0"/>
              </a:rPr>
              <a:t>Delay start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017CB7-4184-4E7A-8736-20B937B8499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45378" y="3377841"/>
            <a:ext cx="3976838" cy="10134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3143FF-D2C6-4243-8FA9-CB381AC8DC1D}"/>
              </a:ext>
            </a:extLst>
          </p:cNvPr>
          <p:cNvSpPr txBox="1"/>
          <p:nvPr/>
        </p:nvSpPr>
        <p:spPr>
          <a:xfrm rot="-60000">
            <a:off x="4222158" y="3094205"/>
            <a:ext cx="760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latin typeface="Segoe Print" panose="02000600000000000000" pitchFamily="2" charset="0"/>
              </a:rPr>
              <a:t>vs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DDCC45-C325-45DE-8CDD-90B9CC2A9062}"/>
              </a:ext>
            </a:extLst>
          </p:cNvPr>
          <p:cNvSpPr/>
          <p:nvPr/>
        </p:nvSpPr>
        <p:spPr>
          <a:xfrm>
            <a:off x="956092" y="3557433"/>
            <a:ext cx="2063692" cy="394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BED527-335E-4910-B185-F28E91192271}"/>
              </a:ext>
            </a:extLst>
          </p:cNvPr>
          <p:cNvSpPr/>
          <p:nvPr/>
        </p:nvSpPr>
        <p:spPr>
          <a:xfrm>
            <a:off x="956091" y="3847423"/>
            <a:ext cx="2063692" cy="394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 Impact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CAA58-F33F-49C4-BF14-47377839B6D9}"/>
              </a:ext>
            </a:extLst>
          </p:cNvPr>
          <p:cNvSpPr/>
          <p:nvPr/>
        </p:nvSpPr>
        <p:spPr>
          <a:xfrm>
            <a:off x="686632" y="3626196"/>
            <a:ext cx="269461" cy="268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B64383-41DF-4493-92DB-3C6149112C57}"/>
              </a:ext>
            </a:extLst>
          </p:cNvPr>
          <p:cNvSpPr/>
          <p:nvPr/>
        </p:nvSpPr>
        <p:spPr>
          <a:xfrm>
            <a:off x="686631" y="3923115"/>
            <a:ext cx="269461" cy="2524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354BF-063E-48B7-ACDB-9270FB8562D3}"/>
              </a:ext>
            </a:extLst>
          </p:cNvPr>
          <p:cNvSpPr/>
          <p:nvPr/>
        </p:nvSpPr>
        <p:spPr>
          <a:xfrm>
            <a:off x="2597844" y="625133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12E674-A1E4-49D3-A91B-11940A4B7F6C}"/>
              </a:ext>
            </a:extLst>
          </p:cNvPr>
          <p:cNvSpPr/>
          <p:nvPr/>
        </p:nvSpPr>
        <p:spPr>
          <a:xfrm>
            <a:off x="3611836" y="4429127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6EFA0A-748D-4AB1-9DB4-2C489CEC7814}"/>
              </a:ext>
            </a:extLst>
          </p:cNvPr>
          <p:cNvSpPr/>
          <p:nvPr/>
        </p:nvSpPr>
        <p:spPr>
          <a:xfrm>
            <a:off x="5007040" y="5373705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288654-7F73-42C5-842B-C966E885F2B4}"/>
              </a:ext>
            </a:extLst>
          </p:cNvPr>
          <p:cNvSpPr/>
          <p:nvPr/>
        </p:nvSpPr>
        <p:spPr>
          <a:xfrm>
            <a:off x="2207632" y="5373705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5CF050B-AA70-41A7-BD90-499B26757B25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>
            <a:off x="5478108" y="4625937"/>
            <a:ext cx="462068" cy="747768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6E43DA-7D4F-43E4-B75B-327C81B57288}"/>
              </a:ext>
            </a:extLst>
          </p:cNvPr>
          <p:cNvCxnSpPr>
            <a:cxnSpLocks/>
            <a:stCxn id="84" idx="0"/>
            <a:endCxn id="82" idx="1"/>
          </p:cNvCxnSpPr>
          <p:nvPr/>
        </p:nvCxnSpPr>
        <p:spPr>
          <a:xfrm rot="5400000" flipH="1" flipV="1">
            <a:off x="3002418" y="4764287"/>
            <a:ext cx="747768" cy="471068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974E731D-D421-4119-8A49-E2AA2B600CF7}"/>
              </a:ext>
            </a:extLst>
          </p:cNvPr>
          <p:cNvCxnSpPr>
            <a:cxnSpLocks/>
            <a:stCxn id="83" idx="2"/>
            <a:endCxn id="84" idx="2"/>
          </p:cNvCxnSpPr>
          <p:nvPr/>
        </p:nvCxnSpPr>
        <p:spPr>
          <a:xfrm rot="5400000">
            <a:off x="4540472" y="4367621"/>
            <a:ext cx="12700" cy="2799408"/>
          </a:xfrm>
          <a:prstGeom prst="curvedConnector3">
            <a:avLst>
              <a:gd name="adj1" fmla="val 6200386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Image result for start flag">
            <a:extLst>
              <a:ext uri="{FF2B5EF4-FFF2-40B4-BE49-F238E27FC236}">
                <a16:creationId xmlns:a16="http://schemas.microsoft.com/office/drawing/2014/main" id="{62E04F2B-D72C-4FFC-9049-7879BEDF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76" y="1075458"/>
            <a:ext cx="640662" cy="5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Image result for start flag">
            <a:extLst>
              <a:ext uri="{FF2B5EF4-FFF2-40B4-BE49-F238E27FC236}">
                <a16:creationId xmlns:a16="http://schemas.microsoft.com/office/drawing/2014/main" id="{18282974-0D1F-4F8D-9C25-4B84A2D3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1" y="6215301"/>
            <a:ext cx="640662" cy="5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6E7D03-2D93-4946-A986-B477E4A9E5E0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982652" y="3261711"/>
            <a:ext cx="3888191" cy="1028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10728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Tjaard du Plessis</dc:creator>
  <cp:lastModifiedBy>Tjaard du Plessis</cp:lastModifiedBy>
  <cp:revision>23</cp:revision>
  <dcterms:created xsi:type="dcterms:W3CDTF">2017-09-05T13:41:29Z</dcterms:created>
  <dcterms:modified xsi:type="dcterms:W3CDTF">2017-09-22T13:40:51Z</dcterms:modified>
</cp:coreProperties>
</file>