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65" r:id="rId9"/>
    <p:sldId id="262" r:id="rId10"/>
    <p:sldId id="263" r:id="rId11"/>
    <p:sldId id="264"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6D84E3-2802-41F2-BECE-1804F5BE3683}"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D84E3-2802-41F2-BECE-1804F5BE3683}"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D84E3-2802-41F2-BECE-1804F5BE3683}"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6D84E3-2802-41F2-BECE-1804F5BE3683}"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F76D84E3-2802-41F2-BECE-1804F5BE3683}"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6D84E3-2802-41F2-BECE-1804F5BE3683}" type="datetimeFigureOut">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A5937-FD25-4422-A163-5023076FB91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6D84E3-2802-41F2-BECE-1804F5BE3683}" type="datetimeFigureOut">
              <a:rPr lang="en-US" smtClean="0"/>
              <a:t>3/17/2014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6D84E3-2802-41F2-BECE-1804F5BE3683}" type="datetimeFigureOut">
              <a:rPr lang="en-US" smtClean="0"/>
              <a:t>3/17/2014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D84E3-2802-41F2-BECE-1804F5BE3683}" type="datetimeFigureOut">
              <a:rPr lang="en-US" smtClean="0"/>
              <a:t>3/17/2014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F76D84E3-2802-41F2-BECE-1804F5BE3683}" type="datetimeFigureOut">
              <a:rPr lang="en-US" smtClean="0"/>
              <a:t>3/17/2014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61A5937-FD25-4422-A163-5023076FB91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6D84E3-2802-41F2-BECE-1804F5BE3683}" type="datetimeFigureOut">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A5937-FD25-4422-A163-5023076FB91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F76D84E3-2802-41F2-BECE-1804F5BE3683}" type="datetimeFigureOut">
              <a:rPr lang="en-US" smtClean="0"/>
              <a:t>3/17/2014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61A5937-FD25-4422-A163-5023076FB9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Careersource</a:t>
            </a:r>
            <a:r>
              <a:rPr lang="en-US" dirty="0" smtClean="0"/>
              <a:t> GC Board and Center Email setup</a:t>
            </a:r>
            <a:endParaRPr lang="en-US" dirty="0"/>
          </a:p>
        </p:txBody>
      </p:sp>
      <p:sp>
        <p:nvSpPr>
          <p:cNvPr id="3" name="Subtitle 2"/>
          <p:cNvSpPr>
            <a:spLocks noGrp="1"/>
          </p:cNvSpPr>
          <p:nvPr>
            <p:ph type="subTitle" idx="1"/>
          </p:nvPr>
        </p:nvSpPr>
        <p:spPr/>
        <p:txBody>
          <a:bodyPr>
            <a:normAutofit/>
          </a:bodyPr>
          <a:lstStyle/>
          <a:p>
            <a:r>
              <a:rPr lang="en-US" dirty="0" smtClean="0"/>
              <a:t>For use with </a:t>
            </a:r>
            <a:r>
              <a:rPr lang="en-US" dirty="0" smtClean="0">
                <a:solidFill>
                  <a:srgbClr val="FF0000"/>
                </a:solidFill>
              </a:rPr>
              <a:t>iPhone, </a:t>
            </a:r>
            <a:r>
              <a:rPr lang="en-US" dirty="0" err="1" smtClean="0">
                <a:solidFill>
                  <a:srgbClr val="FF0000"/>
                </a:solidFill>
              </a:rPr>
              <a:t>Ipad</a:t>
            </a:r>
            <a:r>
              <a:rPr lang="en-US" dirty="0" smtClean="0">
                <a:solidFill>
                  <a:srgbClr val="FF0000"/>
                </a:solidFill>
              </a:rPr>
              <a:t>, and select </a:t>
            </a:r>
            <a:r>
              <a:rPr lang="en-US" dirty="0" err="1" smtClean="0">
                <a:solidFill>
                  <a:srgbClr val="FF0000"/>
                </a:solidFill>
              </a:rPr>
              <a:t>ipods</a:t>
            </a:r>
            <a:endParaRPr lang="en-US" dirty="0">
              <a:solidFill>
                <a:srgbClr val="FF0000"/>
              </a:solidFill>
            </a:endParaRPr>
          </a:p>
        </p:txBody>
      </p:sp>
    </p:spTree>
    <p:extLst>
      <p:ext uri="{BB962C8B-B14F-4D97-AF65-F5344CB8AC3E}">
        <p14:creationId xmlns:p14="http://schemas.microsoft.com/office/powerpoint/2010/main" val="29506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5</a:t>
            </a:r>
            <a:r>
              <a:rPr lang="en-US" dirty="0" smtClean="0"/>
              <a:t>A – </a:t>
            </a:r>
            <a:r>
              <a:rPr lang="en-US" dirty="0" smtClean="0">
                <a:solidFill>
                  <a:srgbClr val="FF0000"/>
                </a:solidFill>
              </a:rPr>
              <a:t>CENTER ONLY</a:t>
            </a:r>
            <a:endParaRPr lang="en-US" dirty="0">
              <a:solidFill>
                <a:srgbClr val="FF0000"/>
              </a:solidFill>
            </a:endParaRPr>
          </a:p>
        </p:txBody>
      </p:sp>
      <p:sp>
        <p:nvSpPr>
          <p:cNvPr id="5" name="TextBox 4"/>
          <p:cNvSpPr txBox="1"/>
          <p:nvPr/>
        </p:nvSpPr>
        <p:spPr>
          <a:xfrm>
            <a:off x="762000" y="5105400"/>
            <a:ext cx="7620000" cy="1938992"/>
          </a:xfrm>
          <a:prstGeom prst="rect">
            <a:avLst/>
          </a:prstGeom>
          <a:noFill/>
        </p:spPr>
        <p:txBody>
          <a:bodyPr wrap="square" rtlCol="0">
            <a:spAutoFit/>
          </a:bodyPr>
          <a:lstStyle/>
          <a:p>
            <a:r>
              <a:rPr lang="en-US" sz="1400" i="1" dirty="0"/>
              <a:t>Here’s where the bulk of the information goes, and the information varies depending on what your email account is</a:t>
            </a:r>
            <a:r>
              <a:rPr lang="en-US" i="1" dirty="0"/>
              <a:t>. </a:t>
            </a:r>
            <a:r>
              <a:rPr lang="en-US" sz="1400" b="1" i="1" dirty="0"/>
              <a:t>This slide is for </a:t>
            </a:r>
            <a:r>
              <a:rPr lang="en-US" sz="1400" b="1" i="1" dirty="0" smtClean="0"/>
              <a:t>Center </a:t>
            </a:r>
            <a:r>
              <a:rPr lang="en-US" sz="1400" b="1" i="1" dirty="0"/>
              <a:t>employees.  If you are a </a:t>
            </a:r>
            <a:r>
              <a:rPr lang="en-US" sz="1400" b="1" i="1" dirty="0" smtClean="0"/>
              <a:t>Board </a:t>
            </a:r>
            <a:r>
              <a:rPr lang="en-US" sz="1400" b="1" i="1" dirty="0"/>
              <a:t>employee, then please skip to slide </a:t>
            </a:r>
            <a:r>
              <a:rPr lang="en-US" sz="1400" b="1" i="1" dirty="0" smtClean="0"/>
              <a:t>13, step 6 to continue finishing your account setup.</a:t>
            </a:r>
            <a:endParaRPr lang="en-US" sz="1400" i="1" dirty="0"/>
          </a:p>
          <a:p>
            <a:endParaRPr lang="en-US" dirty="0"/>
          </a:p>
          <a:p>
            <a:r>
              <a:rPr lang="en-US" dirty="0"/>
              <a:t>Enter your </a:t>
            </a:r>
            <a:r>
              <a:rPr lang="en-US" b="1" dirty="0" smtClean="0"/>
              <a:t>Center</a:t>
            </a:r>
            <a:r>
              <a:rPr lang="en-US" dirty="0" smtClean="0"/>
              <a:t> </a:t>
            </a:r>
            <a:r>
              <a:rPr lang="en-US" dirty="0"/>
              <a:t>email address, password, and description (This is the name of the account) and then tap </a:t>
            </a:r>
            <a:r>
              <a:rPr lang="en-US" i="1" dirty="0"/>
              <a:t>Next</a:t>
            </a:r>
            <a:r>
              <a:rPr lang="en-US" dirty="0"/>
              <a:t>.</a:t>
            </a:r>
          </a:p>
          <a:p>
            <a:endParaRPr lang="en-US" b="1" dirty="0" smtClean="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7800" y="1100138"/>
            <a:ext cx="2016795" cy="3579812"/>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5451" y="1066800"/>
            <a:ext cx="2103549" cy="3733800"/>
          </a:xfrm>
          <a:prstGeom prst="rect">
            <a:avLst/>
          </a:prstGeom>
        </p:spPr>
      </p:pic>
      <p:sp>
        <p:nvSpPr>
          <p:cNvPr id="9" name="Right Arrow 8"/>
          <p:cNvSpPr/>
          <p:nvPr/>
        </p:nvSpPr>
        <p:spPr>
          <a:xfrm>
            <a:off x="4038600" y="2438400"/>
            <a:ext cx="4572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841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5</a:t>
            </a:r>
            <a:r>
              <a:rPr lang="en-US" dirty="0" smtClean="0"/>
              <a:t>b – </a:t>
            </a:r>
            <a:r>
              <a:rPr lang="en-US" dirty="0" smtClean="0">
                <a:solidFill>
                  <a:srgbClr val="FF0000"/>
                </a:solidFill>
              </a:rPr>
              <a:t>CENTER ONLY</a:t>
            </a:r>
            <a:endParaRPr lang="en-US" dirty="0">
              <a:solidFill>
                <a:srgbClr val="FF0000"/>
              </a:solidFill>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4715" y="1100138"/>
            <a:ext cx="2016795" cy="3579812"/>
          </a:xfrm>
        </p:spPr>
      </p:pic>
      <p:sp>
        <p:nvSpPr>
          <p:cNvPr id="5" name="TextBox 4"/>
          <p:cNvSpPr txBox="1"/>
          <p:nvPr/>
        </p:nvSpPr>
        <p:spPr>
          <a:xfrm>
            <a:off x="762000" y="5257800"/>
            <a:ext cx="7620000" cy="646331"/>
          </a:xfrm>
          <a:prstGeom prst="rect">
            <a:avLst/>
          </a:prstGeom>
          <a:noFill/>
        </p:spPr>
        <p:txBody>
          <a:bodyPr wrap="square" rtlCol="0">
            <a:spAutoFit/>
          </a:bodyPr>
          <a:lstStyle/>
          <a:p>
            <a:r>
              <a:rPr lang="en-US" dirty="0"/>
              <a:t>You may get an error message similar to the screenshot above.  Tap on </a:t>
            </a:r>
            <a:r>
              <a:rPr lang="en-US" b="1" dirty="0"/>
              <a:t>Continue</a:t>
            </a:r>
            <a:r>
              <a:rPr lang="en-US" dirty="0"/>
              <a:t>.</a:t>
            </a:r>
          </a:p>
        </p:txBody>
      </p:sp>
    </p:spTree>
    <p:extLst>
      <p:ext uri="{BB962C8B-B14F-4D97-AF65-F5344CB8AC3E}">
        <p14:creationId xmlns:p14="http://schemas.microsoft.com/office/powerpoint/2010/main" val="3958566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5C – </a:t>
            </a:r>
            <a:r>
              <a:rPr lang="en-US" dirty="0" smtClean="0">
                <a:solidFill>
                  <a:srgbClr val="FF0000"/>
                </a:solidFill>
              </a:rPr>
              <a:t>CENTER ONLY</a:t>
            </a:r>
            <a:endParaRPr lang="en-US" dirty="0">
              <a:solidFill>
                <a:srgbClr val="FF0000"/>
              </a:solidFill>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7800" y="1100138"/>
            <a:ext cx="2016795" cy="3579812"/>
          </a:xfrm>
        </p:spPr>
      </p:pic>
      <p:sp>
        <p:nvSpPr>
          <p:cNvPr id="5" name="TextBox 4"/>
          <p:cNvSpPr txBox="1"/>
          <p:nvPr/>
        </p:nvSpPr>
        <p:spPr>
          <a:xfrm>
            <a:off x="762000" y="5257800"/>
            <a:ext cx="7620000" cy="1200329"/>
          </a:xfrm>
          <a:prstGeom prst="rect">
            <a:avLst/>
          </a:prstGeom>
          <a:noFill/>
        </p:spPr>
        <p:txBody>
          <a:bodyPr wrap="square" rtlCol="0">
            <a:spAutoFit/>
          </a:bodyPr>
          <a:lstStyle/>
          <a:p>
            <a:r>
              <a:rPr lang="en-US" dirty="0"/>
              <a:t>You will see that you are now being asked for additional information.  Enter in the </a:t>
            </a:r>
            <a:r>
              <a:rPr lang="en-US" b="1" dirty="0"/>
              <a:t>Server</a:t>
            </a:r>
            <a:r>
              <a:rPr lang="en-US" dirty="0"/>
              <a:t>, </a:t>
            </a:r>
            <a:r>
              <a:rPr lang="en-US" b="1" dirty="0"/>
              <a:t>Domain</a:t>
            </a:r>
            <a:r>
              <a:rPr lang="en-US" dirty="0"/>
              <a:t>, and </a:t>
            </a:r>
            <a:r>
              <a:rPr lang="en-US" b="1" dirty="0"/>
              <a:t>Username</a:t>
            </a:r>
            <a:r>
              <a:rPr lang="en-US" dirty="0"/>
              <a:t> as shown in the example above and tap </a:t>
            </a:r>
            <a:r>
              <a:rPr lang="en-US" i="1" dirty="0"/>
              <a:t>Next</a:t>
            </a:r>
            <a:r>
              <a:rPr lang="en-US" dirty="0"/>
              <a:t>. </a:t>
            </a:r>
          </a:p>
          <a:p>
            <a:endParaRPr lang="en-US" dirty="0" smtClean="0"/>
          </a:p>
        </p:txBody>
      </p:sp>
      <p:sp>
        <p:nvSpPr>
          <p:cNvPr id="7" name="Right Arrow 6"/>
          <p:cNvSpPr/>
          <p:nvPr/>
        </p:nvSpPr>
        <p:spPr>
          <a:xfrm>
            <a:off x="4038600" y="2438400"/>
            <a:ext cx="4572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066800"/>
            <a:ext cx="2057400" cy="3651885"/>
          </a:xfrm>
          <a:prstGeom prst="rect">
            <a:avLst/>
          </a:prstGeom>
        </p:spPr>
      </p:pic>
    </p:spTree>
    <p:extLst>
      <p:ext uri="{BB962C8B-B14F-4D97-AF65-F5344CB8AC3E}">
        <p14:creationId xmlns:p14="http://schemas.microsoft.com/office/powerpoint/2010/main" val="1717375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6</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4715" y="1100138"/>
            <a:ext cx="2016795" cy="3579812"/>
          </a:xfrm>
        </p:spPr>
      </p:pic>
      <p:sp>
        <p:nvSpPr>
          <p:cNvPr id="5" name="TextBox 4"/>
          <p:cNvSpPr txBox="1"/>
          <p:nvPr/>
        </p:nvSpPr>
        <p:spPr>
          <a:xfrm>
            <a:off x="762000" y="5257800"/>
            <a:ext cx="7620000" cy="1477328"/>
          </a:xfrm>
          <a:prstGeom prst="rect">
            <a:avLst/>
          </a:prstGeom>
          <a:noFill/>
        </p:spPr>
        <p:txBody>
          <a:bodyPr wrap="square" rtlCol="0">
            <a:spAutoFit/>
          </a:bodyPr>
          <a:lstStyle/>
          <a:p>
            <a:r>
              <a:rPr lang="en-US" dirty="0" smtClean="0"/>
              <a:t>If the settings were successful, then you should see a screen similar to the example above.  These settings are used to turn on and off information related to your email account.  For example, if you want to just get email and calendar information, then ensure that those switches are turned on and are green. Adjust the settings for what you want to view and click </a:t>
            </a:r>
            <a:r>
              <a:rPr lang="en-US" i="1" dirty="0" smtClean="0"/>
              <a:t>Save</a:t>
            </a:r>
            <a:r>
              <a:rPr lang="en-US" dirty="0" smtClean="0"/>
              <a:t>.</a:t>
            </a:r>
          </a:p>
        </p:txBody>
      </p:sp>
    </p:spTree>
    <p:extLst>
      <p:ext uri="{BB962C8B-B14F-4D97-AF65-F5344CB8AC3E}">
        <p14:creationId xmlns:p14="http://schemas.microsoft.com/office/powerpoint/2010/main" val="2127186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Finished</a:t>
            </a:r>
            <a:endParaRPr lang="en-US" dirty="0"/>
          </a:p>
        </p:txBody>
      </p:sp>
      <p:sp>
        <p:nvSpPr>
          <p:cNvPr id="5" name="TextBox 4"/>
          <p:cNvSpPr txBox="1"/>
          <p:nvPr/>
        </p:nvSpPr>
        <p:spPr>
          <a:xfrm>
            <a:off x="762000" y="5257800"/>
            <a:ext cx="7620000" cy="923330"/>
          </a:xfrm>
          <a:prstGeom prst="rect">
            <a:avLst/>
          </a:prstGeom>
          <a:noFill/>
        </p:spPr>
        <p:txBody>
          <a:bodyPr wrap="square" rtlCol="0">
            <a:spAutoFit/>
          </a:bodyPr>
          <a:lstStyle/>
          <a:p>
            <a:r>
              <a:rPr lang="en-US" dirty="0" smtClean="0"/>
              <a:t>You should now be able to view your emails from the new account you have added.  It may take a few minutes for emails to start coming in, so please be patient.</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96068" y="1066800"/>
            <a:ext cx="4609532" cy="3579812"/>
          </a:xfrm>
        </p:spPr>
      </p:pic>
    </p:spTree>
    <p:extLst>
      <p:ext uri="{BB962C8B-B14F-4D97-AF65-F5344CB8AC3E}">
        <p14:creationId xmlns:p14="http://schemas.microsoft.com/office/powerpoint/2010/main" val="1528456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TextBox 4"/>
          <p:cNvSpPr txBox="1"/>
          <p:nvPr/>
        </p:nvSpPr>
        <p:spPr>
          <a:xfrm>
            <a:off x="762000" y="5257800"/>
            <a:ext cx="7620000" cy="1200329"/>
          </a:xfrm>
          <a:prstGeom prst="rect">
            <a:avLst/>
          </a:prstGeom>
          <a:noFill/>
        </p:spPr>
        <p:txBody>
          <a:bodyPr wrap="square" rtlCol="0">
            <a:spAutoFit/>
          </a:bodyPr>
          <a:lstStyle/>
          <a:p>
            <a:r>
              <a:rPr lang="en-US" i="1" dirty="0" smtClean="0"/>
              <a:t>This step by step method is for </a:t>
            </a:r>
            <a:r>
              <a:rPr lang="en-US" b="1" i="1" dirty="0" smtClean="0"/>
              <a:t>iPhone, iPad, and select iPods </a:t>
            </a:r>
            <a:r>
              <a:rPr lang="en-US" dirty="0" smtClean="0"/>
              <a:t>only</a:t>
            </a:r>
            <a:r>
              <a:rPr lang="en-US" i="1" dirty="0" smtClean="0"/>
              <a:t>.  </a:t>
            </a:r>
            <a:r>
              <a:rPr lang="en-US" dirty="0" smtClean="0"/>
              <a:t>Other devices are capable, but require different information.</a:t>
            </a:r>
            <a:endParaRPr lang="en-US" i="1" dirty="0" smtClean="0"/>
          </a:p>
          <a:p>
            <a:endParaRPr lang="en-US" i="1"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62050"/>
            <a:ext cx="1680882"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177724"/>
            <a:ext cx="2554241" cy="3290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368039"/>
            <a:ext cx="1677259" cy="3100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577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5" name="TextBox 4"/>
          <p:cNvSpPr txBox="1"/>
          <p:nvPr/>
        </p:nvSpPr>
        <p:spPr>
          <a:xfrm>
            <a:off x="762000" y="5257800"/>
            <a:ext cx="7620000" cy="646331"/>
          </a:xfrm>
          <a:prstGeom prst="rect">
            <a:avLst/>
          </a:prstGeom>
          <a:noFill/>
        </p:spPr>
        <p:txBody>
          <a:bodyPr wrap="square" rtlCol="0">
            <a:spAutoFit/>
          </a:bodyPr>
          <a:lstStyle/>
          <a:p>
            <a:r>
              <a:rPr lang="en-US" dirty="0" smtClean="0"/>
              <a:t>With your device powered on, look at your home screen and tap on the Settings icon as shown above.</a:t>
            </a:r>
            <a:endParaRPr lang="en-US" dirty="0"/>
          </a:p>
        </p:txBody>
      </p:sp>
      <p:pic>
        <p:nvPicPr>
          <p:cNvPr id="1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2912" y="1227931"/>
            <a:ext cx="320040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308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5" name="TextBox 4"/>
          <p:cNvSpPr txBox="1"/>
          <p:nvPr/>
        </p:nvSpPr>
        <p:spPr>
          <a:xfrm>
            <a:off x="762000" y="5257800"/>
            <a:ext cx="7620000" cy="369332"/>
          </a:xfrm>
          <a:prstGeom prst="rect">
            <a:avLst/>
          </a:prstGeom>
          <a:noFill/>
        </p:spPr>
        <p:txBody>
          <a:bodyPr wrap="square" rtlCol="0">
            <a:spAutoFit/>
          </a:bodyPr>
          <a:lstStyle/>
          <a:p>
            <a:r>
              <a:rPr lang="en-US" dirty="0" smtClean="0"/>
              <a:t>On this screen you will want to tap on the </a:t>
            </a:r>
            <a:r>
              <a:rPr lang="en-US" b="1" dirty="0" smtClean="0"/>
              <a:t>Mail, Contacts, Calendars </a:t>
            </a:r>
            <a:r>
              <a:rPr lang="en-US" dirty="0" smtClean="0"/>
              <a:t>menu.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4715" y="1100138"/>
            <a:ext cx="2016795" cy="3579812"/>
          </a:xfrm>
        </p:spPr>
      </p:pic>
      <p:sp>
        <p:nvSpPr>
          <p:cNvPr id="6" name="Right Arrow 5"/>
          <p:cNvSpPr/>
          <p:nvPr/>
        </p:nvSpPr>
        <p:spPr>
          <a:xfrm>
            <a:off x="5791200" y="3200400"/>
            <a:ext cx="457200" cy="381000"/>
          </a:xfrm>
          <a:prstGeom prst="rightArrow">
            <a:avLst/>
          </a:prstGeom>
          <a:solidFill>
            <a:srgbClr val="00B0F0"/>
          </a:solidFill>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308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5" name="TextBox 4"/>
          <p:cNvSpPr txBox="1"/>
          <p:nvPr/>
        </p:nvSpPr>
        <p:spPr>
          <a:xfrm>
            <a:off x="762000" y="5257800"/>
            <a:ext cx="7620000" cy="1200329"/>
          </a:xfrm>
          <a:prstGeom prst="rect">
            <a:avLst/>
          </a:prstGeom>
          <a:noFill/>
        </p:spPr>
        <p:txBody>
          <a:bodyPr wrap="square" rtlCol="0">
            <a:spAutoFit/>
          </a:bodyPr>
          <a:lstStyle/>
          <a:p>
            <a:r>
              <a:rPr lang="en-US" dirty="0" smtClean="0"/>
              <a:t>From here you will see your existing email accounts and the option to add an account.  There are also options to set up different options related to email that you can set up later such as your signature.  For now, just click on the </a:t>
            </a:r>
            <a:r>
              <a:rPr lang="en-US" b="1" dirty="0" smtClean="0"/>
              <a:t>Add Account </a:t>
            </a:r>
            <a:r>
              <a:rPr lang="en-US" dirty="0" smtClean="0"/>
              <a:t>menu.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4715" y="1100138"/>
            <a:ext cx="2016795" cy="3579812"/>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771776"/>
            <a:ext cx="517525"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308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5" name="TextBox 4"/>
          <p:cNvSpPr txBox="1"/>
          <p:nvPr/>
        </p:nvSpPr>
        <p:spPr>
          <a:xfrm>
            <a:off x="762000" y="5257800"/>
            <a:ext cx="7620000" cy="307777"/>
          </a:xfrm>
          <a:prstGeom prst="rect">
            <a:avLst/>
          </a:prstGeom>
          <a:noFill/>
        </p:spPr>
        <p:txBody>
          <a:bodyPr wrap="square" rtlCol="0">
            <a:spAutoFit/>
          </a:bodyPr>
          <a:lstStyle/>
          <a:p>
            <a:r>
              <a:rPr lang="en-US" sz="1400" dirty="0" smtClean="0"/>
              <a:t>Tap on the </a:t>
            </a:r>
            <a:r>
              <a:rPr lang="en-US" sz="1400" b="1" dirty="0" smtClean="0"/>
              <a:t>Exchange</a:t>
            </a:r>
            <a:r>
              <a:rPr lang="en-US" sz="1400" dirty="0" smtClean="0"/>
              <a:t> menu.</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4715" y="1100138"/>
            <a:ext cx="2016795" cy="3579812"/>
          </a:xfrm>
        </p:spPr>
      </p:pic>
      <p:sp>
        <p:nvSpPr>
          <p:cNvPr id="6" name="Right Arrow 5"/>
          <p:cNvSpPr/>
          <p:nvPr/>
        </p:nvSpPr>
        <p:spPr>
          <a:xfrm>
            <a:off x="5756429" y="2133600"/>
            <a:ext cx="457200" cy="381000"/>
          </a:xfrm>
          <a:prstGeom prst="rightArrow">
            <a:avLst/>
          </a:prstGeom>
          <a:solidFill>
            <a:srgbClr val="00B0F0"/>
          </a:solidFill>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308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 </a:t>
            </a:r>
            <a:r>
              <a:rPr lang="en-US" dirty="0" smtClean="0">
                <a:solidFill>
                  <a:srgbClr val="FF0000"/>
                </a:solidFill>
              </a:rPr>
              <a:t>BOARD ONLY</a:t>
            </a:r>
            <a:endParaRPr lang="en-US" dirty="0">
              <a:solidFill>
                <a:srgbClr val="FF0000"/>
              </a:solidFill>
            </a:endParaRPr>
          </a:p>
        </p:txBody>
      </p:sp>
      <p:sp>
        <p:nvSpPr>
          <p:cNvPr id="5" name="TextBox 4"/>
          <p:cNvSpPr txBox="1"/>
          <p:nvPr/>
        </p:nvSpPr>
        <p:spPr>
          <a:xfrm>
            <a:off x="762000" y="5257800"/>
            <a:ext cx="7620000" cy="1569660"/>
          </a:xfrm>
          <a:prstGeom prst="rect">
            <a:avLst/>
          </a:prstGeom>
          <a:noFill/>
        </p:spPr>
        <p:txBody>
          <a:bodyPr wrap="square" rtlCol="0">
            <a:spAutoFit/>
          </a:bodyPr>
          <a:lstStyle/>
          <a:p>
            <a:r>
              <a:rPr lang="en-US" sz="1400" i="1" dirty="0" smtClean="0"/>
              <a:t>Here’s where the bulk of the information goes, and the information varies depending on what your email account is. </a:t>
            </a:r>
            <a:r>
              <a:rPr lang="en-US" sz="1400" b="1" i="1" dirty="0" smtClean="0"/>
              <a:t>This slide is for Board employees.  If you are a Center employee, then please skip to slide 10.</a:t>
            </a:r>
            <a:endParaRPr lang="en-US" sz="1400" i="1" dirty="0" smtClean="0"/>
          </a:p>
          <a:p>
            <a:endParaRPr lang="en-US" dirty="0"/>
          </a:p>
          <a:p>
            <a:r>
              <a:rPr lang="en-US" dirty="0" smtClean="0"/>
              <a:t>Enter your </a:t>
            </a:r>
            <a:r>
              <a:rPr lang="en-US" b="1" dirty="0" smtClean="0"/>
              <a:t>Board</a:t>
            </a:r>
            <a:r>
              <a:rPr lang="en-US" dirty="0" smtClean="0"/>
              <a:t> email address, password, and description (This is the name of the account) and then tap </a:t>
            </a:r>
            <a:r>
              <a:rPr lang="en-US" i="1" dirty="0" smtClean="0"/>
              <a:t>Next</a:t>
            </a:r>
            <a:r>
              <a:rPr lang="en-US" dirty="0" smtClean="0"/>
              <a: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1100138"/>
            <a:ext cx="2016795" cy="3579812"/>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1066800"/>
            <a:ext cx="2057400" cy="3651885"/>
          </a:xfrm>
          <a:prstGeom prst="rect">
            <a:avLst/>
          </a:prstGeom>
        </p:spPr>
      </p:pic>
      <p:sp>
        <p:nvSpPr>
          <p:cNvPr id="7" name="Right Arrow 6"/>
          <p:cNvSpPr/>
          <p:nvPr/>
        </p:nvSpPr>
        <p:spPr>
          <a:xfrm>
            <a:off x="4267200" y="2438400"/>
            <a:ext cx="4572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395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5B </a:t>
            </a:r>
            <a:r>
              <a:rPr lang="en-US" dirty="0" smtClean="0">
                <a:solidFill>
                  <a:srgbClr val="FF0000"/>
                </a:solidFill>
              </a:rPr>
              <a:t>BOARD ONLY </a:t>
            </a:r>
            <a:endParaRPr lang="en-US" dirty="0">
              <a:solidFill>
                <a:srgbClr val="FF0000"/>
              </a:solidFill>
            </a:endParaRPr>
          </a:p>
        </p:txBody>
      </p:sp>
      <p:sp>
        <p:nvSpPr>
          <p:cNvPr id="5" name="TextBox 4"/>
          <p:cNvSpPr txBox="1"/>
          <p:nvPr/>
        </p:nvSpPr>
        <p:spPr>
          <a:xfrm>
            <a:off x="762000" y="5257800"/>
            <a:ext cx="7620000" cy="646331"/>
          </a:xfrm>
          <a:prstGeom prst="rect">
            <a:avLst/>
          </a:prstGeom>
          <a:noFill/>
        </p:spPr>
        <p:txBody>
          <a:bodyPr wrap="square" rtlCol="0">
            <a:spAutoFit/>
          </a:bodyPr>
          <a:lstStyle/>
          <a:p>
            <a:r>
              <a:rPr lang="en-US" dirty="0" smtClean="0"/>
              <a:t>You may get an error message similar to the screenshot above.  Tap on </a:t>
            </a:r>
            <a:r>
              <a:rPr lang="en-US" b="1" dirty="0" smtClean="0"/>
              <a:t>Continue</a:t>
            </a:r>
            <a:r>
              <a:rPr lang="en-US" dirty="0" smtClean="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4715" y="1100138"/>
            <a:ext cx="2016795" cy="3579812"/>
          </a:xfrm>
        </p:spPr>
      </p:pic>
    </p:spTree>
    <p:extLst>
      <p:ext uri="{BB962C8B-B14F-4D97-AF65-F5344CB8AC3E}">
        <p14:creationId xmlns:p14="http://schemas.microsoft.com/office/powerpoint/2010/main" val="3516950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5C </a:t>
            </a:r>
            <a:r>
              <a:rPr lang="en-US" dirty="0" smtClean="0">
                <a:solidFill>
                  <a:srgbClr val="FF0000"/>
                </a:solidFill>
              </a:rPr>
              <a:t>BOARD ONLY</a:t>
            </a:r>
            <a:endParaRPr lang="en-US" dirty="0">
              <a:solidFill>
                <a:srgbClr val="FF0000"/>
              </a:solidFill>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8800" y="1100138"/>
            <a:ext cx="2016795" cy="3579812"/>
          </a:xfrm>
        </p:spPr>
      </p:pic>
      <p:sp>
        <p:nvSpPr>
          <p:cNvPr id="5" name="TextBox 4"/>
          <p:cNvSpPr txBox="1"/>
          <p:nvPr/>
        </p:nvSpPr>
        <p:spPr>
          <a:xfrm>
            <a:off x="762000" y="5257800"/>
            <a:ext cx="7620000" cy="923330"/>
          </a:xfrm>
          <a:prstGeom prst="rect">
            <a:avLst/>
          </a:prstGeom>
          <a:noFill/>
        </p:spPr>
        <p:txBody>
          <a:bodyPr wrap="square" rtlCol="0">
            <a:spAutoFit/>
          </a:bodyPr>
          <a:lstStyle/>
          <a:p>
            <a:r>
              <a:rPr lang="en-US" dirty="0" smtClean="0"/>
              <a:t>You will see that you are now being asked for additional information.  Enter in the </a:t>
            </a:r>
            <a:r>
              <a:rPr lang="en-US" b="1" dirty="0" smtClean="0"/>
              <a:t>Server</a:t>
            </a:r>
            <a:r>
              <a:rPr lang="en-US" dirty="0" smtClean="0"/>
              <a:t>, </a:t>
            </a:r>
            <a:r>
              <a:rPr lang="en-US" b="1" dirty="0" smtClean="0"/>
              <a:t>Domain</a:t>
            </a:r>
            <a:r>
              <a:rPr lang="en-US" dirty="0" smtClean="0"/>
              <a:t>, and </a:t>
            </a:r>
            <a:r>
              <a:rPr lang="en-US" b="1" dirty="0" smtClean="0"/>
              <a:t>Username</a:t>
            </a:r>
            <a:r>
              <a:rPr lang="en-US" dirty="0" smtClean="0"/>
              <a:t> as shown in the example above and tap </a:t>
            </a:r>
            <a:r>
              <a:rPr lang="en-US" i="1" dirty="0" smtClean="0"/>
              <a:t>Next</a:t>
            </a:r>
            <a:r>
              <a:rPr lang="en-US" dirty="0" smtClean="0"/>
              <a:t>.  </a:t>
            </a:r>
            <a:r>
              <a:rPr lang="en-US" b="1" dirty="0" smtClean="0"/>
              <a:t>Skip to slide 13, step 6, to configure the last options.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3710" y="1143001"/>
            <a:ext cx="2017690" cy="3581400"/>
          </a:xfrm>
          <a:prstGeom prst="rect">
            <a:avLst/>
          </a:prstGeom>
        </p:spPr>
      </p:pic>
      <p:sp>
        <p:nvSpPr>
          <p:cNvPr id="7" name="Right Arrow 6"/>
          <p:cNvSpPr/>
          <p:nvPr/>
        </p:nvSpPr>
        <p:spPr>
          <a:xfrm>
            <a:off x="4419600" y="2667000"/>
            <a:ext cx="4572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25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274</TotalTime>
  <Words>536</Words>
  <Application>Microsoft Office PowerPoint</Application>
  <PresentationFormat>On-screen Show (4:3)</PresentationFormat>
  <Paragraphs>32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Angles</vt:lpstr>
      <vt:lpstr>Careersource GC Board and Center Email setup</vt:lpstr>
      <vt:lpstr>Introduction</vt:lpstr>
      <vt:lpstr>Step 1</vt:lpstr>
      <vt:lpstr>Step 2</vt:lpstr>
      <vt:lpstr>Step 3</vt:lpstr>
      <vt:lpstr>Step 4</vt:lpstr>
      <vt:lpstr>Step 5a BOARD ONLY</vt:lpstr>
      <vt:lpstr>Step 5B BOARD ONLY </vt:lpstr>
      <vt:lpstr>Step 5C BOARD ONLY</vt:lpstr>
      <vt:lpstr>Step 5A – CENTER ONLY</vt:lpstr>
      <vt:lpstr>Step 5b – CENTER ONLY</vt:lpstr>
      <vt:lpstr>Step 5C – CENTER ONLY</vt:lpstr>
      <vt:lpstr>Step 6</vt:lpstr>
      <vt:lpstr>Finished</vt:lpstr>
    </vt:vector>
  </TitlesOfParts>
  <Company>Gulf Coast Workforce Board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Workforce Board and Center Email setup</dc:title>
  <dc:creator>Corbett Hines</dc:creator>
  <cp:lastModifiedBy>Corbett Hines</cp:lastModifiedBy>
  <cp:revision>26</cp:revision>
  <dcterms:created xsi:type="dcterms:W3CDTF">2013-12-16T15:27:54Z</dcterms:created>
  <dcterms:modified xsi:type="dcterms:W3CDTF">2014-03-17T19:28:38Z</dcterms:modified>
</cp:coreProperties>
</file>