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84"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6D84E3-2802-41F2-BECE-1804F5BE3683}" type="datetimeFigureOut">
              <a:rPr lang="en-US" smtClean="0"/>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D84E3-2802-41F2-BECE-1804F5BE3683}" type="datetimeFigureOut">
              <a:rPr lang="en-US" smtClean="0"/>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D84E3-2802-41F2-BECE-1804F5BE3683}" type="datetimeFigureOut">
              <a:rPr lang="en-US" smtClean="0"/>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6D84E3-2802-41F2-BECE-1804F5BE3683}" type="datetimeFigureOut">
              <a:rPr lang="en-US" smtClean="0"/>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F76D84E3-2802-41F2-BECE-1804F5BE3683}" type="datetimeFigureOut">
              <a:rPr lang="en-US" smtClean="0"/>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6D84E3-2802-41F2-BECE-1804F5BE3683}" type="datetimeFigureOut">
              <a:rPr lang="en-US" smtClean="0"/>
              <a:t>3/18/2014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A5937-FD25-4422-A163-5023076FB918}"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6D84E3-2802-41F2-BECE-1804F5BE3683}" type="datetimeFigureOut">
              <a:rPr lang="en-US" smtClean="0"/>
              <a:t>3/18/2014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6D84E3-2802-41F2-BECE-1804F5BE3683}" type="datetimeFigureOut">
              <a:rPr lang="en-US" smtClean="0"/>
              <a:t>3/18/2014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D84E3-2802-41F2-BECE-1804F5BE3683}" type="datetimeFigureOut">
              <a:rPr lang="en-US" smtClean="0"/>
              <a:t>3/18/2014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F76D84E3-2802-41F2-BECE-1804F5BE3683}" type="datetimeFigureOut">
              <a:rPr lang="en-US" smtClean="0"/>
              <a:t>3/18/2014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61A5937-FD25-4422-A163-5023076FB91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6D84E3-2802-41F2-BECE-1804F5BE3683}" type="datetimeFigureOut">
              <a:rPr lang="en-US" smtClean="0"/>
              <a:t>3/18/2014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F76D84E3-2802-41F2-BECE-1804F5BE3683}" type="datetimeFigureOut">
              <a:rPr lang="en-US" smtClean="0"/>
              <a:t>3/18/2014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61A5937-FD25-4422-A163-5023076FB91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Careersource</a:t>
            </a:r>
            <a:r>
              <a:rPr lang="en-US" dirty="0" smtClean="0"/>
              <a:t> GC Board and Center Email setup</a:t>
            </a:r>
            <a:endParaRPr lang="en-US" dirty="0"/>
          </a:p>
        </p:txBody>
      </p:sp>
      <p:sp>
        <p:nvSpPr>
          <p:cNvPr id="3" name="Subtitle 2"/>
          <p:cNvSpPr>
            <a:spLocks noGrp="1"/>
          </p:cNvSpPr>
          <p:nvPr>
            <p:ph type="subTitle" idx="1"/>
          </p:nvPr>
        </p:nvSpPr>
        <p:spPr/>
        <p:txBody>
          <a:bodyPr>
            <a:normAutofit/>
          </a:bodyPr>
          <a:lstStyle/>
          <a:p>
            <a:r>
              <a:rPr lang="en-US" dirty="0" smtClean="0"/>
              <a:t>For use outside the home office </a:t>
            </a:r>
            <a:r>
              <a:rPr lang="en-US" dirty="0" smtClean="0">
                <a:solidFill>
                  <a:srgbClr val="FF0000"/>
                </a:solidFill>
              </a:rPr>
              <a:t>outlook 2010</a:t>
            </a:r>
            <a:endParaRPr lang="en-US" dirty="0">
              <a:solidFill>
                <a:srgbClr val="FF0000"/>
              </a:solidFill>
            </a:endParaRPr>
          </a:p>
        </p:txBody>
      </p:sp>
    </p:spTree>
    <p:extLst>
      <p:ext uri="{BB962C8B-B14F-4D97-AF65-F5344CB8AC3E}">
        <p14:creationId xmlns:p14="http://schemas.microsoft.com/office/powerpoint/2010/main" val="295066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7b – </a:t>
            </a:r>
            <a:r>
              <a:rPr lang="en-US" dirty="0" smtClean="0">
                <a:solidFill>
                  <a:srgbClr val="FF0000"/>
                </a:solidFill>
              </a:rPr>
              <a:t>CENTER ONLY</a:t>
            </a:r>
            <a:endParaRPr lang="en-US" dirty="0">
              <a:solidFill>
                <a:srgbClr val="FF0000"/>
              </a:solidFill>
            </a:endParaRPr>
          </a:p>
        </p:txBody>
      </p:sp>
      <p:sp>
        <p:nvSpPr>
          <p:cNvPr id="5" name="TextBox 4"/>
          <p:cNvSpPr txBox="1"/>
          <p:nvPr/>
        </p:nvSpPr>
        <p:spPr>
          <a:xfrm>
            <a:off x="762000" y="5257800"/>
            <a:ext cx="7620000" cy="1354217"/>
          </a:xfrm>
          <a:prstGeom prst="rect">
            <a:avLst/>
          </a:prstGeom>
          <a:noFill/>
        </p:spPr>
        <p:txBody>
          <a:bodyPr wrap="square" rtlCol="0">
            <a:spAutoFit/>
          </a:bodyPr>
          <a:lstStyle/>
          <a:p>
            <a:r>
              <a:rPr lang="en-US" sz="1400" b="1" i="1" dirty="0"/>
              <a:t>T</a:t>
            </a:r>
            <a:r>
              <a:rPr lang="en-US" sz="1400" b="1" i="1" dirty="0" smtClean="0"/>
              <a:t>his slide is for </a:t>
            </a:r>
            <a:r>
              <a:rPr lang="en-US" sz="1400" b="1" i="1" dirty="0" smtClean="0"/>
              <a:t>Center </a:t>
            </a:r>
            <a:r>
              <a:rPr lang="en-US" sz="1400" b="1" i="1" dirty="0" smtClean="0"/>
              <a:t>employees. </a:t>
            </a:r>
          </a:p>
          <a:p>
            <a:r>
              <a:rPr lang="en-US" sz="1400" i="1" dirty="0" smtClean="0"/>
              <a:t>Click OK after these settings have been changed. </a:t>
            </a:r>
          </a:p>
          <a:p>
            <a:endParaRPr lang="en-US" b="1" i="1" dirty="0"/>
          </a:p>
          <a:p>
            <a:r>
              <a:rPr lang="en-US" dirty="0" smtClean="0"/>
              <a:t>Connection settings - webmail.workforcecenter.org</a:t>
            </a:r>
          </a:p>
          <a:p>
            <a:r>
              <a:rPr lang="en-US" dirty="0" smtClean="0"/>
              <a:t>Proxy Authentication settings - Change dropdown to Basic Authentication</a:t>
            </a:r>
            <a:endParaRPr lang="en-US" b="1" dirty="0" smtClean="0"/>
          </a:p>
        </p:txBody>
      </p:sp>
      <p:sp>
        <p:nvSpPr>
          <p:cNvPr id="3" name="Rectangle 2"/>
          <p:cNvSpPr/>
          <p:nvPr/>
        </p:nvSpPr>
        <p:spPr>
          <a:xfrm>
            <a:off x="2286000" y="3105835"/>
            <a:ext cx="4572000" cy="646331"/>
          </a:xfrm>
          <a:prstGeom prst="rect">
            <a:avLst/>
          </a:prstGeom>
        </p:spPr>
        <p:txBody>
          <a:bodyPr>
            <a:spAutoFit/>
          </a:bodyPr>
          <a:lstStyle/>
          <a:p>
            <a:r>
              <a:rPr lang="en-US" i="1" dirty="0" smtClean="0"/>
              <a:t>Click the More Settings button when you are done.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7252" y="1100138"/>
            <a:ext cx="4511720" cy="3579812"/>
          </a:xfrm>
        </p:spPr>
      </p:pic>
    </p:spTree>
    <p:extLst>
      <p:ext uri="{BB962C8B-B14F-4D97-AF65-F5344CB8AC3E}">
        <p14:creationId xmlns:p14="http://schemas.microsoft.com/office/powerpoint/2010/main" val="3958566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a:t>
            </a:r>
            <a:endParaRPr lang="en-US" dirty="0"/>
          </a:p>
        </p:txBody>
      </p:sp>
      <p:sp>
        <p:nvSpPr>
          <p:cNvPr id="5" name="TextBox 4"/>
          <p:cNvSpPr txBox="1"/>
          <p:nvPr/>
        </p:nvSpPr>
        <p:spPr>
          <a:xfrm>
            <a:off x="762000" y="5257800"/>
            <a:ext cx="7620000" cy="1477328"/>
          </a:xfrm>
          <a:prstGeom prst="rect">
            <a:avLst/>
          </a:prstGeom>
          <a:noFill/>
        </p:spPr>
        <p:txBody>
          <a:bodyPr wrap="square" rtlCol="0">
            <a:spAutoFit/>
          </a:bodyPr>
          <a:lstStyle/>
          <a:p>
            <a:r>
              <a:rPr lang="en-US" dirty="0" smtClean="0"/>
              <a:t>After clicking OK you should return to a section that looks like this, the only exception being that the server information and username that you entered previously are still here.  After you have double-checked that your info is present and accurate, click on the Check Name button and a pop-up window should appear.</a:t>
            </a:r>
          </a:p>
        </p:txBody>
      </p:sp>
      <p:sp>
        <p:nvSpPr>
          <p:cNvPr id="3" name="Rectangle 2"/>
          <p:cNvSpPr/>
          <p:nvPr/>
        </p:nvSpPr>
        <p:spPr>
          <a:xfrm>
            <a:off x="2286000" y="3105835"/>
            <a:ext cx="4572000" cy="646331"/>
          </a:xfrm>
          <a:prstGeom prst="rect">
            <a:avLst/>
          </a:prstGeom>
        </p:spPr>
        <p:txBody>
          <a:bodyPr>
            <a:spAutoFit/>
          </a:bodyPr>
          <a:lstStyle/>
          <a:p>
            <a:r>
              <a:rPr lang="en-US" i="1" dirty="0" smtClean="0"/>
              <a:t>Click the More Settings button when you are done.</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080" y="1100138"/>
            <a:ext cx="5094064" cy="3579812"/>
          </a:xfrm>
        </p:spPr>
      </p:pic>
    </p:spTree>
    <p:extLst>
      <p:ext uri="{BB962C8B-B14F-4D97-AF65-F5344CB8AC3E}">
        <p14:creationId xmlns:p14="http://schemas.microsoft.com/office/powerpoint/2010/main" val="1717375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a:t>
            </a:r>
            <a:endParaRPr lang="en-US" dirty="0"/>
          </a:p>
        </p:txBody>
      </p:sp>
      <p:sp>
        <p:nvSpPr>
          <p:cNvPr id="5" name="TextBox 4"/>
          <p:cNvSpPr txBox="1"/>
          <p:nvPr/>
        </p:nvSpPr>
        <p:spPr>
          <a:xfrm>
            <a:off x="762000" y="5257800"/>
            <a:ext cx="7620000" cy="1569660"/>
          </a:xfrm>
          <a:prstGeom prst="rect">
            <a:avLst/>
          </a:prstGeom>
          <a:noFill/>
        </p:spPr>
        <p:txBody>
          <a:bodyPr wrap="square" rtlCol="0">
            <a:spAutoFit/>
          </a:bodyPr>
          <a:lstStyle/>
          <a:p>
            <a:r>
              <a:rPr lang="en-US" sz="1400" dirty="0" smtClean="0"/>
              <a:t>The pop-up should be similar to this.  Put in your office and username here similar to the example below. </a:t>
            </a:r>
            <a:r>
              <a:rPr lang="en-US" sz="1400" b="1" u="sng" dirty="0" smtClean="0"/>
              <a:t>Ensure that you DO NOT click the “Remember my credentials” checkbox. </a:t>
            </a:r>
            <a:r>
              <a:rPr lang="en-US" sz="1400" dirty="0" smtClean="0"/>
              <a:t>Click OK when you are done.</a:t>
            </a:r>
            <a:endParaRPr lang="en-US" sz="1400" b="1" u="sng" dirty="0" smtClean="0"/>
          </a:p>
          <a:p>
            <a:endParaRPr lang="en-US" dirty="0"/>
          </a:p>
          <a:p>
            <a:r>
              <a:rPr lang="en-US" dirty="0" smtClean="0"/>
              <a:t>Center </a:t>
            </a:r>
            <a:r>
              <a:rPr lang="en-US" dirty="0" smtClean="0"/>
              <a:t>– WFC\</a:t>
            </a:r>
            <a:r>
              <a:rPr lang="en-US" dirty="0" err="1" smtClean="0"/>
              <a:t>hinesc</a:t>
            </a:r>
            <a:endParaRPr lang="en-US" dirty="0" smtClean="0"/>
          </a:p>
          <a:p>
            <a:r>
              <a:rPr lang="en-US" dirty="0" smtClean="0"/>
              <a:t>Board </a:t>
            </a:r>
            <a:r>
              <a:rPr lang="en-US" dirty="0" smtClean="0"/>
              <a:t>– WB\chines</a:t>
            </a:r>
          </a:p>
        </p:txBody>
      </p:sp>
      <p:sp>
        <p:nvSpPr>
          <p:cNvPr id="3" name="Rectangle 2"/>
          <p:cNvSpPr/>
          <p:nvPr/>
        </p:nvSpPr>
        <p:spPr>
          <a:xfrm>
            <a:off x="2286000" y="3105835"/>
            <a:ext cx="4572000" cy="646331"/>
          </a:xfrm>
          <a:prstGeom prst="rect">
            <a:avLst/>
          </a:prstGeom>
        </p:spPr>
        <p:txBody>
          <a:bodyPr>
            <a:spAutoFit/>
          </a:bodyPr>
          <a:lstStyle/>
          <a:p>
            <a:r>
              <a:rPr lang="en-US" i="1" dirty="0" smtClean="0"/>
              <a:t>Click the More Settings button when you are done.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5493" y="1480520"/>
            <a:ext cx="4895238" cy="2819048"/>
          </a:xfrm>
        </p:spPr>
      </p:pic>
    </p:spTree>
    <p:extLst>
      <p:ext uri="{BB962C8B-B14F-4D97-AF65-F5344CB8AC3E}">
        <p14:creationId xmlns:p14="http://schemas.microsoft.com/office/powerpoint/2010/main" val="2127186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a:t>
            </a:r>
            <a:endParaRPr lang="en-US" dirty="0"/>
          </a:p>
        </p:txBody>
      </p:sp>
      <p:sp>
        <p:nvSpPr>
          <p:cNvPr id="5" name="TextBox 4"/>
          <p:cNvSpPr txBox="1"/>
          <p:nvPr/>
        </p:nvSpPr>
        <p:spPr>
          <a:xfrm>
            <a:off x="762000" y="5257800"/>
            <a:ext cx="7620000" cy="1508105"/>
          </a:xfrm>
          <a:prstGeom prst="rect">
            <a:avLst/>
          </a:prstGeom>
          <a:noFill/>
        </p:spPr>
        <p:txBody>
          <a:bodyPr wrap="square" rtlCol="0">
            <a:spAutoFit/>
          </a:bodyPr>
          <a:lstStyle/>
          <a:p>
            <a:r>
              <a:rPr lang="en-US" sz="1400" dirty="0" smtClean="0"/>
              <a:t>If this was successful, then both the server and the email address should be underlined and the Check Name box will be grayed out.  If this was unsuccessful then you will need to double check your entries and try again.  If it still doesn’t work then you will need to contact IT support.</a:t>
            </a:r>
          </a:p>
          <a:p>
            <a:endParaRPr lang="en-US" dirty="0"/>
          </a:p>
          <a:p>
            <a:r>
              <a:rPr lang="en-US" dirty="0" smtClean="0"/>
              <a:t>Click Next.</a:t>
            </a:r>
          </a:p>
          <a:p>
            <a:r>
              <a:rPr lang="en-US" sz="1400" i="1" dirty="0" smtClean="0"/>
              <a:t>*Note – Server and username listed above are provided as an example only.</a:t>
            </a:r>
          </a:p>
        </p:txBody>
      </p:sp>
      <p:sp>
        <p:nvSpPr>
          <p:cNvPr id="3" name="Rectangle 2"/>
          <p:cNvSpPr/>
          <p:nvPr/>
        </p:nvSpPr>
        <p:spPr>
          <a:xfrm>
            <a:off x="2286000" y="3105835"/>
            <a:ext cx="4572000" cy="646331"/>
          </a:xfrm>
          <a:prstGeom prst="rect">
            <a:avLst/>
          </a:prstGeom>
        </p:spPr>
        <p:txBody>
          <a:bodyPr>
            <a:spAutoFit/>
          </a:bodyPr>
          <a:lstStyle/>
          <a:p>
            <a:r>
              <a:rPr lang="en-US" i="1" dirty="0" smtClean="0"/>
              <a:t>Click the More Settings button when you are done.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837" y="1100138"/>
            <a:ext cx="5080551" cy="3579812"/>
          </a:xfrm>
        </p:spPr>
      </p:pic>
    </p:spTree>
    <p:extLst>
      <p:ext uri="{BB962C8B-B14F-4D97-AF65-F5344CB8AC3E}">
        <p14:creationId xmlns:p14="http://schemas.microsoft.com/office/powerpoint/2010/main" val="1528456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a:t>
            </a:r>
            <a:endParaRPr lang="en-US" dirty="0"/>
          </a:p>
        </p:txBody>
      </p:sp>
      <p:sp>
        <p:nvSpPr>
          <p:cNvPr id="5" name="TextBox 4"/>
          <p:cNvSpPr txBox="1"/>
          <p:nvPr/>
        </p:nvSpPr>
        <p:spPr>
          <a:xfrm>
            <a:off x="762000" y="5257800"/>
            <a:ext cx="7620000" cy="1692771"/>
          </a:xfrm>
          <a:prstGeom prst="rect">
            <a:avLst/>
          </a:prstGeom>
          <a:noFill/>
        </p:spPr>
        <p:txBody>
          <a:bodyPr wrap="square" rtlCol="0">
            <a:spAutoFit/>
          </a:bodyPr>
          <a:lstStyle/>
          <a:p>
            <a:r>
              <a:rPr lang="en-US" dirty="0" smtClean="0"/>
              <a:t>You should see a screen similar to this now that includes the office and username you used previously.  Enter your password and </a:t>
            </a:r>
            <a:r>
              <a:rPr lang="en-US" b="1" u="sng" dirty="0" smtClean="0"/>
              <a:t>DO NOT click on the “Remember my credentials” checkbox</a:t>
            </a:r>
            <a:r>
              <a:rPr lang="en-US" b="1" dirty="0" smtClean="0"/>
              <a:t>.  </a:t>
            </a:r>
            <a:r>
              <a:rPr lang="en-US" dirty="0" smtClean="0"/>
              <a:t>Click OK and your email should start to load up. </a:t>
            </a:r>
          </a:p>
          <a:p>
            <a:endParaRPr lang="en-US" dirty="0" smtClean="0"/>
          </a:p>
          <a:p>
            <a:r>
              <a:rPr lang="en-US" sz="1400" dirty="0" smtClean="0"/>
              <a:t>*Note - It may take some time for all of your email to load depending on how much you have.</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4159" y="1100138"/>
            <a:ext cx="2717907" cy="3579812"/>
          </a:xfrm>
        </p:spPr>
      </p:pic>
    </p:spTree>
    <p:extLst>
      <p:ext uri="{BB962C8B-B14F-4D97-AF65-F5344CB8AC3E}">
        <p14:creationId xmlns:p14="http://schemas.microsoft.com/office/powerpoint/2010/main" val="1528456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8196" y="1100138"/>
            <a:ext cx="5129833" cy="3579812"/>
          </a:xfrm>
        </p:spPr>
      </p:pic>
      <p:sp>
        <p:nvSpPr>
          <p:cNvPr id="5" name="TextBox 4"/>
          <p:cNvSpPr txBox="1"/>
          <p:nvPr/>
        </p:nvSpPr>
        <p:spPr>
          <a:xfrm>
            <a:off x="762000" y="5257800"/>
            <a:ext cx="7620000" cy="1477328"/>
          </a:xfrm>
          <a:prstGeom prst="rect">
            <a:avLst/>
          </a:prstGeom>
          <a:noFill/>
        </p:spPr>
        <p:txBody>
          <a:bodyPr wrap="square" rtlCol="0">
            <a:spAutoFit/>
          </a:bodyPr>
          <a:lstStyle/>
          <a:p>
            <a:r>
              <a:rPr lang="en-US" i="1" dirty="0" smtClean="0"/>
              <a:t>This step by step method is for </a:t>
            </a:r>
            <a:r>
              <a:rPr lang="en-US" b="1" i="1" dirty="0" smtClean="0"/>
              <a:t>Outlook 2010 </a:t>
            </a:r>
            <a:r>
              <a:rPr lang="en-US" i="1" dirty="0" smtClean="0"/>
              <a:t>and is ideal for situations where you are stationed outside the home office and Outlook has not already been set up on the computer you are using.</a:t>
            </a:r>
          </a:p>
          <a:p>
            <a:endParaRPr lang="en-US" i="1" dirty="0"/>
          </a:p>
          <a:p>
            <a:r>
              <a:rPr lang="en-US" dirty="0" smtClean="0"/>
              <a:t>You should get the screen above when you locate and open Outlook 2010.</a:t>
            </a:r>
            <a:endParaRPr lang="en-US" dirty="0"/>
          </a:p>
        </p:txBody>
      </p:sp>
    </p:spTree>
    <p:extLst>
      <p:ext uri="{BB962C8B-B14F-4D97-AF65-F5344CB8AC3E}">
        <p14:creationId xmlns:p14="http://schemas.microsoft.com/office/powerpoint/2010/main" val="1904577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5" name="TextBox 4"/>
          <p:cNvSpPr txBox="1"/>
          <p:nvPr/>
        </p:nvSpPr>
        <p:spPr>
          <a:xfrm>
            <a:off x="762000" y="5257800"/>
            <a:ext cx="7620000" cy="369332"/>
          </a:xfrm>
          <a:prstGeom prst="rect">
            <a:avLst/>
          </a:prstGeom>
          <a:noFill/>
        </p:spPr>
        <p:txBody>
          <a:bodyPr wrap="square" rtlCol="0">
            <a:spAutoFit/>
          </a:bodyPr>
          <a:lstStyle/>
          <a:p>
            <a:r>
              <a:rPr lang="en-US" dirty="0" smtClean="0"/>
              <a:t>Click “Yes” on this screen and move forward.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6107" y="1100138"/>
            <a:ext cx="5134010" cy="3579812"/>
          </a:xfrm>
        </p:spPr>
      </p:pic>
    </p:spTree>
    <p:extLst>
      <p:ext uri="{BB962C8B-B14F-4D97-AF65-F5344CB8AC3E}">
        <p14:creationId xmlns:p14="http://schemas.microsoft.com/office/powerpoint/2010/main" val="2049308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5" name="TextBox 4"/>
          <p:cNvSpPr txBox="1"/>
          <p:nvPr/>
        </p:nvSpPr>
        <p:spPr>
          <a:xfrm>
            <a:off x="762000" y="5257800"/>
            <a:ext cx="7620000" cy="646331"/>
          </a:xfrm>
          <a:prstGeom prst="rect">
            <a:avLst/>
          </a:prstGeom>
          <a:noFill/>
        </p:spPr>
        <p:txBody>
          <a:bodyPr wrap="square" rtlCol="0">
            <a:spAutoFit/>
          </a:bodyPr>
          <a:lstStyle/>
          <a:p>
            <a:r>
              <a:rPr lang="en-US" dirty="0" smtClean="0"/>
              <a:t>On this screen you will want to use the option on the bottom before clicking next.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4368" y="1100138"/>
            <a:ext cx="5077488" cy="3579812"/>
          </a:xfrm>
        </p:spPr>
      </p:pic>
    </p:spTree>
    <p:extLst>
      <p:ext uri="{BB962C8B-B14F-4D97-AF65-F5344CB8AC3E}">
        <p14:creationId xmlns:p14="http://schemas.microsoft.com/office/powerpoint/2010/main" val="2049308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5" name="TextBox 4"/>
          <p:cNvSpPr txBox="1"/>
          <p:nvPr/>
        </p:nvSpPr>
        <p:spPr>
          <a:xfrm>
            <a:off x="762000" y="5257800"/>
            <a:ext cx="7620000" cy="369332"/>
          </a:xfrm>
          <a:prstGeom prst="rect">
            <a:avLst/>
          </a:prstGeom>
          <a:noFill/>
        </p:spPr>
        <p:txBody>
          <a:bodyPr wrap="square" rtlCol="0">
            <a:spAutoFit/>
          </a:bodyPr>
          <a:lstStyle/>
          <a:p>
            <a:r>
              <a:rPr lang="en-US" dirty="0" smtClean="0"/>
              <a:t>Select the Microsoft Exchange option and click next.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9177" y="1100138"/>
            <a:ext cx="5087871" cy="3579812"/>
          </a:xfrm>
        </p:spPr>
      </p:pic>
    </p:spTree>
    <p:extLst>
      <p:ext uri="{BB962C8B-B14F-4D97-AF65-F5344CB8AC3E}">
        <p14:creationId xmlns:p14="http://schemas.microsoft.com/office/powerpoint/2010/main" val="2049308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 – </a:t>
            </a:r>
            <a:r>
              <a:rPr lang="en-US" dirty="0" smtClean="0">
                <a:solidFill>
                  <a:srgbClr val="FF0000"/>
                </a:solidFill>
              </a:rPr>
              <a:t>BOARD ONLY</a:t>
            </a:r>
            <a:endParaRPr lang="en-US" dirty="0">
              <a:solidFill>
                <a:srgbClr val="FF0000"/>
              </a:solidFill>
            </a:endParaRPr>
          </a:p>
        </p:txBody>
      </p:sp>
      <p:sp>
        <p:nvSpPr>
          <p:cNvPr id="5" name="TextBox 4"/>
          <p:cNvSpPr txBox="1"/>
          <p:nvPr/>
        </p:nvSpPr>
        <p:spPr>
          <a:xfrm>
            <a:off x="762000" y="5257800"/>
            <a:ext cx="7620000" cy="1569660"/>
          </a:xfrm>
          <a:prstGeom prst="rect">
            <a:avLst/>
          </a:prstGeom>
          <a:noFill/>
        </p:spPr>
        <p:txBody>
          <a:bodyPr wrap="square" rtlCol="0">
            <a:spAutoFit/>
          </a:bodyPr>
          <a:lstStyle/>
          <a:p>
            <a:r>
              <a:rPr lang="en-US" sz="1400" i="1" dirty="0" smtClean="0"/>
              <a:t>Here’s where the bulk of the information goes, and the information varies depending on what your email account is. </a:t>
            </a:r>
            <a:r>
              <a:rPr lang="en-US" sz="1400" b="1" i="1" dirty="0" smtClean="0"/>
              <a:t>This slide is for Board employees, and the next one is for Center employees. </a:t>
            </a:r>
            <a:r>
              <a:rPr lang="en-US" sz="1400" i="1" dirty="0" smtClean="0"/>
              <a:t>Click the More Settings button when you are done.</a:t>
            </a:r>
          </a:p>
          <a:p>
            <a:endParaRPr lang="en-US" dirty="0" smtClean="0"/>
          </a:p>
          <a:p>
            <a:r>
              <a:rPr lang="en-US" dirty="0" smtClean="0"/>
              <a:t>Server - exch2010.wb.gcwb.org</a:t>
            </a:r>
            <a:endParaRPr lang="en-US" dirty="0"/>
          </a:p>
          <a:p>
            <a:r>
              <a:rPr lang="en-US" dirty="0" smtClean="0"/>
              <a:t>User Name – Enter your email address there.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080" y="1100138"/>
            <a:ext cx="5094064" cy="3579812"/>
          </a:xfrm>
        </p:spPr>
      </p:pic>
    </p:spTree>
    <p:extLst>
      <p:ext uri="{BB962C8B-B14F-4D97-AF65-F5344CB8AC3E}">
        <p14:creationId xmlns:p14="http://schemas.microsoft.com/office/powerpoint/2010/main" val="2049308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5b – </a:t>
            </a:r>
            <a:r>
              <a:rPr lang="en-US" dirty="0" smtClean="0">
                <a:solidFill>
                  <a:srgbClr val="FF0000"/>
                </a:solidFill>
              </a:rPr>
              <a:t>CENTER ONLY</a:t>
            </a:r>
            <a:endParaRPr lang="en-US" dirty="0">
              <a:solidFill>
                <a:srgbClr val="FF0000"/>
              </a:solidFill>
            </a:endParaRPr>
          </a:p>
        </p:txBody>
      </p:sp>
      <p:sp>
        <p:nvSpPr>
          <p:cNvPr id="5" name="TextBox 4"/>
          <p:cNvSpPr txBox="1"/>
          <p:nvPr/>
        </p:nvSpPr>
        <p:spPr>
          <a:xfrm>
            <a:off x="762000" y="5257800"/>
            <a:ext cx="7620000" cy="1354217"/>
          </a:xfrm>
          <a:prstGeom prst="rect">
            <a:avLst/>
          </a:prstGeom>
          <a:noFill/>
        </p:spPr>
        <p:txBody>
          <a:bodyPr wrap="square" rtlCol="0">
            <a:spAutoFit/>
          </a:bodyPr>
          <a:lstStyle/>
          <a:p>
            <a:r>
              <a:rPr lang="en-US" sz="1400" b="1" i="1" dirty="0" smtClean="0"/>
              <a:t>This slide is for </a:t>
            </a:r>
            <a:r>
              <a:rPr lang="en-US" sz="1400" b="1" i="1" dirty="0" smtClean="0"/>
              <a:t>Center </a:t>
            </a:r>
            <a:r>
              <a:rPr lang="en-US" sz="1400" b="1" i="1" dirty="0" smtClean="0"/>
              <a:t>employees. </a:t>
            </a:r>
          </a:p>
          <a:p>
            <a:r>
              <a:rPr lang="en-US" sz="1400" i="1" dirty="0" smtClean="0"/>
              <a:t>Click the More Settings button when you are done.</a:t>
            </a:r>
          </a:p>
          <a:p>
            <a:endParaRPr lang="en-US" dirty="0" smtClean="0"/>
          </a:p>
          <a:p>
            <a:r>
              <a:rPr lang="en-US" dirty="0" smtClean="0"/>
              <a:t>Server - </a:t>
            </a:r>
            <a:r>
              <a:rPr lang="en-US" dirty="0"/>
              <a:t>mail2010.wfc.workforcecenter.org</a:t>
            </a:r>
          </a:p>
          <a:p>
            <a:r>
              <a:rPr lang="en-US" dirty="0" smtClean="0"/>
              <a:t>User Name – Enter your email address there.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080" y="1100138"/>
            <a:ext cx="5094064" cy="3579812"/>
          </a:xfrm>
        </p:spPr>
      </p:pic>
    </p:spTree>
    <p:extLst>
      <p:ext uri="{BB962C8B-B14F-4D97-AF65-F5344CB8AC3E}">
        <p14:creationId xmlns:p14="http://schemas.microsoft.com/office/powerpoint/2010/main" val="3516950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a:t>
            </a:r>
            <a:endParaRPr lang="en-US" dirty="0"/>
          </a:p>
        </p:txBody>
      </p:sp>
      <p:sp>
        <p:nvSpPr>
          <p:cNvPr id="5" name="TextBox 4"/>
          <p:cNvSpPr txBox="1"/>
          <p:nvPr/>
        </p:nvSpPr>
        <p:spPr>
          <a:xfrm>
            <a:off x="762000" y="5257800"/>
            <a:ext cx="7620000" cy="1200329"/>
          </a:xfrm>
          <a:prstGeom prst="rect">
            <a:avLst/>
          </a:prstGeom>
          <a:noFill/>
        </p:spPr>
        <p:txBody>
          <a:bodyPr wrap="square" rtlCol="0">
            <a:spAutoFit/>
          </a:bodyPr>
          <a:lstStyle/>
          <a:p>
            <a:r>
              <a:rPr lang="en-US" dirty="0" smtClean="0"/>
              <a:t>Look for the Connection tab on the top right.  Once you find it, you’ll want to look at the bottom of that tab for a checkbox near Connect to Microsoft Exchange.  Check that box and then click on the Exchange Proxy Settings button.</a:t>
            </a:r>
          </a:p>
        </p:txBody>
      </p:sp>
      <p:sp>
        <p:nvSpPr>
          <p:cNvPr id="3" name="Rectangle 2"/>
          <p:cNvSpPr/>
          <p:nvPr/>
        </p:nvSpPr>
        <p:spPr>
          <a:xfrm>
            <a:off x="2286000" y="3105835"/>
            <a:ext cx="4572000" cy="646331"/>
          </a:xfrm>
          <a:prstGeom prst="rect">
            <a:avLst/>
          </a:prstGeom>
        </p:spPr>
        <p:txBody>
          <a:bodyPr>
            <a:spAutoFit/>
          </a:bodyPr>
          <a:lstStyle/>
          <a:p>
            <a:r>
              <a:rPr lang="en-US" i="1" dirty="0" smtClean="0"/>
              <a:t>Click the More Settings button when you are done.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5324" y="1100138"/>
            <a:ext cx="4495577" cy="3579812"/>
          </a:xfrm>
        </p:spPr>
      </p:pic>
    </p:spTree>
    <p:extLst>
      <p:ext uri="{BB962C8B-B14F-4D97-AF65-F5344CB8AC3E}">
        <p14:creationId xmlns:p14="http://schemas.microsoft.com/office/powerpoint/2010/main" val="255725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7A – </a:t>
            </a:r>
            <a:r>
              <a:rPr lang="en-US" dirty="0" smtClean="0">
                <a:solidFill>
                  <a:srgbClr val="FF0000"/>
                </a:solidFill>
              </a:rPr>
              <a:t>BOARD ONLY</a:t>
            </a:r>
            <a:endParaRPr lang="en-US" dirty="0">
              <a:solidFill>
                <a:srgbClr val="FF0000"/>
              </a:solidFill>
            </a:endParaRPr>
          </a:p>
        </p:txBody>
      </p:sp>
      <p:sp>
        <p:nvSpPr>
          <p:cNvPr id="5" name="TextBox 4"/>
          <p:cNvSpPr txBox="1"/>
          <p:nvPr/>
        </p:nvSpPr>
        <p:spPr>
          <a:xfrm>
            <a:off x="762000" y="5257800"/>
            <a:ext cx="7620000" cy="1354217"/>
          </a:xfrm>
          <a:prstGeom prst="rect">
            <a:avLst/>
          </a:prstGeom>
          <a:noFill/>
        </p:spPr>
        <p:txBody>
          <a:bodyPr wrap="square" rtlCol="0">
            <a:spAutoFit/>
          </a:bodyPr>
          <a:lstStyle/>
          <a:p>
            <a:r>
              <a:rPr lang="en-US" sz="1400" b="1" i="1" dirty="0" smtClean="0"/>
              <a:t>Similar to Step 5, this slide is for </a:t>
            </a:r>
            <a:r>
              <a:rPr lang="en-US" sz="1400" b="1" i="1" dirty="0" smtClean="0"/>
              <a:t>Board </a:t>
            </a:r>
            <a:r>
              <a:rPr lang="en-US" sz="1400" b="1" i="1" dirty="0" smtClean="0"/>
              <a:t>employees and the next one will be for </a:t>
            </a:r>
            <a:r>
              <a:rPr lang="en-US" sz="1400" b="1" i="1" dirty="0" smtClean="0"/>
              <a:t>Center </a:t>
            </a:r>
            <a:r>
              <a:rPr lang="en-US" sz="1400" b="1" i="1" dirty="0" smtClean="0"/>
              <a:t>employees. </a:t>
            </a:r>
            <a:r>
              <a:rPr lang="en-US" sz="1400" i="1" dirty="0" smtClean="0"/>
              <a:t>Click OK after these settings have been changed.</a:t>
            </a:r>
            <a:endParaRPr lang="en-US" sz="1400" b="1" i="1" dirty="0" smtClean="0"/>
          </a:p>
          <a:p>
            <a:endParaRPr lang="en-US" b="1" i="1" dirty="0"/>
          </a:p>
          <a:p>
            <a:r>
              <a:rPr lang="en-US" dirty="0" smtClean="0"/>
              <a:t>Connection settings - webmail.gcwb.org</a:t>
            </a:r>
          </a:p>
          <a:p>
            <a:r>
              <a:rPr lang="en-US" dirty="0" smtClean="0"/>
              <a:t>Proxy Authentication settings - Change dropdown to Basic Authentication</a:t>
            </a:r>
            <a:endParaRPr lang="en-US" b="1" dirty="0" smtClean="0"/>
          </a:p>
        </p:txBody>
      </p:sp>
      <p:sp>
        <p:nvSpPr>
          <p:cNvPr id="3" name="Rectangle 2"/>
          <p:cNvSpPr/>
          <p:nvPr/>
        </p:nvSpPr>
        <p:spPr>
          <a:xfrm>
            <a:off x="2286000" y="3105835"/>
            <a:ext cx="4572000" cy="646331"/>
          </a:xfrm>
          <a:prstGeom prst="rect">
            <a:avLst/>
          </a:prstGeom>
        </p:spPr>
        <p:txBody>
          <a:bodyPr>
            <a:spAutoFit/>
          </a:bodyPr>
          <a:lstStyle/>
          <a:p>
            <a:r>
              <a:rPr lang="en-US" i="1" dirty="0" smtClean="0"/>
              <a:t>Click the More Settings button when you are done.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7252" y="1100138"/>
            <a:ext cx="4511720" cy="3579812"/>
          </a:xfrm>
        </p:spPr>
      </p:pic>
    </p:spTree>
    <p:extLst>
      <p:ext uri="{BB962C8B-B14F-4D97-AF65-F5344CB8AC3E}">
        <p14:creationId xmlns:p14="http://schemas.microsoft.com/office/powerpoint/2010/main" val="18698415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65</TotalTime>
  <Words>656</Words>
  <Application>Microsoft Office PowerPoint</Application>
  <PresentationFormat>On-screen Show (4:3)</PresentationFormat>
  <Paragraphs>58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Angles</vt:lpstr>
      <vt:lpstr>Careersource GC Board and Center Email setup</vt:lpstr>
      <vt:lpstr>Step 1</vt:lpstr>
      <vt:lpstr>Step 2</vt:lpstr>
      <vt:lpstr>Step 3</vt:lpstr>
      <vt:lpstr>Step 4</vt:lpstr>
      <vt:lpstr>Step 5a – BOARD ONLY</vt:lpstr>
      <vt:lpstr>Step 5b – CENTER ONLY</vt:lpstr>
      <vt:lpstr>Step 6</vt:lpstr>
      <vt:lpstr>Step 7A – BOARD ONLY</vt:lpstr>
      <vt:lpstr>Step 7b – CENTER ONLY</vt:lpstr>
      <vt:lpstr>Step 8</vt:lpstr>
      <vt:lpstr>Step 9</vt:lpstr>
      <vt:lpstr>Step 10</vt:lpstr>
      <vt:lpstr>Step 11</vt:lpstr>
    </vt:vector>
  </TitlesOfParts>
  <Company>Gulf Coast Workforce Board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Workforce Board and Center Email setup</dc:title>
  <dc:creator>Corbett Hines</dc:creator>
  <cp:lastModifiedBy>Corbett Hines</cp:lastModifiedBy>
  <cp:revision>13</cp:revision>
  <dcterms:created xsi:type="dcterms:W3CDTF">2013-12-16T15:27:54Z</dcterms:created>
  <dcterms:modified xsi:type="dcterms:W3CDTF">2014-03-18T13:24:37Z</dcterms:modified>
</cp:coreProperties>
</file>