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3347-F9C0-3944-B710-EB2E6A7EC73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844-D4A4-5948-9CBC-3320E2FB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3347-F9C0-3944-B710-EB2E6A7EC73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844-D4A4-5948-9CBC-3320E2FB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5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3347-F9C0-3944-B710-EB2E6A7EC73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844-D4A4-5948-9CBC-3320E2FB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0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3347-F9C0-3944-B710-EB2E6A7EC73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844-D4A4-5948-9CBC-3320E2FB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3347-F9C0-3944-B710-EB2E6A7EC73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844-D4A4-5948-9CBC-3320E2FB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6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3347-F9C0-3944-B710-EB2E6A7EC73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844-D4A4-5948-9CBC-3320E2FB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3347-F9C0-3944-B710-EB2E6A7EC73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844-D4A4-5948-9CBC-3320E2FB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5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3347-F9C0-3944-B710-EB2E6A7EC73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844-D4A4-5948-9CBC-3320E2FB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3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3347-F9C0-3944-B710-EB2E6A7EC73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844-D4A4-5948-9CBC-3320E2FB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9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3347-F9C0-3944-B710-EB2E6A7EC73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844-D4A4-5948-9CBC-3320E2FB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3347-F9C0-3944-B710-EB2E6A7EC73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844-D4A4-5948-9CBC-3320E2FB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4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3347-F9C0-3944-B710-EB2E6A7EC73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D3844-D4A4-5948-9CBC-3320E2FB0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Stop being an "Admin" and learn to embrace "</a:t>
            </a:r>
            <a:r>
              <a:rPr lang="en-US" dirty="0" err="1" smtClean="0"/>
              <a:t>DevOps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8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DevOps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 err="1" smtClean="0"/>
              <a:t>DevOps</a:t>
            </a:r>
            <a:r>
              <a:rPr lang="en-US" dirty="0" smtClean="0"/>
              <a:t> is a CULTURAL and OPERATIONAL model that fosters COLLABORATION to ENABLE high-performance IT to ACHIEVE business goals.” – Brian </a:t>
            </a:r>
            <a:r>
              <a:rPr lang="en-US" dirty="0" err="1" smtClean="0"/>
              <a:t>Gracely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5384" r="538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9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3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if we need to install a web server.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base build of </a:t>
            </a:r>
            <a:r>
              <a:rPr lang="en-US" dirty="0" err="1" smtClean="0"/>
              <a:t>linux</a:t>
            </a:r>
            <a:r>
              <a:rPr lang="en-US" dirty="0" smtClean="0"/>
              <a:t> (</a:t>
            </a:r>
            <a:r>
              <a:rPr lang="en-US" dirty="0" err="1" smtClean="0"/>
              <a:t>Debian</a:t>
            </a:r>
            <a:r>
              <a:rPr lang="en-US" dirty="0" smtClean="0"/>
              <a:t> 8 Jessie)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in any additional Repositories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linux</a:t>
            </a:r>
            <a:r>
              <a:rPr lang="en-US" dirty="0" smtClean="0"/>
              <a:t> to latest patches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non-Root user to follow least privilege access.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Apache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Nginx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MySQL or </a:t>
            </a:r>
            <a:r>
              <a:rPr lang="en-US" dirty="0" err="1" smtClean="0"/>
              <a:t>MariaDB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PHP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Wordpress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62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what if you needed to do it 100 times.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99" y="2349500"/>
            <a:ext cx="594838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1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113</Words>
  <Application>Microsoft Macintosh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Stop being an "Admin" and learn to embrace "DevOps"</vt:lpstr>
      <vt:lpstr>What is DevOps?</vt:lpstr>
      <vt:lpstr>Collaboration</vt:lpstr>
      <vt:lpstr>Automation</vt:lpstr>
      <vt:lpstr>Automation (cont)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being an "Admin" and learn to embrace "DevOps"</dc:title>
  <dc:creator>Tim Jabaut</dc:creator>
  <cp:lastModifiedBy>Tim Jabaut</cp:lastModifiedBy>
  <cp:revision>2</cp:revision>
  <dcterms:created xsi:type="dcterms:W3CDTF">2015-08-31T20:37:01Z</dcterms:created>
  <dcterms:modified xsi:type="dcterms:W3CDTF">2015-08-31T21:09:20Z</dcterms:modified>
</cp:coreProperties>
</file>