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14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4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17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388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4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684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894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710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4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0C8E-1FA7-A580-4E54-9E100758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DEC-07C9-AFE6-5A04-BCC324C3D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53D7E-6388-52C4-8078-D334178D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557D3-F4A1-5045-2223-82EF0845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E96EF-B8ED-F27F-7607-C261E54C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3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7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91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8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68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29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1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CC15-F1F4-C718-BBB9-AEBE70DEF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Maze Solver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65E3F-6CFF-02C7-578D-C0E7F14E1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Tarek Jamil Adnan (Roll: 1520)</a:t>
            </a:r>
          </a:p>
          <a:p>
            <a:r>
              <a:rPr lang="en-US"/>
              <a:t>Supervisor: Dr. Mohammed Shafiul Alam Khan</a:t>
            </a:r>
          </a:p>
          <a:p>
            <a:r>
              <a:rPr lang="en-US"/>
              <a:t>Institute of Information Technology, University of Dhaka</a:t>
            </a:r>
          </a:p>
          <a:p>
            <a:r>
              <a:rPr lang="en-US"/>
              <a:t>Date: 27 November 2024</a:t>
            </a:r>
          </a:p>
        </p:txBody>
      </p:sp>
    </p:spTree>
    <p:extLst>
      <p:ext uri="{BB962C8B-B14F-4D97-AF65-F5344CB8AC3E}">
        <p14:creationId xmlns:p14="http://schemas.microsoft.com/office/powerpoint/2010/main" val="68345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D1A1-09ED-8FCC-1DB8-29173505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Educational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AB183-2B48-A102-90A0-C08A87195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Interactive way to learn maze-solving algorithms.</a:t>
            </a:r>
          </a:p>
          <a:p>
            <a:r>
              <a:rPr lang="en-US" dirty="0"/>
              <a:t>Demonstrates pathfinding and data structures.</a:t>
            </a:r>
          </a:p>
          <a:p>
            <a:r>
              <a:rPr lang="en-US" dirty="0"/>
              <a:t>Encourages experimentation with algorithms.</a:t>
            </a:r>
          </a:p>
        </p:txBody>
      </p:sp>
    </p:spTree>
    <p:extLst>
      <p:ext uri="{BB962C8B-B14F-4D97-AF65-F5344CB8AC3E}">
        <p14:creationId xmlns:p14="http://schemas.microsoft.com/office/powerpoint/2010/main" val="145857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C6A9-1540-386A-5819-2F6CE239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F38D9-B29D-7A4C-5949-EDED64C52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maze-solving game with a graphical interface.</a:t>
            </a:r>
          </a:p>
          <a:p>
            <a:r>
              <a:rPr lang="en-US" dirty="0"/>
              <a:t>Players navigate a grid-based maze to reach the exit.</a:t>
            </a:r>
          </a:p>
          <a:p>
            <a:r>
              <a:rPr lang="en-US" dirty="0"/>
              <a:t>Demonstrates maze generation and solving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40677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C11D-218E-6CFB-69D7-A5DE75C2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4ACBE-9BA3-5A3C-038C-136C82DCA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Mouse or keyboard navigation.</a:t>
            </a:r>
          </a:p>
          <a:p>
            <a:r>
              <a:rPr lang="en-US" dirty="0"/>
              <a:t>Dynamic maze generation with various algorithms.</a:t>
            </a:r>
          </a:p>
          <a:p>
            <a:r>
              <a:rPr lang="en-US" dirty="0"/>
              <a:t>Clear grid-based visuals.</a:t>
            </a:r>
          </a:p>
        </p:txBody>
      </p:sp>
    </p:spTree>
    <p:extLst>
      <p:ext uri="{BB962C8B-B14F-4D97-AF65-F5344CB8AC3E}">
        <p14:creationId xmlns:p14="http://schemas.microsoft.com/office/powerpoint/2010/main" val="401051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B456-EA80-EB73-33D5-06D6544D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Works: General Mechanism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C768B-AD5D-ACED-2FE0-101E6A15D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Generates a random maze with start (0,0) and goal (15,20).</a:t>
            </a:r>
          </a:p>
          <a:p>
            <a:r>
              <a:rPr lang="en-US" dirty="0"/>
              <a:t>Player moves through open paths using controls.</a:t>
            </a:r>
          </a:p>
          <a:p>
            <a:r>
              <a:rPr lang="en-US" dirty="0"/>
              <a:t>Solver mode uses algorithms to find the path.</a:t>
            </a:r>
          </a:p>
        </p:txBody>
      </p:sp>
    </p:spTree>
    <p:extLst>
      <p:ext uri="{BB962C8B-B14F-4D97-AF65-F5344CB8AC3E}">
        <p14:creationId xmlns:p14="http://schemas.microsoft.com/office/powerpoint/2010/main" val="291253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A68C-C4BA-609F-5A5C-F8D9C5F7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Mode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AFCFB-DB29-F20A-328F-8AFEAAB6A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players to navigate the maze manually.</a:t>
            </a:r>
          </a:p>
          <a:p>
            <a:r>
              <a:rPr lang="en-US" dirty="0"/>
              <a:t>Uses arrow keys or WASD for movement.</a:t>
            </a:r>
          </a:p>
          <a:p>
            <a:r>
              <a:rPr lang="en-US" dirty="0"/>
              <a:t>Tracks steps and time (30-second limit).</a:t>
            </a:r>
          </a:p>
        </p:txBody>
      </p:sp>
    </p:spTree>
    <p:extLst>
      <p:ext uri="{BB962C8B-B14F-4D97-AF65-F5344CB8AC3E}">
        <p14:creationId xmlns:p14="http://schemas.microsoft.com/office/powerpoint/2010/main" val="96930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0B4D-5B92-12BB-4CBF-17473614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Solver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E34D7-6D2D-7ED9-B1B5-20B8BA277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Finds the shortest path using Breadth-First Search.</a:t>
            </a:r>
          </a:p>
          <a:p>
            <a:r>
              <a:rPr lang="en-US" dirty="0"/>
              <a:t>Explores all neighbors level by level.</a:t>
            </a:r>
          </a:p>
          <a:p>
            <a:r>
              <a:rPr lang="en-US" dirty="0"/>
              <a:t>Uses a queue to track nodes.</a:t>
            </a:r>
          </a:p>
        </p:txBody>
      </p:sp>
    </p:spTree>
    <p:extLst>
      <p:ext uri="{BB962C8B-B14F-4D97-AF65-F5344CB8AC3E}">
        <p14:creationId xmlns:p14="http://schemas.microsoft.com/office/powerpoint/2010/main" val="402039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6A55-0719-0723-E6A0-4356C16C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Solver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FE410-60BE-B0BF-51E0-BA50A8478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Explores a path deeply to find the goal.</a:t>
            </a:r>
          </a:p>
          <a:p>
            <a:r>
              <a:rPr lang="en-US" dirty="0"/>
              <a:t>Uses a stack to backtrack.</a:t>
            </a:r>
          </a:p>
          <a:p>
            <a:r>
              <a:rPr lang="en-US" dirty="0"/>
              <a:t>Displays the path as it progresses.</a:t>
            </a:r>
          </a:p>
        </p:txBody>
      </p:sp>
    </p:spTree>
    <p:extLst>
      <p:ext uri="{BB962C8B-B14F-4D97-AF65-F5344CB8AC3E}">
        <p14:creationId xmlns:p14="http://schemas.microsoft.com/office/powerpoint/2010/main" val="232040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E86C-C7E5-CCC9-7C55-3CCB81CC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A* Solver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AE3DE-B576-E91B-2CF4-A0EA426F4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Finds an optimal path using heuristics.</a:t>
            </a:r>
          </a:p>
          <a:p>
            <a:r>
              <a:rPr lang="en-US" dirty="0"/>
              <a:t>Combines cost (g) and heuristic (h) for f-score.</a:t>
            </a:r>
          </a:p>
          <a:p>
            <a:r>
              <a:rPr lang="en-US" dirty="0"/>
              <a:t>Uses Manhattan distance to guide search.</a:t>
            </a:r>
          </a:p>
        </p:txBody>
      </p:sp>
    </p:spTree>
    <p:extLst>
      <p:ext uri="{BB962C8B-B14F-4D97-AF65-F5344CB8AC3E}">
        <p14:creationId xmlns:p14="http://schemas.microsoft.com/office/powerpoint/2010/main" val="214072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C2CA-FC96-DF8B-EAFE-39D6CC8C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and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D68D6-4BAB-BF13-00EC-E54C6CDAE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Languages: C/C++</a:t>
            </a:r>
          </a:p>
          <a:p>
            <a:r>
              <a:rPr lang="en-US" dirty="0"/>
              <a:t>Tools: Visual Studio Code, GitHub</a:t>
            </a:r>
          </a:p>
          <a:p>
            <a:r>
              <a:rPr lang="en-US" dirty="0"/>
              <a:t>Graphics: BGI (</a:t>
            </a:r>
            <a:r>
              <a:rPr lang="en-US" dirty="0" err="1"/>
              <a:t>graphics.h</a:t>
            </a:r>
            <a:r>
              <a:rPr lang="en-US" dirty="0"/>
              <a:t>) library</a:t>
            </a:r>
          </a:p>
          <a:p>
            <a:r>
              <a:rPr lang="en-US" dirty="0"/>
              <a:t>File I/O for saving/loading mazes.</a:t>
            </a:r>
          </a:p>
        </p:txBody>
      </p:sp>
    </p:spTree>
    <p:extLst>
      <p:ext uri="{BB962C8B-B14F-4D97-AF65-F5344CB8AC3E}">
        <p14:creationId xmlns:p14="http://schemas.microsoft.com/office/powerpoint/2010/main" val="1227573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275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Maze Solver Game</vt:lpstr>
      <vt:lpstr>Project Overview</vt:lpstr>
      <vt:lpstr>Key Features</vt:lpstr>
      <vt:lpstr>How It Works: General Mechanism</vt:lpstr>
      <vt:lpstr>Game Mode</vt:lpstr>
      <vt:lpstr>BFS Solver</vt:lpstr>
      <vt:lpstr>DFS Solver</vt:lpstr>
      <vt:lpstr>A* Solver</vt:lpstr>
      <vt:lpstr>Tools and Implementation</vt:lpstr>
      <vt:lpstr>Conclusion and Educational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Fahim</dc:creator>
  <cp:lastModifiedBy>Tarek jamil Adnan</cp:lastModifiedBy>
  <cp:revision>1</cp:revision>
  <dcterms:created xsi:type="dcterms:W3CDTF">2025-03-24T01:16:43Z</dcterms:created>
  <dcterms:modified xsi:type="dcterms:W3CDTF">2025-03-24T07:22:55Z</dcterms:modified>
</cp:coreProperties>
</file>