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327BF-CC57-4627-A968-02BF27AC544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1C9B42-777F-460C-8279-DA653F859898}">
      <dgm:prSet/>
      <dgm:spPr/>
      <dgm:t>
        <a:bodyPr/>
        <a:lstStyle/>
        <a:p>
          <a:r>
            <a:rPr lang="en-US"/>
            <a:t>Challenges:</a:t>
          </a:r>
        </a:p>
      </dgm:t>
    </dgm:pt>
    <dgm:pt modelId="{EE601EB6-B675-4C9B-A748-F3DA356F1EDA}" type="parTrans" cxnId="{C64867B1-6741-4C32-A027-A0A6AC5AF5C1}">
      <dgm:prSet/>
      <dgm:spPr/>
      <dgm:t>
        <a:bodyPr/>
        <a:lstStyle/>
        <a:p>
          <a:endParaRPr lang="en-US"/>
        </a:p>
      </dgm:t>
    </dgm:pt>
    <dgm:pt modelId="{0FC3932D-D168-4309-8B21-857FAC284DB8}" type="sibTrans" cxnId="{C64867B1-6741-4C32-A027-A0A6AC5AF5C1}">
      <dgm:prSet/>
      <dgm:spPr/>
      <dgm:t>
        <a:bodyPr/>
        <a:lstStyle/>
        <a:p>
          <a:endParaRPr lang="en-US"/>
        </a:p>
      </dgm:t>
    </dgm:pt>
    <dgm:pt modelId="{712DD004-4E42-4A3E-8BD6-A505CC19F3DA}">
      <dgm:prSet/>
      <dgm:spPr/>
      <dgm:t>
        <a:bodyPr/>
        <a:lstStyle/>
        <a:p>
          <a:r>
            <a:rPr lang="en-US"/>
            <a:t>• Handling dynamic maze layouts in the GUI.</a:t>
          </a:r>
        </a:p>
      </dgm:t>
    </dgm:pt>
    <dgm:pt modelId="{85E61611-033B-4A13-812C-4C59B3B08BA9}" type="parTrans" cxnId="{8065471C-3712-408A-B0A1-060F9AE9B6CE}">
      <dgm:prSet/>
      <dgm:spPr/>
      <dgm:t>
        <a:bodyPr/>
        <a:lstStyle/>
        <a:p>
          <a:endParaRPr lang="en-US"/>
        </a:p>
      </dgm:t>
    </dgm:pt>
    <dgm:pt modelId="{966A0AF1-6BCC-409A-A36C-E17FC5592B7E}" type="sibTrans" cxnId="{8065471C-3712-408A-B0A1-060F9AE9B6CE}">
      <dgm:prSet/>
      <dgm:spPr/>
      <dgm:t>
        <a:bodyPr/>
        <a:lstStyle/>
        <a:p>
          <a:endParaRPr lang="en-US"/>
        </a:p>
      </dgm:t>
    </dgm:pt>
    <dgm:pt modelId="{273A78B9-A042-4CD8-A442-720CD930B99C}">
      <dgm:prSet/>
      <dgm:spPr/>
      <dgm:t>
        <a:bodyPr/>
        <a:lstStyle/>
        <a:p>
          <a:r>
            <a:rPr lang="en-US"/>
            <a:t>• Efficient pathfinding with real-time visualization.</a:t>
          </a:r>
        </a:p>
      </dgm:t>
    </dgm:pt>
    <dgm:pt modelId="{3A939649-B597-4D8E-8457-9CE52CD0EB2A}" type="parTrans" cxnId="{23C53D09-4361-4FAD-A4C4-0D50410A3C30}">
      <dgm:prSet/>
      <dgm:spPr/>
      <dgm:t>
        <a:bodyPr/>
        <a:lstStyle/>
        <a:p>
          <a:endParaRPr lang="en-US"/>
        </a:p>
      </dgm:t>
    </dgm:pt>
    <dgm:pt modelId="{B811C536-D175-43F9-A3F1-EAA38764EED5}" type="sibTrans" cxnId="{23C53D09-4361-4FAD-A4C4-0D50410A3C30}">
      <dgm:prSet/>
      <dgm:spPr/>
      <dgm:t>
        <a:bodyPr/>
        <a:lstStyle/>
        <a:p>
          <a:endParaRPr lang="en-US"/>
        </a:p>
      </dgm:t>
    </dgm:pt>
    <dgm:pt modelId="{4B0947E0-C7B4-498B-8616-286D1FFD343D}">
      <dgm:prSet/>
      <dgm:spPr/>
      <dgm:t>
        <a:bodyPr/>
        <a:lstStyle/>
        <a:p>
          <a:r>
            <a:rPr lang="en-US"/>
            <a:t>Solutions:</a:t>
          </a:r>
        </a:p>
      </dgm:t>
    </dgm:pt>
    <dgm:pt modelId="{4357702C-B83D-4A1A-8D32-9E314CAD3656}" type="parTrans" cxnId="{088B12FC-638B-4187-BE12-1ACEF8E1E13C}">
      <dgm:prSet/>
      <dgm:spPr/>
      <dgm:t>
        <a:bodyPr/>
        <a:lstStyle/>
        <a:p>
          <a:endParaRPr lang="en-US"/>
        </a:p>
      </dgm:t>
    </dgm:pt>
    <dgm:pt modelId="{96596831-9FD4-42A2-A622-3644300850E5}" type="sibTrans" cxnId="{088B12FC-638B-4187-BE12-1ACEF8E1E13C}">
      <dgm:prSet/>
      <dgm:spPr/>
      <dgm:t>
        <a:bodyPr/>
        <a:lstStyle/>
        <a:p>
          <a:endParaRPr lang="en-US"/>
        </a:p>
      </dgm:t>
    </dgm:pt>
    <dgm:pt modelId="{D8E16278-0E15-4F25-9BFF-CBBF62655DBE}">
      <dgm:prSet/>
      <dgm:spPr/>
      <dgm:t>
        <a:bodyPr/>
        <a:lstStyle/>
        <a:p>
          <a:r>
            <a:rPr lang="en-US"/>
            <a:t>• Structured modular coding for better maintainability.</a:t>
          </a:r>
        </a:p>
      </dgm:t>
    </dgm:pt>
    <dgm:pt modelId="{D122AD8B-D05E-427D-BB65-DD8CEB3EEBFE}" type="parTrans" cxnId="{E215B31C-226E-4269-A38C-F61186DABF1C}">
      <dgm:prSet/>
      <dgm:spPr/>
      <dgm:t>
        <a:bodyPr/>
        <a:lstStyle/>
        <a:p>
          <a:endParaRPr lang="en-US"/>
        </a:p>
      </dgm:t>
    </dgm:pt>
    <dgm:pt modelId="{A079761F-C6D4-49D5-A8C1-15BD56C9C432}" type="sibTrans" cxnId="{E215B31C-226E-4269-A38C-F61186DABF1C}">
      <dgm:prSet/>
      <dgm:spPr/>
      <dgm:t>
        <a:bodyPr/>
        <a:lstStyle/>
        <a:p>
          <a:endParaRPr lang="en-US"/>
        </a:p>
      </dgm:t>
    </dgm:pt>
    <dgm:pt modelId="{72278D95-AEE3-4005-85CC-A3DC23A6057A}">
      <dgm:prSet/>
      <dgm:spPr/>
      <dgm:t>
        <a:bodyPr/>
        <a:lstStyle/>
        <a:p>
          <a:r>
            <a:rPr lang="en-US"/>
            <a:t>• Custom delay and redraw functions for smoother animations.</a:t>
          </a:r>
        </a:p>
      </dgm:t>
    </dgm:pt>
    <dgm:pt modelId="{E65341C2-6847-4A17-AC2E-D84E84D15765}" type="parTrans" cxnId="{85BA79AC-8095-4053-A8BD-C8A5E60C4D0B}">
      <dgm:prSet/>
      <dgm:spPr/>
      <dgm:t>
        <a:bodyPr/>
        <a:lstStyle/>
        <a:p>
          <a:endParaRPr lang="en-US"/>
        </a:p>
      </dgm:t>
    </dgm:pt>
    <dgm:pt modelId="{197E3357-68F2-4E9C-A611-AF1A785EF52A}" type="sibTrans" cxnId="{85BA79AC-8095-4053-A8BD-C8A5E60C4D0B}">
      <dgm:prSet/>
      <dgm:spPr/>
      <dgm:t>
        <a:bodyPr/>
        <a:lstStyle/>
        <a:p>
          <a:endParaRPr lang="en-US"/>
        </a:p>
      </dgm:t>
    </dgm:pt>
    <dgm:pt modelId="{F6C47790-E830-4D1D-8915-786800CC9C34}" type="pres">
      <dgm:prSet presAssocID="{C20327BF-CC57-4627-A968-02BF27AC544F}" presName="Name0" presStyleCnt="0">
        <dgm:presLayoutVars>
          <dgm:dir/>
          <dgm:resizeHandles val="exact"/>
        </dgm:presLayoutVars>
      </dgm:prSet>
      <dgm:spPr/>
    </dgm:pt>
    <dgm:pt modelId="{725FA87C-E535-4295-950A-45093C6B1E6C}" type="pres">
      <dgm:prSet presAssocID="{9E1C9B42-777F-460C-8279-DA653F859898}" presName="node" presStyleLbl="node1" presStyleIdx="0" presStyleCnt="6">
        <dgm:presLayoutVars>
          <dgm:bulletEnabled val="1"/>
        </dgm:presLayoutVars>
      </dgm:prSet>
      <dgm:spPr/>
    </dgm:pt>
    <dgm:pt modelId="{39EEC9A8-1A81-4EF2-BB93-D2150810BB4C}" type="pres">
      <dgm:prSet presAssocID="{0FC3932D-D168-4309-8B21-857FAC284DB8}" presName="sibTrans" presStyleLbl="sibTrans1D1" presStyleIdx="0" presStyleCnt="5"/>
      <dgm:spPr/>
    </dgm:pt>
    <dgm:pt modelId="{BE0FD7DA-A16B-4B74-82C9-5C3B3C3AB265}" type="pres">
      <dgm:prSet presAssocID="{0FC3932D-D168-4309-8B21-857FAC284DB8}" presName="connectorText" presStyleLbl="sibTrans1D1" presStyleIdx="0" presStyleCnt="5"/>
      <dgm:spPr/>
    </dgm:pt>
    <dgm:pt modelId="{87563AF5-F960-454D-8F4F-5CE61EC9A6DB}" type="pres">
      <dgm:prSet presAssocID="{712DD004-4E42-4A3E-8BD6-A505CC19F3DA}" presName="node" presStyleLbl="node1" presStyleIdx="1" presStyleCnt="6">
        <dgm:presLayoutVars>
          <dgm:bulletEnabled val="1"/>
        </dgm:presLayoutVars>
      </dgm:prSet>
      <dgm:spPr/>
    </dgm:pt>
    <dgm:pt modelId="{81F700FC-1719-4A8C-B988-B628BBB1C9A5}" type="pres">
      <dgm:prSet presAssocID="{966A0AF1-6BCC-409A-A36C-E17FC5592B7E}" presName="sibTrans" presStyleLbl="sibTrans1D1" presStyleIdx="1" presStyleCnt="5"/>
      <dgm:spPr/>
    </dgm:pt>
    <dgm:pt modelId="{7DA65291-CB66-43BF-92E1-B41CEDC41DA6}" type="pres">
      <dgm:prSet presAssocID="{966A0AF1-6BCC-409A-A36C-E17FC5592B7E}" presName="connectorText" presStyleLbl="sibTrans1D1" presStyleIdx="1" presStyleCnt="5"/>
      <dgm:spPr/>
    </dgm:pt>
    <dgm:pt modelId="{502967A8-0FE8-4E4C-B7BA-643EF9038DA9}" type="pres">
      <dgm:prSet presAssocID="{273A78B9-A042-4CD8-A442-720CD930B99C}" presName="node" presStyleLbl="node1" presStyleIdx="2" presStyleCnt="6">
        <dgm:presLayoutVars>
          <dgm:bulletEnabled val="1"/>
        </dgm:presLayoutVars>
      </dgm:prSet>
      <dgm:spPr/>
    </dgm:pt>
    <dgm:pt modelId="{23931F6D-58CB-4037-BEEB-85D4626CF93E}" type="pres">
      <dgm:prSet presAssocID="{B811C536-D175-43F9-A3F1-EAA38764EED5}" presName="sibTrans" presStyleLbl="sibTrans1D1" presStyleIdx="2" presStyleCnt="5"/>
      <dgm:spPr/>
    </dgm:pt>
    <dgm:pt modelId="{772CC83B-3578-413E-8081-B0A3AEE41F0E}" type="pres">
      <dgm:prSet presAssocID="{B811C536-D175-43F9-A3F1-EAA38764EED5}" presName="connectorText" presStyleLbl="sibTrans1D1" presStyleIdx="2" presStyleCnt="5"/>
      <dgm:spPr/>
    </dgm:pt>
    <dgm:pt modelId="{65659A4E-44B5-4D2A-9CF8-BD017F9370FA}" type="pres">
      <dgm:prSet presAssocID="{4B0947E0-C7B4-498B-8616-286D1FFD343D}" presName="node" presStyleLbl="node1" presStyleIdx="3" presStyleCnt="6">
        <dgm:presLayoutVars>
          <dgm:bulletEnabled val="1"/>
        </dgm:presLayoutVars>
      </dgm:prSet>
      <dgm:spPr/>
    </dgm:pt>
    <dgm:pt modelId="{07A79E66-AE45-4184-A6AF-B2A63FE39A3D}" type="pres">
      <dgm:prSet presAssocID="{96596831-9FD4-42A2-A622-3644300850E5}" presName="sibTrans" presStyleLbl="sibTrans1D1" presStyleIdx="3" presStyleCnt="5"/>
      <dgm:spPr/>
    </dgm:pt>
    <dgm:pt modelId="{1E28D056-50EA-4796-AD49-C2D69550C61E}" type="pres">
      <dgm:prSet presAssocID="{96596831-9FD4-42A2-A622-3644300850E5}" presName="connectorText" presStyleLbl="sibTrans1D1" presStyleIdx="3" presStyleCnt="5"/>
      <dgm:spPr/>
    </dgm:pt>
    <dgm:pt modelId="{5CA5DD64-1CFF-4285-B307-A60BC43E8ECA}" type="pres">
      <dgm:prSet presAssocID="{D8E16278-0E15-4F25-9BFF-CBBF62655DBE}" presName="node" presStyleLbl="node1" presStyleIdx="4" presStyleCnt="6">
        <dgm:presLayoutVars>
          <dgm:bulletEnabled val="1"/>
        </dgm:presLayoutVars>
      </dgm:prSet>
      <dgm:spPr/>
    </dgm:pt>
    <dgm:pt modelId="{7A64D269-6ED2-4852-A35F-EF5694A3DC8D}" type="pres">
      <dgm:prSet presAssocID="{A079761F-C6D4-49D5-A8C1-15BD56C9C432}" presName="sibTrans" presStyleLbl="sibTrans1D1" presStyleIdx="4" presStyleCnt="5"/>
      <dgm:spPr/>
    </dgm:pt>
    <dgm:pt modelId="{B0907584-C156-45FA-8764-FDB493C1013A}" type="pres">
      <dgm:prSet presAssocID="{A079761F-C6D4-49D5-A8C1-15BD56C9C432}" presName="connectorText" presStyleLbl="sibTrans1D1" presStyleIdx="4" presStyleCnt="5"/>
      <dgm:spPr/>
    </dgm:pt>
    <dgm:pt modelId="{A32E4B94-3A17-4F52-840E-77C88E5E41FE}" type="pres">
      <dgm:prSet presAssocID="{72278D95-AEE3-4005-85CC-A3DC23A6057A}" presName="node" presStyleLbl="node1" presStyleIdx="5" presStyleCnt="6">
        <dgm:presLayoutVars>
          <dgm:bulletEnabled val="1"/>
        </dgm:presLayoutVars>
      </dgm:prSet>
      <dgm:spPr/>
    </dgm:pt>
  </dgm:ptLst>
  <dgm:cxnLst>
    <dgm:cxn modelId="{23C53D09-4361-4FAD-A4C4-0D50410A3C30}" srcId="{C20327BF-CC57-4627-A968-02BF27AC544F}" destId="{273A78B9-A042-4CD8-A442-720CD930B99C}" srcOrd="2" destOrd="0" parTransId="{3A939649-B597-4D8E-8457-9CE52CD0EB2A}" sibTransId="{B811C536-D175-43F9-A3F1-EAA38764EED5}"/>
    <dgm:cxn modelId="{8FD0E209-3BF2-4624-BD20-E9426EEDD438}" type="presOf" srcId="{C20327BF-CC57-4627-A968-02BF27AC544F}" destId="{F6C47790-E830-4D1D-8915-786800CC9C34}" srcOrd="0" destOrd="0" presId="urn:microsoft.com/office/officeart/2016/7/layout/RepeatingBendingProcessNew"/>
    <dgm:cxn modelId="{273BF518-E2B1-43C7-ABB1-C11A2F59D787}" type="presOf" srcId="{B811C536-D175-43F9-A3F1-EAA38764EED5}" destId="{772CC83B-3578-413E-8081-B0A3AEE41F0E}" srcOrd="1" destOrd="0" presId="urn:microsoft.com/office/officeart/2016/7/layout/RepeatingBendingProcessNew"/>
    <dgm:cxn modelId="{8065471C-3712-408A-B0A1-060F9AE9B6CE}" srcId="{C20327BF-CC57-4627-A968-02BF27AC544F}" destId="{712DD004-4E42-4A3E-8BD6-A505CC19F3DA}" srcOrd="1" destOrd="0" parTransId="{85E61611-033B-4A13-812C-4C59B3B08BA9}" sibTransId="{966A0AF1-6BCC-409A-A36C-E17FC5592B7E}"/>
    <dgm:cxn modelId="{E215B31C-226E-4269-A38C-F61186DABF1C}" srcId="{C20327BF-CC57-4627-A968-02BF27AC544F}" destId="{D8E16278-0E15-4F25-9BFF-CBBF62655DBE}" srcOrd="4" destOrd="0" parTransId="{D122AD8B-D05E-427D-BB65-DD8CEB3EEBFE}" sibTransId="{A079761F-C6D4-49D5-A8C1-15BD56C9C432}"/>
    <dgm:cxn modelId="{4FD74C2B-1AF7-4F7F-9F5F-1574FE441BD4}" type="presOf" srcId="{B811C536-D175-43F9-A3F1-EAA38764EED5}" destId="{23931F6D-58CB-4037-BEEB-85D4626CF93E}" srcOrd="0" destOrd="0" presId="urn:microsoft.com/office/officeart/2016/7/layout/RepeatingBendingProcessNew"/>
    <dgm:cxn modelId="{06FD902F-5001-4AB9-B5D6-F5E8469B00E3}" type="presOf" srcId="{96596831-9FD4-42A2-A622-3644300850E5}" destId="{1E28D056-50EA-4796-AD49-C2D69550C61E}" srcOrd="1" destOrd="0" presId="urn:microsoft.com/office/officeart/2016/7/layout/RepeatingBendingProcessNew"/>
    <dgm:cxn modelId="{264F1A3F-0F55-41B9-9A5E-501E85998CEF}" type="presOf" srcId="{4B0947E0-C7B4-498B-8616-286D1FFD343D}" destId="{65659A4E-44B5-4D2A-9CF8-BD017F9370FA}" srcOrd="0" destOrd="0" presId="urn:microsoft.com/office/officeart/2016/7/layout/RepeatingBendingProcessNew"/>
    <dgm:cxn modelId="{FA7FC75B-F9CC-4CAC-AFC4-C936E3F0CCF5}" type="presOf" srcId="{712DD004-4E42-4A3E-8BD6-A505CC19F3DA}" destId="{87563AF5-F960-454D-8F4F-5CE61EC9A6DB}" srcOrd="0" destOrd="0" presId="urn:microsoft.com/office/officeart/2016/7/layout/RepeatingBendingProcessNew"/>
    <dgm:cxn modelId="{5BA2EC69-33A9-4A21-810C-469345FC87EE}" type="presOf" srcId="{273A78B9-A042-4CD8-A442-720CD930B99C}" destId="{502967A8-0FE8-4E4C-B7BA-643EF9038DA9}" srcOrd="0" destOrd="0" presId="urn:microsoft.com/office/officeart/2016/7/layout/RepeatingBendingProcessNew"/>
    <dgm:cxn modelId="{054D5374-CFF0-4D2C-88C8-869A8301F40F}" type="presOf" srcId="{A079761F-C6D4-49D5-A8C1-15BD56C9C432}" destId="{B0907584-C156-45FA-8764-FDB493C1013A}" srcOrd="1" destOrd="0" presId="urn:microsoft.com/office/officeart/2016/7/layout/RepeatingBendingProcessNew"/>
    <dgm:cxn modelId="{B1485F83-F9F1-4C85-A276-614570D345F1}" type="presOf" srcId="{D8E16278-0E15-4F25-9BFF-CBBF62655DBE}" destId="{5CA5DD64-1CFF-4285-B307-A60BC43E8ECA}" srcOrd="0" destOrd="0" presId="urn:microsoft.com/office/officeart/2016/7/layout/RepeatingBendingProcessNew"/>
    <dgm:cxn modelId="{AD858C96-65B9-462A-9A73-74C044099102}" type="presOf" srcId="{A079761F-C6D4-49D5-A8C1-15BD56C9C432}" destId="{7A64D269-6ED2-4852-A35F-EF5694A3DC8D}" srcOrd="0" destOrd="0" presId="urn:microsoft.com/office/officeart/2016/7/layout/RepeatingBendingProcessNew"/>
    <dgm:cxn modelId="{EE943D99-103C-4F70-81F0-AE971AC788E2}" type="presOf" srcId="{0FC3932D-D168-4309-8B21-857FAC284DB8}" destId="{39EEC9A8-1A81-4EF2-BB93-D2150810BB4C}" srcOrd="0" destOrd="0" presId="urn:microsoft.com/office/officeart/2016/7/layout/RepeatingBendingProcessNew"/>
    <dgm:cxn modelId="{58FE6799-E4E1-4421-B232-33AAF5403970}" type="presOf" srcId="{966A0AF1-6BCC-409A-A36C-E17FC5592B7E}" destId="{81F700FC-1719-4A8C-B988-B628BBB1C9A5}" srcOrd="0" destOrd="0" presId="urn:microsoft.com/office/officeart/2016/7/layout/RepeatingBendingProcessNew"/>
    <dgm:cxn modelId="{3DE319AA-FC04-4BB6-9905-79A92F3C50CB}" type="presOf" srcId="{9E1C9B42-777F-460C-8279-DA653F859898}" destId="{725FA87C-E535-4295-950A-45093C6B1E6C}" srcOrd="0" destOrd="0" presId="urn:microsoft.com/office/officeart/2016/7/layout/RepeatingBendingProcessNew"/>
    <dgm:cxn modelId="{85BA79AC-8095-4053-A8BD-C8A5E60C4D0B}" srcId="{C20327BF-CC57-4627-A968-02BF27AC544F}" destId="{72278D95-AEE3-4005-85CC-A3DC23A6057A}" srcOrd="5" destOrd="0" parTransId="{E65341C2-6847-4A17-AC2E-D84E84D15765}" sibTransId="{197E3357-68F2-4E9C-A611-AF1A785EF52A}"/>
    <dgm:cxn modelId="{C64867B1-6741-4C32-A027-A0A6AC5AF5C1}" srcId="{C20327BF-CC57-4627-A968-02BF27AC544F}" destId="{9E1C9B42-777F-460C-8279-DA653F859898}" srcOrd="0" destOrd="0" parTransId="{EE601EB6-B675-4C9B-A748-F3DA356F1EDA}" sibTransId="{0FC3932D-D168-4309-8B21-857FAC284DB8}"/>
    <dgm:cxn modelId="{7F8D02B4-9AF0-45CE-AE95-F0E1A008F319}" type="presOf" srcId="{966A0AF1-6BCC-409A-A36C-E17FC5592B7E}" destId="{7DA65291-CB66-43BF-92E1-B41CEDC41DA6}" srcOrd="1" destOrd="0" presId="urn:microsoft.com/office/officeart/2016/7/layout/RepeatingBendingProcessNew"/>
    <dgm:cxn modelId="{8703D8D6-1930-4FC5-A99B-E60E3C90736B}" type="presOf" srcId="{0FC3932D-D168-4309-8B21-857FAC284DB8}" destId="{BE0FD7DA-A16B-4B74-82C9-5C3B3C3AB265}" srcOrd="1" destOrd="0" presId="urn:microsoft.com/office/officeart/2016/7/layout/RepeatingBendingProcessNew"/>
    <dgm:cxn modelId="{8C2124EB-DDF5-4E27-9249-55855AF86A39}" type="presOf" srcId="{72278D95-AEE3-4005-85CC-A3DC23A6057A}" destId="{A32E4B94-3A17-4F52-840E-77C88E5E41FE}" srcOrd="0" destOrd="0" presId="urn:microsoft.com/office/officeart/2016/7/layout/RepeatingBendingProcessNew"/>
    <dgm:cxn modelId="{7E5F0AEC-084A-4383-92FA-6178D1F48865}" type="presOf" srcId="{96596831-9FD4-42A2-A622-3644300850E5}" destId="{07A79E66-AE45-4184-A6AF-B2A63FE39A3D}" srcOrd="0" destOrd="0" presId="urn:microsoft.com/office/officeart/2016/7/layout/RepeatingBendingProcessNew"/>
    <dgm:cxn modelId="{088B12FC-638B-4187-BE12-1ACEF8E1E13C}" srcId="{C20327BF-CC57-4627-A968-02BF27AC544F}" destId="{4B0947E0-C7B4-498B-8616-286D1FFD343D}" srcOrd="3" destOrd="0" parTransId="{4357702C-B83D-4A1A-8D32-9E314CAD3656}" sibTransId="{96596831-9FD4-42A2-A622-3644300850E5}"/>
    <dgm:cxn modelId="{C991307C-9780-4380-966C-EFDF41C1BF6A}" type="presParOf" srcId="{F6C47790-E830-4D1D-8915-786800CC9C34}" destId="{725FA87C-E535-4295-950A-45093C6B1E6C}" srcOrd="0" destOrd="0" presId="urn:microsoft.com/office/officeart/2016/7/layout/RepeatingBendingProcessNew"/>
    <dgm:cxn modelId="{DA37EFF8-086E-41F1-93C2-14FDFD0B7051}" type="presParOf" srcId="{F6C47790-E830-4D1D-8915-786800CC9C34}" destId="{39EEC9A8-1A81-4EF2-BB93-D2150810BB4C}" srcOrd="1" destOrd="0" presId="urn:microsoft.com/office/officeart/2016/7/layout/RepeatingBendingProcessNew"/>
    <dgm:cxn modelId="{A5033731-09E8-468C-BB2C-073F97C3CD99}" type="presParOf" srcId="{39EEC9A8-1A81-4EF2-BB93-D2150810BB4C}" destId="{BE0FD7DA-A16B-4B74-82C9-5C3B3C3AB265}" srcOrd="0" destOrd="0" presId="urn:microsoft.com/office/officeart/2016/7/layout/RepeatingBendingProcessNew"/>
    <dgm:cxn modelId="{B7F50A3F-9500-4267-BC03-3B77C3979415}" type="presParOf" srcId="{F6C47790-E830-4D1D-8915-786800CC9C34}" destId="{87563AF5-F960-454D-8F4F-5CE61EC9A6DB}" srcOrd="2" destOrd="0" presId="urn:microsoft.com/office/officeart/2016/7/layout/RepeatingBendingProcessNew"/>
    <dgm:cxn modelId="{1302E0A8-B15C-4C8F-9160-323E4D5D45E0}" type="presParOf" srcId="{F6C47790-E830-4D1D-8915-786800CC9C34}" destId="{81F700FC-1719-4A8C-B988-B628BBB1C9A5}" srcOrd="3" destOrd="0" presId="urn:microsoft.com/office/officeart/2016/7/layout/RepeatingBendingProcessNew"/>
    <dgm:cxn modelId="{5C429CB5-DCB9-4243-9B5A-305A1CF3DEFE}" type="presParOf" srcId="{81F700FC-1719-4A8C-B988-B628BBB1C9A5}" destId="{7DA65291-CB66-43BF-92E1-B41CEDC41DA6}" srcOrd="0" destOrd="0" presId="urn:microsoft.com/office/officeart/2016/7/layout/RepeatingBendingProcessNew"/>
    <dgm:cxn modelId="{836565EB-214D-4356-B656-96EB11220119}" type="presParOf" srcId="{F6C47790-E830-4D1D-8915-786800CC9C34}" destId="{502967A8-0FE8-4E4C-B7BA-643EF9038DA9}" srcOrd="4" destOrd="0" presId="urn:microsoft.com/office/officeart/2016/7/layout/RepeatingBendingProcessNew"/>
    <dgm:cxn modelId="{5A209215-5B13-4ACB-8FD6-2D5D4B8FAE41}" type="presParOf" srcId="{F6C47790-E830-4D1D-8915-786800CC9C34}" destId="{23931F6D-58CB-4037-BEEB-85D4626CF93E}" srcOrd="5" destOrd="0" presId="urn:microsoft.com/office/officeart/2016/7/layout/RepeatingBendingProcessNew"/>
    <dgm:cxn modelId="{E660870A-172B-403A-8BE3-EDC32A676499}" type="presParOf" srcId="{23931F6D-58CB-4037-BEEB-85D4626CF93E}" destId="{772CC83B-3578-413E-8081-B0A3AEE41F0E}" srcOrd="0" destOrd="0" presId="urn:microsoft.com/office/officeart/2016/7/layout/RepeatingBendingProcessNew"/>
    <dgm:cxn modelId="{6557EE9E-74C6-435B-A974-DDFCA3CD9AC6}" type="presParOf" srcId="{F6C47790-E830-4D1D-8915-786800CC9C34}" destId="{65659A4E-44B5-4D2A-9CF8-BD017F9370FA}" srcOrd="6" destOrd="0" presId="urn:microsoft.com/office/officeart/2016/7/layout/RepeatingBendingProcessNew"/>
    <dgm:cxn modelId="{E4FE630E-4E50-4205-B952-D686EFBE3D25}" type="presParOf" srcId="{F6C47790-E830-4D1D-8915-786800CC9C34}" destId="{07A79E66-AE45-4184-A6AF-B2A63FE39A3D}" srcOrd="7" destOrd="0" presId="urn:microsoft.com/office/officeart/2016/7/layout/RepeatingBendingProcessNew"/>
    <dgm:cxn modelId="{53611905-AC38-4BDB-A904-77F8DE5E1BBE}" type="presParOf" srcId="{07A79E66-AE45-4184-A6AF-B2A63FE39A3D}" destId="{1E28D056-50EA-4796-AD49-C2D69550C61E}" srcOrd="0" destOrd="0" presId="urn:microsoft.com/office/officeart/2016/7/layout/RepeatingBendingProcessNew"/>
    <dgm:cxn modelId="{6706DB3C-113A-4D2B-8A58-C4333DE74B1A}" type="presParOf" srcId="{F6C47790-E830-4D1D-8915-786800CC9C34}" destId="{5CA5DD64-1CFF-4285-B307-A60BC43E8ECA}" srcOrd="8" destOrd="0" presId="urn:microsoft.com/office/officeart/2016/7/layout/RepeatingBendingProcessNew"/>
    <dgm:cxn modelId="{D570628F-098E-4539-801D-99B755F2B7D5}" type="presParOf" srcId="{F6C47790-E830-4D1D-8915-786800CC9C34}" destId="{7A64D269-6ED2-4852-A35F-EF5694A3DC8D}" srcOrd="9" destOrd="0" presId="urn:microsoft.com/office/officeart/2016/7/layout/RepeatingBendingProcessNew"/>
    <dgm:cxn modelId="{FB15E3DA-AA05-4B24-8BED-D76EB3F49858}" type="presParOf" srcId="{7A64D269-6ED2-4852-A35F-EF5694A3DC8D}" destId="{B0907584-C156-45FA-8764-FDB493C1013A}" srcOrd="0" destOrd="0" presId="urn:microsoft.com/office/officeart/2016/7/layout/RepeatingBendingProcessNew"/>
    <dgm:cxn modelId="{98C954AF-00E0-4BEA-AADD-11236F398052}" type="presParOf" srcId="{F6C47790-E830-4D1D-8915-786800CC9C34}" destId="{A32E4B94-3A17-4F52-840E-77C88E5E41F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DF9EE-D5EA-45D1-8AE7-2DEEDE6D37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E8B30-8905-4A89-84D2-D2CA70FB8695}">
      <dgm:prSet/>
      <dgm:spPr/>
      <dgm:t>
        <a:bodyPr/>
        <a:lstStyle/>
        <a:p>
          <a:r>
            <a:rPr lang="en-US"/>
            <a:t>Planned Improvements:</a:t>
          </a:r>
        </a:p>
      </dgm:t>
    </dgm:pt>
    <dgm:pt modelId="{F11A8D81-C3D1-4281-853E-99C50A53051E}" type="parTrans" cxnId="{794FB61A-73E0-40B1-A042-D58A124AAA58}">
      <dgm:prSet/>
      <dgm:spPr/>
      <dgm:t>
        <a:bodyPr/>
        <a:lstStyle/>
        <a:p>
          <a:endParaRPr lang="en-US"/>
        </a:p>
      </dgm:t>
    </dgm:pt>
    <dgm:pt modelId="{9B0BD349-A771-435E-97AC-0C69B5EFEFF9}" type="sibTrans" cxnId="{794FB61A-73E0-40B1-A042-D58A124AAA58}">
      <dgm:prSet/>
      <dgm:spPr/>
      <dgm:t>
        <a:bodyPr/>
        <a:lstStyle/>
        <a:p>
          <a:endParaRPr lang="en-US"/>
        </a:p>
      </dgm:t>
    </dgm:pt>
    <dgm:pt modelId="{3D76EE95-1D5B-4C71-9EB7-11AF687C6220}">
      <dgm:prSet/>
      <dgm:spPr/>
      <dgm:t>
        <a:bodyPr/>
        <a:lstStyle/>
        <a:p>
          <a:r>
            <a:rPr lang="en-US"/>
            <a:t>• Add heuristic-based algorithms like A*.</a:t>
          </a:r>
        </a:p>
      </dgm:t>
    </dgm:pt>
    <dgm:pt modelId="{F47EB9A5-E0A6-4635-A543-97524C39E63D}" type="parTrans" cxnId="{F1238F25-E71C-4981-AA55-382DFC391977}">
      <dgm:prSet/>
      <dgm:spPr/>
      <dgm:t>
        <a:bodyPr/>
        <a:lstStyle/>
        <a:p>
          <a:endParaRPr lang="en-US"/>
        </a:p>
      </dgm:t>
    </dgm:pt>
    <dgm:pt modelId="{42B7F106-99F2-40FD-9EC8-4FF6AF16D65A}" type="sibTrans" cxnId="{F1238F25-E71C-4981-AA55-382DFC391977}">
      <dgm:prSet/>
      <dgm:spPr/>
      <dgm:t>
        <a:bodyPr/>
        <a:lstStyle/>
        <a:p>
          <a:endParaRPr lang="en-US"/>
        </a:p>
      </dgm:t>
    </dgm:pt>
    <dgm:pt modelId="{48B057F3-728A-438D-BD05-1AAA6828AD58}">
      <dgm:prSet/>
      <dgm:spPr/>
      <dgm:t>
        <a:bodyPr/>
        <a:lstStyle/>
        <a:p>
          <a:r>
            <a:rPr lang="en-US" dirty="0"/>
            <a:t>•Player mode with competitive pathfinding.</a:t>
          </a:r>
        </a:p>
      </dgm:t>
    </dgm:pt>
    <dgm:pt modelId="{D76F2165-CE3F-4DCD-96A8-7798346E926E}" type="parTrans" cxnId="{5F1189C4-6759-4898-98EC-24615DFC20FD}">
      <dgm:prSet/>
      <dgm:spPr/>
      <dgm:t>
        <a:bodyPr/>
        <a:lstStyle/>
        <a:p>
          <a:endParaRPr lang="en-US"/>
        </a:p>
      </dgm:t>
    </dgm:pt>
    <dgm:pt modelId="{7341D98E-D193-463B-B6CE-3B52CF49BE8B}" type="sibTrans" cxnId="{5F1189C4-6759-4898-98EC-24615DFC20FD}">
      <dgm:prSet/>
      <dgm:spPr/>
      <dgm:t>
        <a:bodyPr/>
        <a:lstStyle/>
        <a:p>
          <a:endParaRPr lang="en-US"/>
        </a:p>
      </dgm:t>
    </dgm:pt>
    <dgm:pt modelId="{7E48E488-7EAB-46C3-B698-E0364F88F15D}">
      <dgm:prSet/>
      <dgm:spPr/>
      <dgm:t>
        <a:bodyPr/>
        <a:lstStyle/>
        <a:p>
          <a:r>
            <a:rPr lang="en-US"/>
            <a:t>• Save progress and replay features for educational use.</a:t>
          </a:r>
        </a:p>
      </dgm:t>
    </dgm:pt>
    <dgm:pt modelId="{52433FB1-49D0-4886-A0C5-6DF6DFC70930}" type="parTrans" cxnId="{9B02A647-C6DF-42E0-ACDC-6F96EFC835BD}">
      <dgm:prSet/>
      <dgm:spPr/>
      <dgm:t>
        <a:bodyPr/>
        <a:lstStyle/>
        <a:p>
          <a:endParaRPr lang="en-US"/>
        </a:p>
      </dgm:t>
    </dgm:pt>
    <dgm:pt modelId="{3B30C411-BA5E-408D-86D2-926F262FE528}" type="sibTrans" cxnId="{9B02A647-C6DF-42E0-ACDC-6F96EFC835BD}">
      <dgm:prSet/>
      <dgm:spPr/>
      <dgm:t>
        <a:bodyPr/>
        <a:lstStyle/>
        <a:p>
          <a:endParaRPr lang="en-US"/>
        </a:p>
      </dgm:t>
    </dgm:pt>
    <dgm:pt modelId="{C77E96D7-CD30-4D82-B7F5-56BD175FE185}">
      <dgm:prSet/>
      <dgm:spPr/>
      <dgm:t>
        <a:bodyPr/>
        <a:lstStyle/>
        <a:p>
          <a:r>
            <a:rPr lang="en-US"/>
            <a:t>• Add difficulty levels for maze complexity.</a:t>
          </a:r>
        </a:p>
      </dgm:t>
    </dgm:pt>
    <dgm:pt modelId="{61C21626-3BC4-4F16-9C61-FEEA3C8895DE}" type="parTrans" cxnId="{999F1503-8820-43B6-8CD1-37E880619984}">
      <dgm:prSet/>
      <dgm:spPr/>
      <dgm:t>
        <a:bodyPr/>
        <a:lstStyle/>
        <a:p>
          <a:endParaRPr lang="en-US"/>
        </a:p>
      </dgm:t>
    </dgm:pt>
    <dgm:pt modelId="{1DEF4B1E-3C94-4C60-8449-935E8F555C20}" type="sibTrans" cxnId="{999F1503-8820-43B6-8CD1-37E880619984}">
      <dgm:prSet/>
      <dgm:spPr/>
      <dgm:t>
        <a:bodyPr/>
        <a:lstStyle/>
        <a:p>
          <a:endParaRPr lang="en-US"/>
        </a:p>
      </dgm:t>
    </dgm:pt>
    <dgm:pt modelId="{2B4DC768-2F05-41A4-9FC0-D93E1E16B6A8}" type="pres">
      <dgm:prSet presAssocID="{373DF9EE-D5EA-45D1-8AE7-2DEEDE6D37B5}" presName="linear" presStyleCnt="0">
        <dgm:presLayoutVars>
          <dgm:animLvl val="lvl"/>
          <dgm:resizeHandles val="exact"/>
        </dgm:presLayoutVars>
      </dgm:prSet>
      <dgm:spPr/>
    </dgm:pt>
    <dgm:pt modelId="{C235D329-863D-4CEA-91EC-694959794FF2}" type="pres">
      <dgm:prSet presAssocID="{7ECE8B30-8905-4A89-84D2-D2CA70FB86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10ACE0-F685-4E65-978C-BA7E7D66760B}" type="pres">
      <dgm:prSet presAssocID="{9B0BD349-A771-435E-97AC-0C69B5EFEFF9}" presName="spacer" presStyleCnt="0"/>
      <dgm:spPr/>
    </dgm:pt>
    <dgm:pt modelId="{C9D1A2BD-8658-4DF6-8C75-1CB6B7F075D6}" type="pres">
      <dgm:prSet presAssocID="{3D76EE95-1D5B-4C71-9EB7-11AF687C62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C5F833-D105-4D74-A1C9-217D3A93E5E9}" type="pres">
      <dgm:prSet presAssocID="{42B7F106-99F2-40FD-9EC8-4FF6AF16D65A}" presName="spacer" presStyleCnt="0"/>
      <dgm:spPr/>
    </dgm:pt>
    <dgm:pt modelId="{2FCCBEFF-789F-4EFB-A1FB-91FE7F9166C1}" type="pres">
      <dgm:prSet presAssocID="{48B057F3-728A-438D-BD05-1AAA6828AD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45447CF-D50C-495F-B87A-A0486AC3B640}" type="pres">
      <dgm:prSet presAssocID="{7341D98E-D193-463B-B6CE-3B52CF49BE8B}" presName="spacer" presStyleCnt="0"/>
      <dgm:spPr/>
    </dgm:pt>
    <dgm:pt modelId="{DA5A5D66-33D7-48A8-B7B3-26AB1444A522}" type="pres">
      <dgm:prSet presAssocID="{7E48E488-7EAB-46C3-B698-E0364F88F1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C3AF43-A68C-4369-9ED8-5C638F7D1856}" type="pres">
      <dgm:prSet presAssocID="{3B30C411-BA5E-408D-86D2-926F262FE528}" presName="spacer" presStyleCnt="0"/>
      <dgm:spPr/>
    </dgm:pt>
    <dgm:pt modelId="{78E7A7AA-7754-40C8-9B69-9E8EAF64BBA9}" type="pres">
      <dgm:prSet presAssocID="{C77E96D7-CD30-4D82-B7F5-56BD175FE1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9F1503-8820-43B6-8CD1-37E880619984}" srcId="{373DF9EE-D5EA-45D1-8AE7-2DEEDE6D37B5}" destId="{C77E96D7-CD30-4D82-B7F5-56BD175FE185}" srcOrd="4" destOrd="0" parTransId="{61C21626-3BC4-4F16-9C61-FEEA3C8895DE}" sibTransId="{1DEF4B1E-3C94-4C60-8449-935E8F555C20}"/>
    <dgm:cxn modelId="{794FB61A-73E0-40B1-A042-D58A124AAA58}" srcId="{373DF9EE-D5EA-45D1-8AE7-2DEEDE6D37B5}" destId="{7ECE8B30-8905-4A89-84D2-D2CA70FB8695}" srcOrd="0" destOrd="0" parTransId="{F11A8D81-C3D1-4281-853E-99C50A53051E}" sibTransId="{9B0BD349-A771-435E-97AC-0C69B5EFEFF9}"/>
    <dgm:cxn modelId="{F1238F25-E71C-4981-AA55-382DFC391977}" srcId="{373DF9EE-D5EA-45D1-8AE7-2DEEDE6D37B5}" destId="{3D76EE95-1D5B-4C71-9EB7-11AF687C6220}" srcOrd="1" destOrd="0" parTransId="{F47EB9A5-E0A6-4635-A543-97524C39E63D}" sibTransId="{42B7F106-99F2-40FD-9EC8-4FF6AF16D65A}"/>
    <dgm:cxn modelId="{664D0926-224A-41F0-90AB-B2528B5C4D9C}" type="presOf" srcId="{C77E96D7-CD30-4D82-B7F5-56BD175FE185}" destId="{78E7A7AA-7754-40C8-9B69-9E8EAF64BBA9}" srcOrd="0" destOrd="0" presId="urn:microsoft.com/office/officeart/2005/8/layout/vList2"/>
    <dgm:cxn modelId="{9B02A647-C6DF-42E0-ACDC-6F96EFC835BD}" srcId="{373DF9EE-D5EA-45D1-8AE7-2DEEDE6D37B5}" destId="{7E48E488-7EAB-46C3-B698-E0364F88F15D}" srcOrd="3" destOrd="0" parTransId="{52433FB1-49D0-4886-A0C5-6DF6DFC70930}" sibTransId="{3B30C411-BA5E-408D-86D2-926F262FE528}"/>
    <dgm:cxn modelId="{99785B8B-A289-4B22-BA31-5EA7C5460AED}" type="presOf" srcId="{3D76EE95-1D5B-4C71-9EB7-11AF687C6220}" destId="{C9D1A2BD-8658-4DF6-8C75-1CB6B7F075D6}" srcOrd="0" destOrd="0" presId="urn:microsoft.com/office/officeart/2005/8/layout/vList2"/>
    <dgm:cxn modelId="{4F1914AA-7A71-4468-860F-6C4FF7BEF7E7}" type="presOf" srcId="{7ECE8B30-8905-4A89-84D2-D2CA70FB8695}" destId="{C235D329-863D-4CEA-91EC-694959794FF2}" srcOrd="0" destOrd="0" presId="urn:microsoft.com/office/officeart/2005/8/layout/vList2"/>
    <dgm:cxn modelId="{26977DAA-D0F0-488E-B7EC-75EDFA784ED6}" type="presOf" srcId="{48B057F3-728A-438D-BD05-1AAA6828AD58}" destId="{2FCCBEFF-789F-4EFB-A1FB-91FE7F9166C1}" srcOrd="0" destOrd="0" presId="urn:microsoft.com/office/officeart/2005/8/layout/vList2"/>
    <dgm:cxn modelId="{DAE93FBA-998C-415E-8E44-284E19444767}" type="presOf" srcId="{7E48E488-7EAB-46C3-B698-E0364F88F15D}" destId="{DA5A5D66-33D7-48A8-B7B3-26AB1444A522}" srcOrd="0" destOrd="0" presId="urn:microsoft.com/office/officeart/2005/8/layout/vList2"/>
    <dgm:cxn modelId="{5F1189C4-6759-4898-98EC-24615DFC20FD}" srcId="{373DF9EE-D5EA-45D1-8AE7-2DEEDE6D37B5}" destId="{48B057F3-728A-438D-BD05-1AAA6828AD58}" srcOrd="2" destOrd="0" parTransId="{D76F2165-CE3F-4DCD-96A8-7798346E926E}" sibTransId="{7341D98E-D193-463B-B6CE-3B52CF49BE8B}"/>
    <dgm:cxn modelId="{17B557E3-0250-4D18-BF10-0EACB5E9CE70}" type="presOf" srcId="{373DF9EE-D5EA-45D1-8AE7-2DEEDE6D37B5}" destId="{2B4DC768-2F05-41A4-9FC0-D93E1E16B6A8}" srcOrd="0" destOrd="0" presId="urn:microsoft.com/office/officeart/2005/8/layout/vList2"/>
    <dgm:cxn modelId="{F595E0F7-0A94-4424-B599-78D77334FED6}" type="presParOf" srcId="{2B4DC768-2F05-41A4-9FC0-D93E1E16B6A8}" destId="{C235D329-863D-4CEA-91EC-694959794FF2}" srcOrd="0" destOrd="0" presId="urn:microsoft.com/office/officeart/2005/8/layout/vList2"/>
    <dgm:cxn modelId="{35FCB734-67ED-4A0E-8BA5-68E97FB03015}" type="presParOf" srcId="{2B4DC768-2F05-41A4-9FC0-D93E1E16B6A8}" destId="{EB10ACE0-F685-4E65-978C-BA7E7D66760B}" srcOrd="1" destOrd="0" presId="urn:microsoft.com/office/officeart/2005/8/layout/vList2"/>
    <dgm:cxn modelId="{7C0FDE9C-3EE8-446A-BA5B-FF9682F5322A}" type="presParOf" srcId="{2B4DC768-2F05-41A4-9FC0-D93E1E16B6A8}" destId="{C9D1A2BD-8658-4DF6-8C75-1CB6B7F075D6}" srcOrd="2" destOrd="0" presId="urn:microsoft.com/office/officeart/2005/8/layout/vList2"/>
    <dgm:cxn modelId="{D3A03E03-1CD1-4F2F-9AB1-CF9F148E0375}" type="presParOf" srcId="{2B4DC768-2F05-41A4-9FC0-D93E1E16B6A8}" destId="{67C5F833-D105-4D74-A1C9-217D3A93E5E9}" srcOrd="3" destOrd="0" presId="urn:microsoft.com/office/officeart/2005/8/layout/vList2"/>
    <dgm:cxn modelId="{CDCA7E90-8C8D-47A6-84F3-746EDE4E2CB4}" type="presParOf" srcId="{2B4DC768-2F05-41A4-9FC0-D93E1E16B6A8}" destId="{2FCCBEFF-789F-4EFB-A1FB-91FE7F9166C1}" srcOrd="4" destOrd="0" presId="urn:microsoft.com/office/officeart/2005/8/layout/vList2"/>
    <dgm:cxn modelId="{B202A81C-6385-4C33-92C0-547EF0CF18EF}" type="presParOf" srcId="{2B4DC768-2F05-41A4-9FC0-D93E1E16B6A8}" destId="{545447CF-D50C-495F-B87A-A0486AC3B640}" srcOrd="5" destOrd="0" presId="urn:microsoft.com/office/officeart/2005/8/layout/vList2"/>
    <dgm:cxn modelId="{BFD39FDC-4C10-4DDA-93A7-0025B0BBC202}" type="presParOf" srcId="{2B4DC768-2F05-41A4-9FC0-D93E1E16B6A8}" destId="{DA5A5D66-33D7-48A8-B7B3-26AB1444A522}" srcOrd="6" destOrd="0" presId="urn:microsoft.com/office/officeart/2005/8/layout/vList2"/>
    <dgm:cxn modelId="{AFA12C1F-4FE0-4559-9F7D-97D6AAE0C679}" type="presParOf" srcId="{2B4DC768-2F05-41A4-9FC0-D93E1E16B6A8}" destId="{2FC3AF43-A68C-4369-9ED8-5C638F7D1856}" srcOrd="7" destOrd="0" presId="urn:microsoft.com/office/officeart/2005/8/layout/vList2"/>
    <dgm:cxn modelId="{E00090C9-04C7-4246-8599-8E68F7DDEB50}" type="presParOf" srcId="{2B4DC768-2F05-41A4-9FC0-D93E1E16B6A8}" destId="{78E7A7AA-7754-40C8-9B69-9E8EAF64BBA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62C1F7-7870-43A9-BCC6-4D65562976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0512D3-C856-4EBD-B4A5-170B68087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Summary:</a:t>
          </a:r>
        </a:p>
      </dgm:t>
    </dgm:pt>
    <dgm:pt modelId="{9E87D23C-EB0E-4780-9AE2-CD3C6B1D98B8}" type="parTrans" cxnId="{5089E6B0-9868-4E80-BEC1-989D89512207}">
      <dgm:prSet/>
      <dgm:spPr/>
      <dgm:t>
        <a:bodyPr/>
        <a:lstStyle/>
        <a:p>
          <a:endParaRPr lang="en-US"/>
        </a:p>
      </dgm:t>
    </dgm:pt>
    <dgm:pt modelId="{AEF8F55C-3FC7-4FF2-BB07-4C195DC53B2F}" type="sibTrans" cxnId="{5089E6B0-9868-4E80-BEC1-989D89512207}">
      <dgm:prSet/>
      <dgm:spPr/>
      <dgm:t>
        <a:bodyPr/>
        <a:lstStyle/>
        <a:p>
          <a:endParaRPr lang="en-US"/>
        </a:p>
      </dgm:t>
    </dgm:pt>
    <dgm:pt modelId="{F8965692-EC7F-4919-AB9B-8717E5BB74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Demonstrated implementation of core features.</a:t>
          </a:r>
        </a:p>
      </dgm:t>
    </dgm:pt>
    <dgm:pt modelId="{3FA80936-507C-4C84-B8D0-42F0FC3C178F}" type="parTrans" cxnId="{50969E72-43A3-4AAF-907D-ADF44870CF20}">
      <dgm:prSet/>
      <dgm:spPr/>
      <dgm:t>
        <a:bodyPr/>
        <a:lstStyle/>
        <a:p>
          <a:endParaRPr lang="en-US"/>
        </a:p>
      </dgm:t>
    </dgm:pt>
    <dgm:pt modelId="{083B7E8C-26D8-476D-BF3D-D6495D1C4535}" type="sibTrans" cxnId="{50969E72-43A3-4AAF-907D-ADF44870CF20}">
      <dgm:prSet/>
      <dgm:spPr/>
      <dgm:t>
        <a:bodyPr/>
        <a:lstStyle/>
        <a:p>
          <a:endParaRPr lang="en-US"/>
        </a:p>
      </dgm:t>
    </dgm:pt>
    <dgm:pt modelId="{47EA2913-1249-4873-AFD6-4D307BFB2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Highlighted learning outcomes and project scope.</a:t>
          </a:r>
        </a:p>
      </dgm:t>
    </dgm:pt>
    <dgm:pt modelId="{04ECA587-74C8-4DB9-95F7-3CB62D01C62E}" type="parTrans" cxnId="{8BA7D217-CA50-4C5F-8984-CC91C2970ECD}">
      <dgm:prSet/>
      <dgm:spPr/>
      <dgm:t>
        <a:bodyPr/>
        <a:lstStyle/>
        <a:p>
          <a:endParaRPr lang="en-US"/>
        </a:p>
      </dgm:t>
    </dgm:pt>
    <dgm:pt modelId="{63C183E5-56AD-4C49-A6A0-93864F09DCFD}" type="sibTrans" cxnId="{8BA7D217-CA50-4C5F-8984-CC91C2970ECD}">
      <dgm:prSet/>
      <dgm:spPr/>
      <dgm:t>
        <a:bodyPr/>
        <a:lstStyle/>
        <a:p>
          <a:endParaRPr lang="en-US"/>
        </a:p>
      </dgm:t>
    </dgm:pt>
    <dgm:pt modelId="{BE69B07C-66D5-422B-A2C9-BCFB136769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On track for timely completion with planned enhancements.</a:t>
          </a:r>
        </a:p>
      </dgm:t>
    </dgm:pt>
    <dgm:pt modelId="{ED09E727-C2BB-4D84-9E3C-7E72D6213E7D}" type="parTrans" cxnId="{717D8391-6247-49E4-ACAE-68BDE42CFE16}">
      <dgm:prSet/>
      <dgm:spPr/>
      <dgm:t>
        <a:bodyPr/>
        <a:lstStyle/>
        <a:p>
          <a:endParaRPr lang="en-US"/>
        </a:p>
      </dgm:t>
    </dgm:pt>
    <dgm:pt modelId="{1C1AF229-C4B2-45F3-86A9-0258D049067E}" type="sibTrans" cxnId="{717D8391-6247-49E4-ACAE-68BDE42CFE16}">
      <dgm:prSet/>
      <dgm:spPr/>
      <dgm:t>
        <a:bodyPr/>
        <a:lstStyle/>
        <a:p>
          <a:endParaRPr lang="en-US"/>
        </a:p>
      </dgm:t>
    </dgm:pt>
    <dgm:pt modelId="{FA73D711-AFCE-4CAC-8CB9-8D9410971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Acknowledgment:</a:t>
          </a:r>
        </a:p>
      </dgm:t>
    </dgm:pt>
    <dgm:pt modelId="{E5C0F8B3-94BB-454B-95C7-7382A400B451}" type="parTrans" cxnId="{39BBDF66-5234-4DB2-865F-1F767DE30E71}">
      <dgm:prSet/>
      <dgm:spPr/>
      <dgm:t>
        <a:bodyPr/>
        <a:lstStyle/>
        <a:p>
          <a:endParaRPr lang="en-US"/>
        </a:p>
      </dgm:t>
    </dgm:pt>
    <dgm:pt modelId="{C4E5322D-D587-49C6-850D-6433034D8CF0}" type="sibTrans" cxnId="{39BBDF66-5234-4DB2-865F-1F767DE30E71}">
      <dgm:prSet/>
      <dgm:spPr/>
      <dgm:t>
        <a:bodyPr/>
        <a:lstStyle/>
        <a:p>
          <a:endParaRPr lang="en-US"/>
        </a:p>
      </dgm:t>
    </dgm:pt>
    <dgm:pt modelId="{FDFAADE8-ECBF-4F57-89D3-6E3989F67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Thanks to the supervisor and peers for guidance.</a:t>
          </a:r>
        </a:p>
      </dgm:t>
    </dgm:pt>
    <dgm:pt modelId="{D69CE423-DD0B-4FC3-A359-F627FA53552F}" type="parTrans" cxnId="{AE398463-3E91-45B9-8916-F3DED394C533}">
      <dgm:prSet/>
      <dgm:spPr/>
      <dgm:t>
        <a:bodyPr/>
        <a:lstStyle/>
        <a:p>
          <a:endParaRPr lang="en-US"/>
        </a:p>
      </dgm:t>
    </dgm:pt>
    <dgm:pt modelId="{9F34A62B-FFE2-477F-BFBB-02DC165327E5}" type="sibTrans" cxnId="{AE398463-3E91-45B9-8916-F3DED394C533}">
      <dgm:prSet/>
      <dgm:spPr/>
      <dgm:t>
        <a:bodyPr/>
        <a:lstStyle/>
        <a:p>
          <a:endParaRPr lang="en-US"/>
        </a:p>
      </dgm:t>
    </dgm:pt>
    <dgm:pt modelId="{402F6396-C749-46B4-B307-EB653529463D}" type="pres">
      <dgm:prSet presAssocID="{BF62C1F7-7870-43A9-BCC6-4D6556297697}" presName="root" presStyleCnt="0">
        <dgm:presLayoutVars>
          <dgm:dir/>
          <dgm:resizeHandles val="exact"/>
        </dgm:presLayoutVars>
      </dgm:prSet>
      <dgm:spPr/>
    </dgm:pt>
    <dgm:pt modelId="{27891CF6-D8F8-491C-BC6D-0599AD56B260}" type="pres">
      <dgm:prSet presAssocID="{D00512D3-C856-4EBD-B4A5-170B680878F1}" presName="compNode" presStyleCnt="0"/>
      <dgm:spPr/>
    </dgm:pt>
    <dgm:pt modelId="{BBADC254-1AA5-44D8-8F1A-5A9F8387BEDE}" type="pres">
      <dgm:prSet presAssocID="{D00512D3-C856-4EBD-B4A5-170B680878F1}" presName="bgRect" presStyleLbl="bgShp" presStyleIdx="0" presStyleCnt="6"/>
      <dgm:spPr/>
    </dgm:pt>
    <dgm:pt modelId="{06876BFF-8321-41B7-BFBC-3B6489895D49}" type="pres">
      <dgm:prSet presAssocID="{D00512D3-C856-4EBD-B4A5-170B680878F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988CB5C4-7757-4EE2-90B4-A49F30441E85}" type="pres">
      <dgm:prSet presAssocID="{D00512D3-C856-4EBD-B4A5-170B680878F1}" presName="spaceRect" presStyleCnt="0"/>
      <dgm:spPr/>
    </dgm:pt>
    <dgm:pt modelId="{4208C249-FFC2-4735-B0A4-B7780F942405}" type="pres">
      <dgm:prSet presAssocID="{D00512D3-C856-4EBD-B4A5-170B680878F1}" presName="parTx" presStyleLbl="revTx" presStyleIdx="0" presStyleCnt="6">
        <dgm:presLayoutVars>
          <dgm:chMax val="0"/>
          <dgm:chPref val="0"/>
        </dgm:presLayoutVars>
      </dgm:prSet>
      <dgm:spPr/>
    </dgm:pt>
    <dgm:pt modelId="{313E3CC9-1DF6-4E44-840A-AE412B08B867}" type="pres">
      <dgm:prSet presAssocID="{AEF8F55C-3FC7-4FF2-BB07-4C195DC53B2F}" presName="sibTrans" presStyleCnt="0"/>
      <dgm:spPr/>
    </dgm:pt>
    <dgm:pt modelId="{D497E3D7-B78F-4F1B-AA33-5779C8D0D541}" type="pres">
      <dgm:prSet presAssocID="{F8965692-EC7F-4919-AB9B-8717E5BB7414}" presName="compNode" presStyleCnt="0"/>
      <dgm:spPr/>
    </dgm:pt>
    <dgm:pt modelId="{DC9B199E-85A9-4EB2-A656-FC8849AA038B}" type="pres">
      <dgm:prSet presAssocID="{F8965692-EC7F-4919-AB9B-8717E5BB7414}" presName="bgRect" presStyleLbl="bgShp" presStyleIdx="1" presStyleCnt="6"/>
      <dgm:spPr/>
    </dgm:pt>
    <dgm:pt modelId="{FE3B437B-E9E1-4CAB-87F1-38726CDFA48E}" type="pres">
      <dgm:prSet presAssocID="{F8965692-EC7F-4919-AB9B-8717E5BB741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963EEB1-9AED-4E32-94F6-41C20CAD1156}" type="pres">
      <dgm:prSet presAssocID="{F8965692-EC7F-4919-AB9B-8717E5BB7414}" presName="spaceRect" presStyleCnt="0"/>
      <dgm:spPr/>
    </dgm:pt>
    <dgm:pt modelId="{D61D8F9A-68C4-49AF-8966-02637534F8AE}" type="pres">
      <dgm:prSet presAssocID="{F8965692-EC7F-4919-AB9B-8717E5BB7414}" presName="parTx" presStyleLbl="revTx" presStyleIdx="1" presStyleCnt="6">
        <dgm:presLayoutVars>
          <dgm:chMax val="0"/>
          <dgm:chPref val="0"/>
        </dgm:presLayoutVars>
      </dgm:prSet>
      <dgm:spPr/>
    </dgm:pt>
    <dgm:pt modelId="{2C645B6E-3EA6-420C-9E4B-FABB233E6345}" type="pres">
      <dgm:prSet presAssocID="{083B7E8C-26D8-476D-BF3D-D6495D1C4535}" presName="sibTrans" presStyleCnt="0"/>
      <dgm:spPr/>
    </dgm:pt>
    <dgm:pt modelId="{41543E99-5BF9-459A-9C98-102AD8D1D1F9}" type="pres">
      <dgm:prSet presAssocID="{47EA2913-1249-4873-AFD6-4D307BFB241F}" presName="compNode" presStyleCnt="0"/>
      <dgm:spPr/>
    </dgm:pt>
    <dgm:pt modelId="{46D136EE-9A9A-4CC7-82A7-758E666F94F9}" type="pres">
      <dgm:prSet presAssocID="{47EA2913-1249-4873-AFD6-4D307BFB241F}" presName="bgRect" presStyleLbl="bgShp" presStyleIdx="2" presStyleCnt="6"/>
      <dgm:spPr/>
    </dgm:pt>
    <dgm:pt modelId="{53099399-7D8E-4ACB-B3B3-3524A60573EE}" type="pres">
      <dgm:prSet presAssocID="{47EA2913-1249-4873-AFD6-4D307BFB241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A793FDD-9A6C-4487-8DD3-76EFD9E1305F}" type="pres">
      <dgm:prSet presAssocID="{47EA2913-1249-4873-AFD6-4D307BFB241F}" presName="spaceRect" presStyleCnt="0"/>
      <dgm:spPr/>
    </dgm:pt>
    <dgm:pt modelId="{8D21FDAD-165E-465A-A149-C9A49FBE7863}" type="pres">
      <dgm:prSet presAssocID="{47EA2913-1249-4873-AFD6-4D307BFB241F}" presName="parTx" presStyleLbl="revTx" presStyleIdx="2" presStyleCnt="6">
        <dgm:presLayoutVars>
          <dgm:chMax val="0"/>
          <dgm:chPref val="0"/>
        </dgm:presLayoutVars>
      </dgm:prSet>
      <dgm:spPr/>
    </dgm:pt>
    <dgm:pt modelId="{83ABDC39-6942-49FE-8D07-6E44EC1CDE64}" type="pres">
      <dgm:prSet presAssocID="{63C183E5-56AD-4C49-A6A0-93864F09DCFD}" presName="sibTrans" presStyleCnt="0"/>
      <dgm:spPr/>
    </dgm:pt>
    <dgm:pt modelId="{9DCD2880-9BE9-4833-88F4-0B3DB9CCF2E4}" type="pres">
      <dgm:prSet presAssocID="{BE69B07C-66D5-422B-A2C9-BCFB1367697A}" presName="compNode" presStyleCnt="0"/>
      <dgm:spPr/>
    </dgm:pt>
    <dgm:pt modelId="{C3EA09A7-73CC-4F6A-8325-E0C1623B1EDD}" type="pres">
      <dgm:prSet presAssocID="{BE69B07C-66D5-422B-A2C9-BCFB1367697A}" presName="bgRect" presStyleLbl="bgShp" presStyleIdx="3" presStyleCnt="6"/>
      <dgm:spPr/>
    </dgm:pt>
    <dgm:pt modelId="{CDB550A1-3653-459E-A065-3CDD37B9DE40}" type="pres">
      <dgm:prSet presAssocID="{BE69B07C-66D5-422B-A2C9-BCFB136769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C1B2135-78D1-4160-87D2-9D3C8E0CF68E}" type="pres">
      <dgm:prSet presAssocID="{BE69B07C-66D5-422B-A2C9-BCFB1367697A}" presName="spaceRect" presStyleCnt="0"/>
      <dgm:spPr/>
    </dgm:pt>
    <dgm:pt modelId="{392E3D72-65A5-49CD-AEFF-61A073AC07A2}" type="pres">
      <dgm:prSet presAssocID="{BE69B07C-66D5-422B-A2C9-BCFB1367697A}" presName="parTx" presStyleLbl="revTx" presStyleIdx="3" presStyleCnt="6">
        <dgm:presLayoutVars>
          <dgm:chMax val="0"/>
          <dgm:chPref val="0"/>
        </dgm:presLayoutVars>
      </dgm:prSet>
      <dgm:spPr/>
    </dgm:pt>
    <dgm:pt modelId="{42274498-569E-48E5-80D3-4194B6509672}" type="pres">
      <dgm:prSet presAssocID="{1C1AF229-C4B2-45F3-86A9-0258D049067E}" presName="sibTrans" presStyleCnt="0"/>
      <dgm:spPr/>
    </dgm:pt>
    <dgm:pt modelId="{CDB68197-ECE1-4EA9-AAC3-900824CAA859}" type="pres">
      <dgm:prSet presAssocID="{FA73D711-AFCE-4CAC-8CB9-8D941097106E}" presName="compNode" presStyleCnt="0"/>
      <dgm:spPr/>
    </dgm:pt>
    <dgm:pt modelId="{DFB078F6-5004-49DE-AC15-0B0126831485}" type="pres">
      <dgm:prSet presAssocID="{FA73D711-AFCE-4CAC-8CB9-8D941097106E}" presName="bgRect" presStyleLbl="bgShp" presStyleIdx="4" presStyleCnt="6"/>
      <dgm:spPr/>
    </dgm:pt>
    <dgm:pt modelId="{517EBE8C-C480-4DF5-959B-3AEA0A35B89B}" type="pres">
      <dgm:prSet presAssocID="{FA73D711-AFCE-4CAC-8CB9-8D94109710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70C26E6-88C5-48E9-A08D-92E1837F333B}" type="pres">
      <dgm:prSet presAssocID="{FA73D711-AFCE-4CAC-8CB9-8D941097106E}" presName="spaceRect" presStyleCnt="0"/>
      <dgm:spPr/>
    </dgm:pt>
    <dgm:pt modelId="{9C4A0E85-E99A-498E-910D-DFEAFFC977A1}" type="pres">
      <dgm:prSet presAssocID="{FA73D711-AFCE-4CAC-8CB9-8D941097106E}" presName="parTx" presStyleLbl="revTx" presStyleIdx="4" presStyleCnt="6">
        <dgm:presLayoutVars>
          <dgm:chMax val="0"/>
          <dgm:chPref val="0"/>
        </dgm:presLayoutVars>
      </dgm:prSet>
      <dgm:spPr/>
    </dgm:pt>
    <dgm:pt modelId="{394FAC20-C740-4BC6-8DDD-A091BFBB12FD}" type="pres">
      <dgm:prSet presAssocID="{C4E5322D-D587-49C6-850D-6433034D8CF0}" presName="sibTrans" presStyleCnt="0"/>
      <dgm:spPr/>
    </dgm:pt>
    <dgm:pt modelId="{C7E2F66B-C3FF-4650-9194-FA24D7D5AC4B}" type="pres">
      <dgm:prSet presAssocID="{FDFAADE8-ECBF-4F57-89D3-6E3989F67FDF}" presName="compNode" presStyleCnt="0"/>
      <dgm:spPr/>
    </dgm:pt>
    <dgm:pt modelId="{8F9F8DD8-4BB5-48C7-925F-F6A7B09BD3EF}" type="pres">
      <dgm:prSet presAssocID="{FDFAADE8-ECBF-4F57-89D3-6E3989F67FDF}" presName="bgRect" presStyleLbl="bgShp" presStyleIdx="5" presStyleCnt="6"/>
      <dgm:spPr/>
    </dgm:pt>
    <dgm:pt modelId="{EE4E364C-75F0-4103-B116-2AB44516E44F}" type="pres">
      <dgm:prSet presAssocID="{FDFAADE8-ECBF-4F57-89D3-6E3989F67FD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642797A2-8366-4328-9CBD-623453455D74}" type="pres">
      <dgm:prSet presAssocID="{FDFAADE8-ECBF-4F57-89D3-6E3989F67FDF}" presName="spaceRect" presStyleCnt="0"/>
      <dgm:spPr/>
    </dgm:pt>
    <dgm:pt modelId="{2B3B8202-228A-414E-9C87-733123358D6F}" type="pres">
      <dgm:prSet presAssocID="{FDFAADE8-ECBF-4F57-89D3-6E3989F67FD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E0CBF0F-E233-49D1-9170-51DAE50DAAD4}" type="presOf" srcId="{BE69B07C-66D5-422B-A2C9-BCFB1367697A}" destId="{392E3D72-65A5-49CD-AEFF-61A073AC07A2}" srcOrd="0" destOrd="0" presId="urn:microsoft.com/office/officeart/2018/2/layout/IconVerticalSolidList"/>
    <dgm:cxn modelId="{8BA7D217-CA50-4C5F-8984-CC91C2970ECD}" srcId="{BF62C1F7-7870-43A9-BCC6-4D6556297697}" destId="{47EA2913-1249-4873-AFD6-4D307BFB241F}" srcOrd="2" destOrd="0" parTransId="{04ECA587-74C8-4DB9-95F7-3CB62D01C62E}" sibTransId="{63C183E5-56AD-4C49-A6A0-93864F09DCFD}"/>
    <dgm:cxn modelId="{353C001E-2100-4CC3-9EEA-13557A2A045D}" type="presOf" srcId="{FA73D711-AFCE-4CAC-8CB9-8D941097106E}" destId="{9C4A0E85-E99A-498E-910D-DFEAFFC977A1}" srcOrd="0" destOrd="0" presId="urn:microsoft.com/office/officeart/2018/2/layout/IconVerticalSolidList"/>
    <dgm:cxn modelId="{81840327-FECB-4B11-81CA-8844C5C447BD}" type="presOf" srcId="{F8965692-EC7F-4919-AB9B-8717E5BB7414}" destId="{D61D8F9A-68C4-49AF-8966-02637534F8AE}" srcOrd="0" destOrd="0" presId="urn:microsoft.com/office/officeart/2018/2/layout/IconVerticalSolidList"/>
    <dgm:cxn modelId="{83C30E37-1204-4F37-B134-32235178BB96}" type="presOf" srcId="{FDFAADE8-ECBF-4F57-89D3-6E3989F67FDF}" destId="{2B3B8202-228A-414E-9C87-733123358D6F}" srcOrd="0" destOrd="0" presId="urn:microsoft.com/office/officeart/2018/2/layout/IconVerticalSolidList"/>
    <dgm:cxn modelId="{AE398463-3E91-45B9-8916-F3DED394C533}" srcId="{BF62C1F7-7870-43A9-BCC6-4D6556297697}" destId="{FDFAADE8-ECBF-4F57-89D3-6E3989F67FDF}" srcOrd="5" destOrd="0" parTransId="{D69CE423-DD0B-4FC3-A359-F627FA53552F}" sibTransId="{9F34A62B-FFE2-477F-BFBB-02DC165327E5}"/>
    <dgm:cxn modelId="{39BBDF66-5234-4DB2-865F-1F767DE30E71}" srcId="{BF62C1F7-7870-43A9-BCC6-4D6556297697}" destId="{FA73D711-AFCE-4CAC-8CB9-8D941097106E}" srcOrd="4" destOrd="0" parTransId="{E5C0F8B3-94BB-454B-95C7-7382A400B451}" sibTransId="{C4E5322D-D587-49C6-850D-6433034D8CF0}"/>
    <dgm:cxn modelId="{50969E72-43A3-4AAF-907D-ADF44870CF20}" srcId="{BF62C1F7-7870-43A9-BCC6-4D6556297697}" destId="{F8965692-EC7F-4919-AB9B-8717E5BB7414}" srcOrd="1" destOrd="0" parTransId="{3FA80936-507C-4C84-B8D0-42F0FC3C178F}" sibTransId="{083B7E8C-26D8-476D-BF3D-D6495D1C4535}"/>
    <dgm:cxn modelId="{717D8391-6247-49E4-ACAE-68BDE42CFE16}" srcId="{BF62C1F7-7870-43A9-BCC6-4D6556297697}" destId="{BE69B07C-66D5-422B-A2C9-BCFB1367697A}" srcOrd="3" destOrd="0" parTransId="{ED09E727-C2BB-4D84-9E3C-7E72D6213E7D}" sibTransId="{1C1AF229-C4B2-45F3-86A9-0258D049067E}"/>
    <dgm:cxn modelId="{5089E6B0-9868-4E80-BEC1-989D89512207}" srcId="{BF62C1F7-7870-43A9-BCC6-4D6556297697}" destId="{D00512D3-C856-4EBD-B4A5-170B680878F1}" srcOrd="0" destOrd="0" parTransId="{9E87D23C-EB0E-4780-9AE2-CD3C6B1D98B8}" sibTransId="{AEF8F55C-3FC7-4FF2-BB07-4C195DC53B2F}"/>
    <dgm:cxn modelId="{0B1D87B4-56B3-4798-A9A3-1BAD9C79BD9D}" type="presOf" srcId="{47EA2913-1249-4873-AFD6-4D307BFB241F}" destId="{8D21FDAD-165E-465A-A149-C9A49FBE7863}" srcOrd="0" destOrd="0" presId="urn:microsoft.com/office/officeart/2018/2/layout/IconVerticalSolidList"/>
    <dgm:cxn modelId="{27337BDE-B767-4139-BD1B-1C004F0F3890}" type="presOf" srcId="{D00512D3-C856-4EBD-B4A5-170B680878F1}" destId="{4208C249-FFC2-4735-B0A4-B7780F942405}" srcOrd="0" destOrd="0" presId="urn:microsoft.com/office/officeart/2018/2/layout/IconVerticalSolidList"/>
    <dgm:cxn modelId="{0E9FF9EF-AAD3-424E-B8CB-F8901B253298}" type="presOf" srcId="{BF62C1F7-7870-43A9-BCC6-4D6556297697}" destId="{402F6396-C749-46B4-B307-EB653529463D}" srcOrd="0" destOrd="0" presId="urn:microsoft.com/office/officeart/2018/2/layout/IconVerticalSolidList"/>
    <dgm:cxn modelId="{6891C378-ECFA-42CB-B581-8FE47DA30245}" type="presParOf" srcId="{402F6396-C749-46B4-B307-EB653529463D}" destId="{27891CF6-D8F8-491C-BC6D-0599AD56B260}" srcOrd="0" destOrd="0" presId="urn:microsoft.com/office/officeart/2018/2/layout/IconVerticalSolidList"/>
    <dgm:cxn modelId="{8DEB1C22-CA5F-4CAE-BF12-ECCE1DEFAE00}" type="presParOf" srcId="{27891CF6-D8F8-491C-BC6D-0599AD56B260}" destId="{BBADC254-1AA5-44D8-8F1A-5A9F8387BEDE}" srcOrd="0" destOrd="0" presId="urn:microsoft.com/office/officeart/2018/2/layout/IconVerticalSolidList"/>
    <dgm:cxn modelId="{D0F9F18B-BA0B-4421-BC9C-6C4C8E9000AD}" type="presParOf" srcId="{27891CF6-D8F8-491C-BC6D-0599AD56B260}" destId="{06876BFF-8321-41B7-BFBC-3B6489895D49}" srcOrd="1" destOrd="0" presId="urn:microsoft.com/office/officeart/2018/2/layout/IconVerticalSolidList"/>
    <dgm:cxn modelId="{FBAAFC73-49D3-4270-91FB-5C4B26802CF9}" type="presParOf" srcId="{27891CF6-D8F8-491C-BC6D-0599AD56B260}" destId="{988CB5C4-7757-4EE2-90B4-A49F30441E85}" srcOrd="2" destOrd="0" presId="urn:microsoft.com/office/officeart/2018/2/layout/IconVerticalSolidList"/>
    <dgm:cxn modelId="{972EDAC8-FA9D-4BEB-AD35-BCACB43D6D9F}" type="presParOf" srcId="{27891CF6-D8F8-491C-BC6D-0599AD56B260}" destId="{4208C249-FFC2-4735-B0A4-B7780F942405}" srcOrd="3" destOrd="0" presId="urn:microsoft.com/office/officeart/2018/2/layout/IconVerticalSolidList"/>
    <dgm:cxn modelId="{52723A91-46AC-467B-BFD1-0AB59945AA55}" type="presParOf" srcId="{402F6396-C749-46B4-B307-EB653529463D}" destId="{313E3CC9-1DF6-4E44-840A-AE412B08B867}" srcOrd="1" destOrd="0" presId="urn:microsoft.com/office/officeart/2018/2/layout/IconVerticalSolidList"/>
    <dgm:cxn modelId="{C4B13011-3E09-4237-BA66-932FC4745AD9}" type="presParOf" srcId="{402F6396-C749-46B4-B307-EB653529463D}" destId="{D497E3D7-B78F-4F1B-AA33-5779C8D0D541}" srcOrd="2" destOrd="0" presId="urn:microsoft.com/office/officeart/2018/2/layout/IconVerticalSolidList"/>
    <dgm:cxn modelId="{B0A9A7F6-D5F5-4DE2-895E-00FF63CAF26B}" type="presParOf" srcId="{D497E3D7-B78F-4F1B-AA33-5779C8D0D541}" destId="{DC9B199E-85A9-4EB2-A656-FC8849AA038B}" srcOrd="0" destOrd="0" presId="urn:microsoft.com/office/officeart/2018/2/layout/IconVerticalSolidList"/>
    <dgm:cxn modelId="{0A9D4E30-9F07-424F-BF88-E92BA41A81FF}" type="presParOf" srcId="{D497E3D7-B78F-4F1B-AA33-5779C8D0D541}" destId="{FE3B437B-E9E1-4CAB-87F1-38726CDFA48E}" srcOrd="1" destOrd="0" presId="urn:microsoft.com/office/officeart/2018/2/layout/IconVerticalSolidList"/>
    <dgm:cxn modelId="{5ED7B523-3636-4A53-8F46-FC92706965D4}" type="presParOf" srcId="{D497E3D7-B78F-4F1B-AA33-5779C8D0D541}" destId="{C963EEB1-9AED-4E32-94F6-41C20CAD1156}" srcOrd="2" destOrd="0" presId="urn:microsoft.com/office/officeart/2018/2/layout/IconVerticalSolidList"/>
    <dgm:cxn modelId="{F6518DAC-B555-4FF3-9297-3B514B4CB650}" type="presParOf" srcId="{D497E3D7-B78F-4F1B-AA33-5779C8D0D541}" destId="{D61D8F9A-68C4-49AF-8966-02637534F8AE}" srcOrd="3" destOrd="0" presId="urn:microsoft.com/office/officeart/2018/2/layout/IconVerticalSolidList"/>
    <dgm:cxn modelId="{41CA80DD-FA97-4843-A51A-B61D2D5BA08B}" type="presParOf" srcId="{402F6396-C749-46B4-B307-EB653529463D}" destId="{2C645B6E-3EA6-420C-9E4B-FABB233E6345}" srcOrd="3" destOrd="0" presId="urn:microsoft.com/office/officeart/2018/2/layout/IconVerticalSolidList"/>
    <dgm:cxn modelId="{EFF47991-0352-46DA-943E-6CF05D0B2139}" type="presParOf" srcId="{402F6396-C749-46B4-B307-EB653529463D}" destId="{41543E99-5BF9-459A-9C98-102AD8D1D1F9}" srcOrd="4" destOrd="0" presId="urn:microsoft.com/office/officeart/2018/2/layout/IconVerticalSolidList"/>
    <dgm:cxn modelId="{0502D874-E966-4659-997A-75522D0E54D2}" type="presParOf" srcId="{41543E99-5BF9-459A-9C98-102AD8D1D1F9}" destId="{46D136EE-9A9A-4CC7-82A7-758E666F94F9}" srcOrd="0" destOrd="0" presId="urn:microsoft.com/office/officeart/2018/2/layout/IconVerticalSolidList"/>
    <dgm:cxn modelId="{588251F5-A2B4-445F-8D71-E0C4703B16C9}" type="presParOf" srcId="{41543E99-5BF9-459A-9C98-102AD8D1D1F9}" destId="{53099399-7D8E-4ACB-B3B3-3524A60573EE}" srcOrd="1" destOrd="0" presId="urn:microsoft.com/office/officeart/2018/2/layout/IconVerticalSolidList"/>
    <dgm:cxn modelId="{033672BC-9584-48A9-8052-7497DAD674B4}" type="presParOf" srcId="{41543E99-5BF9-459A-9C98-102AD8D1D1F9}" destId="{EA793FDD-9A6C-4487-8DD3-76EFD9E1305F}" srcOrd="2" destOrd="0" presId="urn:microsoft.com/office/officeart/2018/2/layout/IconVerticalSolidList"/>
    <dgm:cxn modelId="{F67034BE-E25F-4B17-9BD5-1A3EC6A63EEC}" type="presParOf" srcId="{41543E99-5BF9-459A-9C98-102AD8D1D1F9}" destId="{8D21FDAD-165E-465A-A149-C9A49FBE7863}" srcOrd="3" destOrd="0" presId="urn:microsoft.com/office/officeart/2018/2/layout/IconVerticalSolidList"/>
    <dgm:cxn modelId="{3321D7EC-05F2-443A-A87D-9AAEF381D8F0}" type="presParOf" srcId="{402F6396-C749-46B4-B307-EB653529463D}" destId="{83ABDC39-6942-49FE-8D07-6E44EC1CDE64}" srcOrd="5" destOrd="0" presId="urn:microsoft.com/office/officeart/2018/2/layout/IconVerticalSolidList"/>
    <dgm:cxn modelId="{4556B52A-9655-4298-AB76-88620705CCEB}" type="presParOf" srcId="{402F6396-C749-46B4-B307-EB653529463D}" destId="{9DCD2880-9BE9-4833-88F4-0B3DB9CCF2E4}" srcOrd="6" destOrd="0" presId="urn:microsoft.com/office/officeart/2018/2/layout/IconVerticalSolidList"/>
    <dgm:cxn modelId="{7F47761D-608F-48D8-9616-840B64F0AD90}" type="presParOf" srcId="{9DCD2880-9BE9-4833-88F4-0B3DB9CCF2E4}" destId="{C3EA09A7-73CC-4F6A-8325-E0C1623B1EDD}" srcOrd="0" destOrd="0" presId="urn:microsoft.com/office/officeart/2018/2/layout/IconVerticalSolidList"/>
    <dgm:cxn modelId="{98DAC52A-51D5-48BE-82CB-1FC1606EEC12}" type="presParOf" srcId="{9DCD2880-9BE9-4833-88F4-0B3DB9CCF2E4}" destId="{CDB550A1-3653-459E-A065-3CDD37B9DE40}" srcOrd="1" destOrd="0" presId="urn:microsoft.com/office/officeart/2018/2/layout/IconVerticalSolidList"/>
    <dgm:cxn modelId="{9E54A8F7-B884-4A4A-AFD2-D183D4CDB261}" type="presParOf" srcId="{9DCD2880-9BE9-4833-88F4-0B3DB9CCF2E4}" destId="{4C1B2135-78D1-4160-87D2-9D3C8E0CF68E}" srcOrd="2" destOrd="0" presId="urn:microsoft.com/office/officeart/2018/2/layout/IconVerticalSolidList"/>
    <dgm:cxn modelId="{51C23930-982C-405D-8799-20C684BC8128}" type="presParOf" srcId="{9DCD2880-9BE9-4833-88F4-0B3DB9CCF2E4}" destId="{392E3D72-65A5-49CD-AEFF-61A073AC07A2}" srcOrd="3" destOrd="0" presId="urn:microsoft.com/office/officeart/2018/2/layout/IconVerticalSolidList"/>
    <dgm:cxn modelId="{6BA88D37-3BA1-4465-A3A6-2A0A4E5D6571}" type="presParOf" srcId="{402F6396-C749-46B4-B307-EB653529463D}" destId="{42274498-569E-48E5-80D3-4194B6509672}" srcOrd="7" destOrd="0" presId="urn:microsoft.com/office/officeart/2018/2/layout/IconVerticalSolidList"/>
    <dgm:cxn modelId="{DB8D55FD-F180-4315-A485-F9854708A81B}" type="presParOf" srcId="{402F6396-C749-46B4-B307-EB653529463D}" destId="{CDB68197-ECE1-4EA9-AAC3-900824CAA859}" srcOrd="8" destOrd="0" presId="urn:microsoft.com/office/officeart/2018/2/layout/IconVerticalSolidList"/>
    <dgm:cxn modelId="{8E8D24F0-3326-4D25-95D9-88602A5AE73B}" type="presParOf" srcId="{CDB68197-ECE1-4EA9-AAC3-900824CAA859}" destId="{DFB078F6-5004-49DE-AC15-0B0126831485}" srcOrd="0" destOrd="0" presId="urn:microsoft.com/office/officeart/2018/2/layout/IconVerticalSolidList"/>
    <dgm:cxn modelId="{8617B69E-57B3-461B-8B96-F254D3378E55}" type="presParOf" srcId="{CDB68197-ECE1-4EA9-AAC3-900824CAA859}" destId="{517EBE8C-C480-4DF5-959B-3AEA0A35B89B}" srcOrd="1" destOrd="0" presId="urn:microsoft.com/office/officeart/2018/2/layout/IconVerticalSolidList"/>
    <dgm:cxn modelId="{363D8078-EB51-4041-8062-FC6885C7A0A7}" type="presParOf" srcId="{CDB68197-ECE1-4EA9-AAC3-900824CAA859}" destId="{170C26E6-88C5-48E9-A08D-92E1837F333B}" srcOrd="2" destOrd="0" presId="urn:microsoft.com/office/officeart/2018/2/layout/IconVerticalSolidList"/>
    <dgm:cxn modelId="{8CBEB9FD-D81C-4980-BED2-D3650FD3CCB2}" type="presParOf" srcId="{CDB68197-ECE1-4EA9-AAC3-900824CAA859}" destId="{9C4A0E85-E99A-498E-910D-DFEAFFC977A1}" srcOrd="3" destOrd="0" presId="urn:microsoft.com/office/officeart/2018/2/layout/IconVerticalSolidList"/>
    <dgm:cxn modelId="{148A6400-B88A-4531-A078-C91C44619A00}" type="presParOf" srcId="{402F6396-C749-46B4-B307-EB653529463D}" destId="{394FAC20-C740-4BC6-8DDD-A091BFBB12FD}" srcOrd="9" destOrd="0" presId="urn:microsoft.com/office/officeart/2018/2/layout/IconVerticalSolidList"/>
    <dgm:cxn modelId="{5B7B3422-ED34-4484-B783-28B30A750CA4}" type="presParOf" srcId="{402F6396-C749-46B4-B307-EB653529463D}" destId="{C7E2F66B-C3FF-4650-9194-FA24D7D5AC4B}" srcOrd="10" destOrd="0" presId="urn:microsoft.com/office/officeart/2018/2/layout/IconVerticalSolidList"/>
    <dgm:cxn modelId="{B9823DA3-98B6-4601-8616-F4F6534F4CE9}" type="presParOf" srcId="{C7E2F66B-C3FF-4650-9194-FA24D7D5AC4B}" destId="{8F9F8DD8-4BB5-48C7-925F-F6A7B09BD3EF}" srcOrd="0" destOrd="0" presId="urn:microsoft.com/office/officeart/2018/2/layout/IconVerticalSolidList"/>
    <dgm:cxn modelId="{19668380-F071-4F74-9F78-5D68F78062A8}" type="presParOf" srcId="{C7E2F66B-C3FF-4650-9194-FA24D7D5AC4B}" destId="{EE4E364C-75F0-4103-B116-2AB44516E44F}" srcOrd="1" destOrd="0" presId="urn:microsoft.com/office/officeart/2018/2/layout/IconVerticalSolidList"/>
    <dgm:cxn modelId="{C0BA5BCE-C984-408F-B44D-260303A9F0D0}" type="presParOf" srcId="{C7E2F66B-C3FF-4650-9194-FA24D7D5AC4B}" destId="{642797A2-8366-4328-9CBD-623453455D74}" srcOrd="2" destOrd="0" presId="urn:microsoft.com/office/officeart/2018/2/layout/IconVerticalSolidList"/>
    <dgm:cxn modelId="{7E80D2EE-9C51-41F7-A661-BE73913F41F7}" type="presParOf" srcId="{C7E2F66B-C3FF-4650-9194-FA24D7D5AC4B}" destId="{2B3B8202-228A-414E-9C87-733123358D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EC9A8-1A81-4EF2-BB93-D2150810BB4C}">
      <dsp:nvSpPr>
        <dsp:cNvPr id="0" name=""/>
        <dsp:cNvSpPr/>
      </dsp:nvSpPr>
      <dsp:spPr>
        <a:xfrm>
          <a:off x="3323664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877339"/>
        <a:ext cx="33687" cy="6737"/>
      </dsp:txXfrm>
    </dsp:sp>
    <dsp:sp modelId="{725FA87C-E535-4295-950A-45093C6B1E6C}">
      <dsp:nvSpPr>
        <dsp:cNvPr id="0" name=""/>
        <dsp:cNvSpPr/>
      </dsp:nvSpPr>
      <dsp:spPr>
        <a:xfrm>
          <a:off x="396080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Challenges:</a:t>
          </a:r>
        </a:p>
      </dsp:txBody>
      <dsp:txXfrm>
        <a:off x="396080" y="1893"/>
        <a:ext cx="2929383" cy="1757630"/>
      </dsp:txXfrm>
    </dsp:sp>
    <dsp:sp modelId="{81F700FC-1719-4A8C-B988-B628BBB1C9A5}">
      <dsp:nvSpPr>
        <dsp:cNvPr id="0" name=""/>
        <dsp:cNvSpPr/>
      </dsp:nvSpPr>
      <dsp:spPr>
        <a:xfrm>
          <a:off x="692680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877339"/>
        <a:ext cx="33687" cy="6737"/>
      </dsp:txXfrm>
    </dsp:sp>
    <dsp:sp modelId="{87563AF5-F960-454D-8F4F-5CE61EC9A6DB}">
      <dsp:nvSpPr>
        <dsp:cNvPr id="0" name=""/>
        <dsp:cNvSpPr/>
      </dsp:nvSpPr>
      <dsp:spPr>
        <a:xfrm>
          <a:off x="3999222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Handling dynamic maze layouts in the GUI.</a:t>
          </a:r>
        </a:p>
      </dsp:txBody>
      <dsp:txXfrm>
        <a:off x="3999222" y="1893"/>
        <a:ext cx="2929383" cy="1757630"/>
      </dsp:txXfrm>
    </dsp:sp>
    <dsp:sp modelId="{23931F6D-58CB-4037-BEEB-85D4626CF93E}">
      <dsp:nvSpPr>
        <dsp:cNvPr id="0" name=""/>
        <dsp:cNvSpPr/>
      </dsp:nvSpPr>
      <dsp:spPr>
        <a:xfrm>
          <a:off x="1860772" y="1757723"/>
          <a:ext cx="7206284" cy="643158"/>
        </a:xfrm>
        <a:custGeom>
          <a:avLst/>
          <a:gdLst/>
          <a:ahLst/>
          <a:cxnLst/>
          <a:rect l="0" t="0" r="0" b="0"/>
          <a:pathLst>
            <a:path>
              <a:moveTo>
                <a:pt x="7206284" y="0"/>
              </a:moveTo>
              <a:lnTo>
                <a:pt x="7206284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2971" y="2075933"/>
        <a:ext cx="361885" cy="6737"/>
      </dsp:txXfrm>
    </dsp:sp>
    <dsp:sp modelId="{502967A8-0FE8-4E4C-B7BA-643EF9038DA9}">
      <dsp:nvSpPr>
        <dsp:cNvPr id="0" name=""/>
        <dsp:cNvSpPr/>
      </dsp:nvSpPr>
      <dsp:spPr>
        <a:xfrm>
          <a:off x="7602364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Efficient pathfinding with real-time visualization.</a:t>
          </a:r>
        </a:p>
      </dsp:txBody>
      <dsp:txXfrm>
        <a:off x="7602364" y="1893"/>
        <a:ext cx="2929383" cy="1757630"/>
      </dsp:txXfrm>
    </dsp:sp>
    <dsp:sp modelId="{07A79E66-AE45-4184-A6AF-B2A63FE39A3D}">
      <dsp:nvSpPr>
        <dsp:cNvPr id="0" name=""/>
        <dsp:cNvSpPr/>
      </dsp:nvSpPr>
      <dsp:spPr>
        <a:xfrm>
          <a:off x="3323664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3308728"/>
        <a:ext cx="33687" cy="6737"/>
      </dsp:txXfrm>
    </dsp:sp>
    <dsp:sp modelId="{65659A4E-44B5-4D2A-9CF8-BD017F9370FA}">
      <dsp:nvSpPr>
        <dsp:cNvPr id="0" name=""/>
        <dsp:cNvSpPr/>
      </dsp:nvSpPr>
      <dsp:spPr>
        <a:xfrm>
          <a:off x="396080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Solutions:</a:t>
          </a:r>
        </a:p>
      </dsp:txBody>
      <dsp:txXfrm>
        <a:off x="396080" y="2433281"/>
        <a:ext cx="2929383" cy="1757630"/>
      </dsp:txXfrm>
    </dsp:sp>
    <dsp:sp modelId="{7A64D269-6ED2-4852-A35F-EF5694A3DC8D}">
      <dsp:nvSpPr>
        <dsp:cNvPr id="0" name=""/>
        <dsp:cNvSpPr/>
      </dsp:nvSpPr>
      <dsp:spPr>
        <a:xfrm>
          <a:off x="692680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3308728"/>
        <a:ext cx="33687" cy="6737"/>
      </dsp:txXfrm>
    </dsp:sp>
    <dsp:sp modelId="{5CA5DD64-1CFF-4285-B307-A60BC43E8ECA}">
      <dsp:nvSpPr>
        <dsp:cNvPr id="0" name=""/>
        <dsp:cNvSpPr/>
      </dsp:nvSpPr>
      <dsp:spPr>
        <a:xfrm>
          <a:off x="3999222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Structured modular coding for better maintainability.</a:t>
          </a:r>
        </a:p>
      </dsp:txBody>
      <dsp:txXfrm>
        <a:off x="3999222" y="2433281"/>
        <a:ext cx="2929383" cy="1757630"/>
      </dsp:txXfrm>
    </dsp:sp>
    <dsp:sp modelId="{A32E4B94-3A17-4F52-840E-77C88E5E41FE}">
      <dsp:nvSpPr>
        <dsp:cNvPr id="0" name=""/>
        <dsp:cNvSpPr/>
      </dsp:nvSpPr>
      <dsp:spPr>
        <a:xfrm>
          <a:off x="7602364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Custom delay and redraw functions for smoother animations.</a:t>
          </a:r>
        </a:p>
      </dsp:txBody>
      <dsp:txXfrm>
        <a:off x="7602364" y="2433281"/>
        <a:ext cx="2929383" cy="1757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5D329-863D-4CEA-91EC-694959794FF2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Planned Improvements:</a:t>
          </a:r>
        </a:p>
      </dsp:txBody>
      <dsp:txXfrm>
        <a:off x="38638" y="45464"/>
        <a:ext cx="10438324" cy="714229"/>
      </dsp:txXfrm>
    </dsp:sp>
    <dsp:sp modelId="{C9D1A2BD-8658-4DF6-8C75-1CB6B7F075D6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Add heuristic-based algorithms like A*.</a:t>
          </a:r>
        </a:p>
      </dsp:txBody>
      <dsp:txXfrm>
        <a:off x="38638" y="932009"/>
        <a:ext cx="10438324" cy="714229"/>
      </dsp:txXfrm>
    </dsp:sp>
    <dsp:sp modelId="{2FCCBEFF-789F-4EFB-A1FB-91FE7F9166C1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•Player mode with competitive pathfinding.</a:t>
          </a:r>
        </a:p>
      </dsp:txBody>
      <dsp:txXfrm>
        <a:off x="38638" y="1818554"/>
        <a:ext cx="10438324" cy="714229"/>
      </dsp:txXfrm>
    </dsp:sp>
    <dsp:sp modelId="{DA5A5D66-33D7-48A8-B7B3-26AB1444A522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Save progress and replay features for educational use.</a:t>
          </a:r>
        </a:p>
      </dsp:txBody>
      <dsp:txXfrm>
        <a:off x="38638" y="2705099"/>
        <a:ext cx="10438324" cy="714229"/>
      </dsp:txXfrm>
    </dsp:sp>
    <dsp:sp modelId="{78E7A7AA-7754-40C8-9B69-9E8EAF64BBA9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Add difficulty levels for maze complexity.</a:t>
          </a:r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DC254-1AA5-44D8-8F1A-5A9F8387BEDE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76BFF-8321-41B7-BFBC-3B6489895D49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8C249-FFC2-4735-B0A4-B7780F942405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Summary:</a:t>
          </a:r>
        </a:p>
      </dsp:txBody>
      <dsp:txXfrm>
        <a:off x="692764" y="1407"/>
        <a:ext cx="9822835" cy="599796"/>
      </dsp:txXfrm>
    </dsp:sp>
    <dsp:sp modelId="{DC9B199E-85A9-4EB2-A656-FC8849AA038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B437B-E9E1-4CAB-87F1-38726CDFA48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D8F9A-68C4-49AF-8966-02637534F8AE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Demonstrated implementation of core features.</a:t>
          </a:r>
        </a:p>
      </dsp:txBody>
      <dsp:txXfrm>
        <a:off x="692764" y="751152"/>
        <a:ext cx="9822835" cy="599796"/>
      </dsp:txXfrm>
    </dsp:sp>
    <dsp:sp modelId="{46D136EE-9A9A-4CC7-82A7-758E666F94F9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99399-7D8E-4ACB-B3B3-3524A60573EE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1FDAD-165E-465A-A149-C9A49FBE7863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Highlighted learning outcomes and project scope.</a:t>
          </a:r>
        </a:p>
      </dsp:txBody>
      <dsp:txXfrm>
        <a:off x="692764" y="1500898"/>
        <a:ext cx="9822835" cy="599796"/>
      </dsp:txXfrm>
    </dsp:sp>
    <dsp:sp modelId="{C3EA09A7-73CC-4F6A-8325-E0C1623B1EDD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550A1-3653-459E-A065-3CDD37B9DE40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E3D72-65A5-49CD-AEFF-61A073AC07A2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On track for timely completion with planned enhancements.</a:t>
          </a:r>
        </a:p>
      </dsp:txBody>
      <dsp:txXfrm>
        <a:off x="692764" y="2250643"/>
        <a:ext cx="9822835" cy="599796"/>
      </dsp:txXfrm>
    </dsp:sp>
    <dsp:sp modelId="{DFB078F6-5004-49DE-AC15-0B012683148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EBE8C-C480-4DF5-959B-3AEA0A35B89B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A0E85-E99A-498E-910D-DFEAFFC977A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Acknowledgment:</a:t>
          </a:r>
        </a:p>
      </dsp:txBody>
      <dsp:txXfrm>
        <a:off x="692764" y="3000388"/>
        <a:ext cx="9822835" cy="599796"/>
      </dsp:txXfrm>
    </dsp:sp>
    <dsp:sp modelId="{8F9F8DD8-4BB5-48C7-925F-F6A7B09BD3EF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E364C-75F0-4103-B116-2AB44516E44F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B8202-228A-414E-9C87-733123358D6F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Thanks to the supervisor and peers for guidance.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7A13-381E-B813-460E-EFFCD0FB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61593-EC5D-A8D7-1045-0BE2CA25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CDE5-EC6E-C073-4F14-8C624C28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9A57-5182-6238-7A05-B2E20A8D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CE3A-C9AD-0F61-885B-EB5961A2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03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5940-8E9D-FF8B-F631-4C8F53B2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1313-9A14-FBD2-F30B-9A65CABA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3DC2-93D3-2C0B-0E2D-7370D708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6A6F-F316-C062-A027-1479D12A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AFD3-C816-B08E-40F3-77091AD1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5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61534-3F81-547E-2129-158DD948C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43143-BD3F-B74E-82EB-A1A730F26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0CD3-3CC2-B11B-141D-79B2297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1C64-4AE1-2D74-8DFC-B531CF1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6142-0A0F-6871-1D2F-D37486C3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01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331-F2BC-DC0B-4B0D-660EB768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5953-EFDC-96D3-BC22-95A26526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892B-DB65-5064-7733-774A01AF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3B39-2D2D-977C-4241-A707E21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4A40-13FD-AD4F-428A-D679D653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7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A0E7-E025-067D-D2F1-AC4E8BF5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6669-D736-A921-C2F8-2292108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96CE-1725-77C1-1A33-8DAC063B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3DF7-A3D2-53C0-A9FE-90F02AC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B09F-7326-1E53-1859-D24D1F4A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939D-D543-8F12-E1B9-F861BEC3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D64D-0A5E-A97A-A187-A7E0C70D7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249C-3CA4-C962-3214-26653D3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5538-A427-0326-9B2C-51033D03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59AE-1177-CBC1-01D2-B5A6CCD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21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E507-A096-3752-194B-95A571E8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0689-F10F-D24E-8025-F32191BF7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24D8F-8005-726D-9C8D-B5B8A2DAA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21D1-1630-E74B-C84A-D34763C0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3C7B-FC01-0690-E67B-E1135E76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E5E6-2970-E905-1C2A-F32792E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62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EC5C-CC62-E3DD-7F94-649EF9A5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2162C-28E9-4871-854F-05447D8E0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185B-B897-9AF0-ED66-890E5DF7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AEB1D-C518-A7F3-1620-631AA6B0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C3ED-4711-7377-29A5-7309A7C56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341C2-EE98-A78B-08E2-B49C9F10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E777B-5BF7-797C-5DC3-B0C82C4B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F4754-7F17-148D-0194-1849C04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9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638F-8B2C-C2B7-A38D-9C6361B2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4DAD7-DCFB-8404-B900-AA7A4FD4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D6E5-231E-1C42-5885-D5A979B7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712A9-97A2-997E-02B1-A65362EF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4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2C20-8520-A01E-1C0E-738838A9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37AA7-EAD8-CDA9-CEC8-60BD3D51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FB1A-CDD2-17B3-CE34-2CAD931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3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4A8F-13AD-FB3D-E39B-D052D93B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686B-E6DD-6BC0-DA7F-070AC06C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BAF48-8395-3016-2764-E9481F11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95F6-8C54-7E04-0835-97E05F62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E35D-6C44-260F-7C58-DC657833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2B67-3A3C-FFD7-C9C7-565449E9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74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BB58-B2C7-031E-38E5-3C29F9E5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63C62-2879-BFEE-7D6E-2247B0A4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DC064-FA4D-6E62-0194-0167BF8C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44301-C37D-B855-D587-60197B67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ADAD-B8D4-1DA5-5825-D536EAFC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FAA4-214A-12D0-5803-B7E3AE29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42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3CC03-0966-A416-B7BF-BDEDEC55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3D1FF-467B-CB19-38D8-C9771237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4EFF-4EEF-71EC-4472-A1DDE6CEC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F8A4-5045-4765-9F37-96E44F61DA86}" type="datetimeFigureOut">
              <a:rPr lang="en-SG" smtClean="0"/>
              <a:t>22/1/2025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8551-420A-FE7C-9B8E-27117A5F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B2B7-0B69-C405-792B-4E78ED9C7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BC4F-E915-4651-B3D2-98079EBFD0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6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tjadnan1520/SPL-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5F6AD-9418-4374-8ECA-3780082B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A20A-1623-2BA5-9A6D-C5D2E354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6403" y="576263"/>
            <a:ext cx="5905738" cy="2967606"/>
          </a:xfrm>
        </p:spPr>
        <p:txBody>
          <a:bodyPr anchor="b">
            <a:normAutofit/>
          </a:bodyPr>
          <a:lstStyle/>
          <a:p>
            <a:pPr algn="l"/>
            <a:r>
              <a:rPr lang="en-SG" sz="4800"/>
              <a:t>Maze Solver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7C4A-79F1-5923-EF41-457318716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6403" y="3764975"/>
            <a:ext cx="5905738" cy="21926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SG" sz="2200" dirty="0"/>
              <a:t>Midterm Presentation</a:t>
            </a:r>
          </a:p>
          <a:p>
            <a:pPr algn="l"/>
            <a:r>
              <a:rPr lang="en-SG" sz="2200" dirty="0"/>
              <a:t>Presented by: Tarek Jamil Adnan</a:t>
            </a:r>
          </a:p>
          <a:p>
            <a:pPr algn="l"/>
            <a:r>
              <a:rPr lang="en-SG" sz="2200" dirty="0"/>
              <a:t> Roll: 1520</a:t>
            </a:r>
          </a:p>
          <a:p>
            <a:pPr algn="l"/>
            <a:r>
              <a:rPr lang="en-SG" sz="2200" dirty="0"/>
              <a:t>Supervisor: </a:t>
            </a:r>
            <a:r>
              <a:rPr lang="en-SG" sz="2200" dirty="0" err="1"/>
              <a:t>Dr.</a:t>
            </a:r>
            <a:r>
              <a:rPr lang="en-SG" sz="2200" dirty="0"/>
              <a:t> Mohammed Shafiul Alam Khan</a:t>
            </a:r>
          </a:p>
          <a:p>
            <a:pPr algn="l"/>
            <a:r>
              <a:rPr lang="en-SG" sz="2200" dirty="0"/>
              <a:t>Date: 22-01-2025</a:t>
            </a:r>
          </a:p>
          <a:p>
            <a:pPr algn="l"/>
            <a:r>
              <a:rPr lang="en-SG" sz="2200" dirty="0" err="1"/>
              <a:t>Github</a:t>
            </a:r>
            <a:r>
              <a:rPr lang="en-SG" sz="2200" dirty="0"/>
              <a:t> </a:t>
            </a:r>
            <a:r>
              <a:rPr lang="en-SG" sz="2200" err="1"/>
              <a:t>link</a:t>
            </a:r>
            <a:r>
              <a:rPr lang="en-SG" sz="2200"/>
              <a:t>: </a:t>
            </a:r>
            <a:r>
              <a:rPr lang="en-SG" sz="2200">
                <a:hlinkClick r:id="rId2"/>
              </a:rPr>
              <a:t>SPL-1</a:t>
            </a:r>
            <a:endParaRPr lang="en-SG" sz="2200" dirty="0"/>
          </a:p>
        </p:txBody>
      </p:sp>
      <p:pic>
        <p:nvPicPr>
          <p:cNvPr id="24" name="Picture 23" descr="Solo journey">
            <a:extLst>
              <a:ext uri="{FF2B5EF4-FFF2-40B4-BE49-F238E27FC236}">
                <a16:creationId xmlns:a16="http://schemas.microsoft.com/office/drawing/2014/main" id="{1DF6C4B3-EDAE-0B74-D1D2-EB1219AC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79" r="22146"/>
          <a:stretch/>
        </p:blipFill>
        <p:spPr>
          <a:xfrm>
            <a:off x="-1521" y="-1"/>
            <a:ext cx="4286246" cy="685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84831" y="0"/>
            <a:ext cx="324851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E07EB8-B07C-4EF5-8DE2-6B03F3EC8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9679CC-0AEA-4729-827F-5738C105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BC2E9-80D2-3A20-2E21-A7D87A7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2080-9ED8-4681-3E14-C023C71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Objective:</a:t>
            </a:r>
          </a:p>
          <a:p>
            <a:pPr marL="0" indent="0">
              <a:buNone/>
            </a:pPr>
            <a:r>
              <a:rPr lang="en-US" sz="2000" dirty="0"/>
              <a:t>• Create a maze-solving software with a graphical user interface (GUI).</a:t>
            </a:r>
          </a:p>
          <a:p>
            <a:pPr marL="0" indent="0">
              <a:buNone/>
            </a:pPr>
            <a:r>
              <a:rPr lang="en-US" sz="2000" dirty="0"/>
              <a:t>• Demonstrate maze generation and pathfinding algorithms (BFS and DFS).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Scope:</a:t>
            </a:r>
          </a:p>
          <a:p>
            <a:pPr marL="0" indent="0">
              <a:buNone/>
            </a:pPr>
            <a:r>
              <a:rPr lang="en-US" sz="2000" dirty="0"/>
              <a:t>• Educational tool focusing on core programming concepts.</a:t>
            </a:r>
          </a:p>
          <a:p>
            <a:pPr marL="0" indent="0">
              <a:buNone/>
            </a:pPr>
            <a:r>
              <a:rPr lang="en-US" sz="2000" dirty="0"/>
              <a:t>• Simple, intuitive, and functional design for player engagement.</a:t>
            </a:r>
          </a:p>
          <a:p>
            <a:pPr marL="0" indent="0">
              <a:buNone/>
            </a:pPr>
            <a:r>
              <a:rPr lang="en-US" sz="2000" b="1" dirty="0"/>
              <a:t>Purpose:</a:t>
            </a:r>
          </a:p>
          <a:p>
            <a:pPr marL="0" indent="0">
              <a:buNone/>
            </a:pPr>
            <a:r>
              <a:rPr lang="en-US" sz="2000" dirty="0"/>
              <a:t>• Highlight problem-solving techniques through visualization.</a:t>
            </a:r>
          </a:p>
        </p:txBody>
      </p:sp>
      <p:pic>
        <p:nvPicPr>
          <p:cNvPr id="9" name="Graphic 8" descr="Maze">
            <a:extLst>
              <a:ext uri="{FF2B5EF4-FFF2-40B4-BE49-F238E27FC236}">
                <a16:creationId xmlns:a16="http://schemas.microsoft.com/office/drawing/2014/main" id="{48D498E5-439E-DF4B-37F1-7E5F08A43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4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BF21B-493B-87FD-0253-398BDAA9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Suitability</a:t>
            </a:r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648EE33C-D25E-C884-0433-793D6D4B6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8B04-BE86-D72A-2FB3-8F52C9B2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Relevance: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• Involves concepts of data structures and algorithms suitable for a second-year student.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Challenges: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• Implementing maze generation and pathfinding using custom data structures.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• GUI integration to enhance user interaction.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42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A0105-7DC4-5AA8-5756-DBDD4F42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85EC-3370-80F8-A3B9-E6745097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Core Functionalities:</a:t>
            </a:r>
          </a:p>
          <a:p>
            <a:pPr marL="0" indent="0">
              <a:buNone/>
            </a:pPr>
            <a:r>
              <a:rPr lang="en-US" sz="2400" dirty="0"/>
              <a:t>• Maze generation using random algorithms.</a:t>
            </a:r>
          </a:p>
          <a:p>
            <a:pPr marL="0" indent="0">
              <a:buNone/>
            </a:pPr>
            <a:r>
              <a:rPr lang="en-US" sz="2400" dirty="0"/>
              <a:t>• BFS and DFS-based pathfinding.</a:t>
            </a:r>
          </a:p>
          <a:p>
            <a:pPr marL="0" indent="0">
              <a:buNone/>
            </a:pPr>
            <a:r>
              <a:rPr lang="en-US" sz="2400" dirty="0"/>
              <a:t>• Graphical interface for maze display and interaction.</a:t>
            </a:r>
          </a:p>
          <a:p>
            <a:pPr marL="0" indent="0">
              <a:buNone/>
            </a:pPr>
            <a:r>
              <a:rPr lang="en-US" sz="2400" b="1" dirty="0"/>
              <a:t>Custom Implementations:</a:t>
            </a:r>
          </a:p>
          <a:p>
            <a:pPr marL="0" indent="0">
              <a:buNone/>
            </a:pPr>
            <a:r>
              <a:rPr lang="en-US" sz="2400" dirty="0"/>
              <a:t>• Queue and stack data structures.</a:t>
            </a:r>
          </a:p>
          <a:p>
            <a:pPr marL="0" indent="0">
              <a:buNone/>
            </a:pPr>
            <a:r>
              <a:rPr lang="en-US" sz="2400" dirty="0"/>
              <a:t>• Saving and loading mazes for </a:t>
            </a:r>
            <a:r>
              <a:rPr lang="en-US" sz="2400" dirty="0" err="1"/>
              <a:t>replayability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Demonstration:</a:t>
            </a:r>
          </a:p>
          <a:p>
            <a:pPr marL="0" indent="0">
              <a:buNone/>
            </a:pPr>
            <a:r>
              <a:rPr lang="en-US" sz="2400" dirty="0"/>
              <a:t>• Video or live showcase of solving a maze using BFS/DFS.</a:t>
            </a:r>
          </a:p>
        </p:txBody>
      </p:sp>
    </p:spTree>
    <p:extLst>
      <p:ext uri="{BB962C8B-B14F-4D97-AF65-F5344CB8AC3E}">
        <p14:creationId xmlns:p14="http://schemas.microsoft.com/office/powerpoint/2010/main" val="7292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FDC9-D71B-83A1-6E06-BF6FD2FF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in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2A72-E050-3E01-9866-4639ABF7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Planned Additions:</a:t>
            </a:r>
          </a:p>
          <a:p>
            <a:pPr marL="0" indent="0">
              <a:buNone/>
            </a:pPr>
            <a:r>
              <a:rPr lang="en-US" sz="2400" dirty="0"/>
              <a:t>• Optimized visualization with smoother animations.</a:t>
            </a:r>
          </a:p>
          <a:p>
            <a:pPr marL="0" indent="0">
              <a:buNone/>
            </a:pPr>
            <a:r>
              <a:rPr lang="en-US" sz="2400" dirty="0"/>
              <a:t>• Keyboard and mouse-based navigation for manual gameplay.</a:t>
            </a:r>
          </a:p>
          <a:p>
            <a:pPr marL="0" indent="0">
              <a:buNone/>
            </a:pPr>
            <a:r>
              <a:rPr lang="en-US" sz="2400" dirty="0"/>
              <a:t>• Enhanced maze generation algorithms for complexity variations.</a:t>
            </a:r>
          </a:p>
          <a:p>
            <a:pPr marL="0" indent="0">
              <a:buNone/>
            </a:pPr>
            <a:r>
              <a:rPr lang="en-US" sz="2400" dirty="0"/>
              <a:t>• Improved error handling for file I/O.</a:t>
            </a:r>
          </a:p>
        </p:txBody>
      </p:sp>
    </p:spTree>
    <p:extLst>
      <p:ext uri="{BB962C8B-B14F-4D97-AF65-F5344CB8AC3E}">
        <p14:creationId xmlns:p14="http://schemas.microsoft.com/office/powerpoint/2010/main" val="398161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17E74-5075-BE18-196E-761BF081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and Solutions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1DAD95A-926D-C1A0-9494-9B18132DC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2091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3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C0FB-8A84-C7D7-8707-430FB501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Future Enhancements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10ACC81-23B2-C645-64D7-5904CC21C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928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37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FC9-5607-FF58-06E2-DCD6909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DA0CC5E-D8E6-A82E-E6BB-C68C09A6F1A7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15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61811-C6B6-9AD3-0996-06D1B730F1B4}"/>
              </a:ext>
            </a:extLst>
          </p:cNvPr>
          <p:cNvSpPr txBox="1"/>
          <p:nvPr/>
        </p:nvSpPr>
        <p:spPr>
          <a:xfrm>
            <a:off x="823442" y="921715"/>
            <a:ext cx="5163022" cy="263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circular bypass route of a maze">
            <a:extLst>
              <a:ext uri="{FF2B5EF4-FFF2-40B4-BE49-F238E27FC236}">
                <a16:creationId xmlns:a16="http://schemas.microsoft.com/office/drawing/2014/main" id="{A3F7F367-0EC3-53E3-C181-487D760F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09" r="-1" b="6074"/>
          <a:stretch/>
        </p:blipFill>
        <p:spPr>
          <a:xfrm>
            <a:off x="6573907" y="1197661"/>
            <a:ext cx="5163022" cy="40846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0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 Medium</vt:lpstr>
      <vt:lpstr>Office Theme</vt:lpstr>
      <vt:lpstr>Maze Solver Game</vt:lpstr>
      <vt:lpstr>Project Overview</vt:lpstr>
      <vt:lpstr>Suitability</vt:lpstr>
      <vt:lpstr>Implemented Features</vt:lpstr>
      <vt:lpstr>Features in Progress</vt:lpstr>
      <vt:lpstr>Challenges and Solutions</vt:lpstr>
      <vt:lpstr>Future Enhancements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Tarek jamil Adnan</dc:creator>
  <cp:lastModifiedBy>Tarek jamil Adnan</cp:lastModifiedBy>
  <cp:revision>4</cp:revision>
  <dcterms:created xsi:type="dcterms:W3CDTF">2025-01-21T16:06:10Z</dcterms:created>
  <dcterms:modified xsi:type="dcterms:W3CDTF">2025-01-22T01:42:39Z</dcterms:modified>
</cp:coreProperties>
</file>