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323" r:id="rId2"/>
  </p:sldIdLst>
  <p:sldSz cx="15544800" cy="10058400"/>
  <p:notesSz cx="7010400" cy="92964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ff Privette" initials="J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BFBFBF"/>
    <a:srgbClr val="7F7F7F"/>
    <a:srgbClr val="006600"/>
    <a:srgbClr val="FF9900"/>
    <a:srgbClr val="DCE2F0"/>
    <a:srgbClr val="FF9966"/>
    <a:srgbClr val="FFCCCC"/>
    <a:srgbClr val="FFCC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39" autoAdjust="0"/>
    <p:restoredTop sz="94660"/>
  </p:normalViewPr>
  <p:slideViewPr>
    <p:cSldViewPr>
      <p:cViewPr>
        <p:scale>
          <a:sx n="54" d="100"/>
          <a:sy n="54" d="100"/>
        </p:scale>
        <p:origin x="-1764" y="-1110"/>
      </p:cViewPr>
      <p:guideLst>
        <p:guide orient="horz" pos="3168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1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/>
          <a:lstStyle>
            <a:lvl1pPr algn="r">
              <a:defRPr sz="1200"/>
            </a:lvl1pPr>
          </a:lstStyle>
          <a:p>
            <a:fld id="{02B28B58-969D-4F10-8ED8-D281B4CE078A}" type="datetimeFigureOut">
              <a:rPr lang="en-US" smtClean="0"/>
              <a:pPr/>
              <a:t>6/23/2016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8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8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 anchor="b"/>
          <a:lstStyle>
            <a:lvl1pPr algn="r">
              <a:defRPr sz="1200"/>
            </a:lvl1pPr>
          </a:lstStyle>
          <a:p>
            <a:fld id="{44206593-0B99-4B67-945C-4C3EE32D60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37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124624"/>
            <a:ext cx="1321308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699760"/>
            <a:ext cx="1088136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3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4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402803"/>
            <a:ext cx="3497580" cy="8582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402803"/>
            <a:ext cx="10233660" cy="8582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7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4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6463454"/>
            <a:ext cx="13213080" cy="1997710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4263180"/>
            <a:ext cx="13213080" cy="2200274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4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346961"/>
            <a:ext cx="6865620" cy="6638079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346961"/>
            <a:ext cx="6865620" cy="6638079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2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251499"/>
            <a:ext cx="6868320" cy="938318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189817"/>
            <a:ext cx="6868320" cy="579522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3" y="2251499"/>
            <a:ext cx="6871018" cy="938318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3" y="3189817"/>
            <a:ext cx="6871018" cy="579522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6/23/2016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0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6/23/2016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6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6/23/2016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1" y="400473"/>
            <a:ext cx="5114132" cy="170434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400474"/>
            <a:ext cx="8689975" cy="8584566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1" y="2104814"/>
            <a:ext cx="5114132" cy="6880226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7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7040880"/>
            <a:ext cx="9326880" cy="831216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898737"/>
            <a:ext cx="9326880" cy="6035040"/>
          </a:xfrm>
        </p:spPr>
        <p:txBody>
          <a:bodyPr/>
          <a:lstStyle>
            <a:lvl1pPr marL="0" indent="0">
              <a:buNone/>
              <a:defRPr sz="5100"/>
            </a:lvl1pPr>
            <a:lvl2pPr marL="731520" indent="0">
              <a:buNone/>
              <a:defRPr sz="4500"/>
            </a:lvl2pPr>
            <a:lvl3pPr marL="1463040" indent="0">
              <a:buNone/>
              <a:defRPr sz="380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872096"/>
            <a:ext cx="9326880" cy="1180464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7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02802"/>
            <a:ext cx="13990320" cy="1676400"/>
          </a:xfrm>
          <a:prstGeom prst="rect">
            <a:avLst/>
          </a:prstGeom>
        </p:spPr>
        <p:txBody>
          <a:bodyPr vert="horz" lIns="146304" tIns="73152" rIns="146304" bIns="7315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346961"/>
            <a:ext cx="13990320" cy="6638079"/>
          </a:xfrm>
          <a:prstGeom prst="rect">
            <a:avLst/>
          </a:prstGeom>
        </p:spPr>
        <p:txBody>
          <a:bodyPr vert="horz" lIns="146304" tIns="73152" rIns="146304" bIns="7315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9322647"/>
            <a:ext cx="36271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D7004-EABF-4BF5-B279-A0BFB6B52283}" type="datetimeFigureOut">
              <a:rPr lang="en-US" smtClean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9322647"/>
            <a:ext cx="49225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9322647"/>
            <a:ext cx="36271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36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63040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defTabSz="146304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213600"/>
              </p:ext>
            </p:extLst>
          </p:nvPr>
        </p:nvGraphicFramePr>
        <p:xfrm>
          <a:off x="3276600" y="1524003"/>
          <a:ext cx="9190893" cy="5867397"/>
        </p:xfrm>
        <a:graphic>
          <a:graphicData uri="http://schemas.openxmlformats.org/drawingml/2006/table">
            <a:tbl>
              <a:tblPr firstRow="1" bandRow="1">
                <a:solidFill>
                  <a:srgbClr val="7030A0"/>
                </a:solidFill>
                <a:tableStyleId>{5940675A-B579-460E-94D1-54222C63F5DA}</a:tableStyleId>
              </a:tblPr>
              <a:tblGrid>
                <a:gridCol w="4495801"/>
                <a:gridCol w="974968"/>
                <a:gridCol w="875323"/>
                <a:gridCol w="948267"/>
                <a:gridCol w="948267"/>
                <a:gridCol w="948267"/>
              </a:tblGrid>
              <a:tr h="6857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Preservability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Accessibility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Usability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Production Sustainability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Data</a:t>
                      </a:r>
                      <a:r>
                        <a:rPr lang="en-US" sz="2000" b="1" baseline="0" dirty="0" smtClean="0"/>
                        <a:t> Quality Assurance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Data Quality Control/Monitoring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Data Quality Assessment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Transparency/Traceability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Data Integrity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9" name="Rounded Rectangle 48"/>
          <p:cNvSpPr/>
          <p:nvPr/>
        </p:nvSpPr>
        <p:spPr>
          <a:xfrm>
            <a:off x="3505200" y="457200"/>
            <a:ext cx="9372600" cy="85129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</a:rPr>
              <a:t>Data Stewardship Maturity Ratings for </a:t>
            </a:r>
          </a:p>
          <a:p>
            <a:pPr algn="ctr"/>
            <a:r>
              <a:rPr lang="en-US" sz="2200" b="1" dirty="0" smtClean="0">
                <a:solidFill>
                  <a:schemeClr val="bg1"/>
                </a:solidFill>
              </a:rPr>
              <a:t>&lt;Dataset Short Name Here&gt;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124200" y="228600"/>
            <a:ext cx="10058400" cy="79248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019800" y="8356937"/>
            <a:ext cx="5205632" cy="1015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Dark solid filled stars – completely satisfied  </a:t>
            </a:r>
          </a:p>
          <a:p>
            <a:pPr algn="ctr"/>
            <a:r>
              <a:rPr lang="en-US" sz="2000" dirty="0" smtClean="0"/>
              <a:t>Light solid filled stars – partially satisfied</a:t>
            </a:r>
          </a:p>
          <a:p>
            <a:pPr algn="ctr"/>
            <a:r>
              <a:rPr lang="en-US" sz="2000" dirty="0" smtClean="0"/>
              <a:t>Non-filled stars – not satisfied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429000" y="7620000"/>
            <a:ext cx="9667903" cy="40011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Assessment Date: MM/DD/YYYY   SMM Version: NCDC-CICS-SMM_0001 Rev. 1 12/09/2014 </a:t>
            </a:r>
            <a:endParaRPr lang="en-US" sz="2000" dirty="0"/>
          </a:p>
        </p:txBody>
      </p:sp>
      <p:sp>
        <p:nvSpPr>
          <p:cNvPr id="3" name="NCEI_STAR_RATING"/>
          <p:cNvSpPr/>
          <p:nvPr/>
        </p:nvSpPr>
        <p:spPr>
          <a:xfrm>
            <a:off x="7772401" y="1661162"/>
            <a:ext cx="411478" cy="411479"/>
          </a:xfrm>
          <a:prstGeom prst="star5">
            <a:avLst/>
          </a:prstGeom>
          <a:solidFill>
            <a:srgbClr val="FFFFF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NCEI_STAR_RATING"/>
          <p:cNvSpPr/>
          <p:nvPr/>
        </p:nvSpPr>
        <p:spPr>
          <a:xfrm>
            <a:off x="8747369" y="1661162"/>
            <a:ext cx="411478" cy="411479"/>
          </a:xfrm>
          <a:prstGeom prst="star5">
            <a:avLst/>
          </a:prstGeom>
          <a:solidFill>
            <a:srgbClr val="FFFFF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NCEI_STAR_RATING"/>
          <p:cNvSpPr/>
          <p:nvPr/>
        </p:nvSpPr>
        <p:spPr>
          <a:xfrm>
            <a:off x="9622692" y="1661162"/>
            <a:ext cx="411478" cy="411479"/>
          </a:xfrm>
          <a:prstGeom prst="star5">
            <a:avLst/>
          </a:prstGeom>
          <a:solidFill>
            <a:srgbClr val="FFFFF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NCEI_STAR_RATING"/>
          <p:cNvSpPr/>
          <p:nvPr/>
        </p:nvSpPr>
        <p:spPr>
          <a:xfrm>
            <a:off x="10570959" y="1661162"/>
            <a:ext cx="411478" cy="411479"/>
          </a:xfrm>
          <a:prstGeom prst="star5">
            <a:avLst/>
          </a:prstGeom>
          <a:solidFill>
            <a:srgbClr val="FFFFF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NCEI_STAR_RATING"/>
          <p:cNvSpPr/>
          <p:nvPr/>
        </p:nvSpPr>
        <p:spPr>
          <a:xfrm>
            <a:off x="11519226" y="1661162"/>
            <a:ext cx="411478" cy="411479"/>
          </a:xfrm>
          <a:prstGeom prst="star5">
            <a:avLst/>
          </a:prstGeom>
          <a:solidFill>
            <a:srgbClr val="FFFFF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NCEI_STAR_RATING"/>
          <p:cNvSpPr/>
          <p:nvPr/>
        </p:nvSpPr>
        <p:spPr>
          <a:xfrm>
            <a:off x="7772401" y="2331720"/>
            <a:ext cx="365760" cy="365760"/>
          </a:xfrm>
          <a:prstGeom prst="star5">
            <a:avLst/>
          </a:prstGeom>
          <a:solidFill>
            <a:srgbClr val="7F7F7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CEI_STAR_RATING"/>
          <p:cNvSpPr/>
          <p:nvPr/>
        </p:nvSpPr>
        <p:spPr>
          <a:xfrm>
            <a:off x="8747369" y="2331720"/>
            <a:ext cx="365760" cy="365760"/>
          </a:xfrm>
          <a:prstGeom prst="star5">
            <a:avLst/>
          </a:prstGeom>
          <a:solidFill>
            <a:srgbClr val="FFFFF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NCEI_STAR_RATING"/>
          <p:cNvSpPr/>
          <p:nvPr/>
        </p:nvSpPr>
        <p:spPr>
          <a:xfrm>
            <a:off x="9622692" y="2331720"/>
            <a:ext cx="365760" cy="365760"/>
          </a:xfrm>
          <a:prstGeom prst="star5">
            <a:avLst/>
          </a:prstGeom>
          <a:solidFill>
            <a:srgbClr val="FFFFF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NCEI_STAR_RATING"/>
          <p:cNvSpPr/>
          <p:nvPr/>
        </p:nvSpPr>
        <p:spPr>
          <a:xfrm>
            <a:off x="10570959" y="2331720"/>
            <a:ext cx="365759" cy="365760"/>
          </a:xfrm>
          <a:prstGeom prst="star5">
            <a:avLst/>
          </a:prstGeom>
          <a:solidFill>
            <a:srgbClr val="FFFFF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CEI_STAR_RATING"/>
          <p:cNvSpPr/>
          <p:nvPr/>
        </p:nvSpPr>
        <p:spPr>
          <a:xfrm>
            <a:off x="11519226" y="2331720"/>
            <a:ext cx="365760" cy="365760"/>
          </a:xfrm>
          <a:prstGeom prst="star5">
            <a:avLst/>
          </a:prstGeom>
          <a:solidFill>
            <a:srgbClr val="FFFFF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NCEI_STAR_RATING"/>
          <p:cNvSpPr/>
          <p:nvPr/>
        </p:nvSpPr>
        <p:spPr>
          <a:xfrm>
            <a:off x="7772401" y="2941320"/>
            <a:ext cx="365760" cy="365760"/>
          </a:xfrm>
          <a:prstGeom prst="star5">
            <a:avLst/>
          </a:prstGeom>
          <a:solidFill>
            <a:srgbClr val="7F7F7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CEI_STAR_RATING"/>
          <p:cNvSpPr/>
          <p:nvPr/>
        </p:nvSpPr>
        <p:spPr>
          <a:xfrm>
            <a:off x="8747369" y="2941320"/>
            <a:ext cx="365760" cy="365760"/>
          </a:xfrm>
          <a:prstGeom prst="star5">
            <a:avLst/>
          </a:prstGeom>
          <a:solidFill>
            <a:srgbClr val="7F7F7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NCEI_STAR_RATING"/>
          <p:cNvSpPr/>
          <p:nvPr/>
        </p:nvSpPr>
        <p:spPr>
          <a:xfrm>
            <a:off x="9622692" y="2941320"/>
            <a:ext cx="365760" cy="365760"/>
          </a:xfrm>
          <a:prstGeom prst="star5">
            <a:avLst/>
          </a:prstGeom>
          <a:solidFill>
            <a:srgbClr val="FFFFF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NCEI_STAR_RATING"/>
          <p:cNvSpPr/>
          <p:nvPr/>
        </p:nvSpPr>
        <p:spPr>
          <a:xfrm>
            <a:off x="10570959" y="2941320"/>
            <a:ext cx="365759" cy="365760"/>
          </a:xfrm>
          <a:prstGeom prst="star5">
            <a:avLst/>
          </a:prstGeom>
          <a:solidFill>
            <a:srgbClr val="FFFFF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NCEI_STAR_RATING"/>
          <p:cNvSpPr/>
          <p:nvPr/>
        </p:nvSpPr>
        <p:spPr>
          <a:xfrm>
            <a:off x="11519226" y="2941320"/>
            <a:ext cx="365760" cy="365760"/>
          </a:xfrm>
          <a:prstGeom prst="star5">
            <a:avLst/>
          </a:prstGeom>
          <a:solidFill>
            <a:srgbClr val="FFFFF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NCEI_STAR_RATING"/>
          <p:cNvSpPr/>
          <p:nvPr/>
        </p:nvSpPr>
        <p:spPr>
          <a:xfrm>
            <a:off x="7772401" y="3566160"/>
            <a:ext cx="411480" cy="411480"/>
          </a:xfrm>
          <a:prstGeom prst="star5">
            <a:avLst/>
          </a:prstGeom>
          <a:solidFill>
            <a:srgbClr val="7F7F7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NCEI_STAR_RATING"/>
          <p:cNvSpPr/>
          <p:nvPr/>
        </p:nvSpPr>
        <p:spPr>
          <a:xfrm>
            <a:off x="8747369" y="3566160"/>
            <a:ext cx="411480" cy="411480"/>
          </a:xfrm>
          <a:prstGeom prst="star5">
            <a:avLst/>
          </a:prstGeom>
          <a:solidFill>
            <a:srgbClr val="7F7F7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NCEI_STAR_RATING"/>
          <p:cNvSpPr/>
          <p:nvPr/>
        </p:nvSpPr>
        <p:spPr>
          <a:xfrm>
            <a:off x="9622692" y="3566160"/>
            <a:ext cx="411480" cy="411480"/>
          </a:xfrm>
          <a:prstGeom prst="star5">
            <a:avLst/>
          </a:prstGeom>
          <a:solidFill>
            <a:srgbClr val="7F7F7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NCEI_STAR_RATING"/>
          <p:cNvSpPr/>
          <p:nvPr/>
        </p:nvSpPr>
        <p:spPr>
          <a:xfrm>
            <a:off x="10570959" y="3566160"/>
            <a:ext cx="411480" cy="411480"/>
          </a:xfrm>
          <a:prstGeom prst="star5">
            <a:avLst/>
          </a:prstGeom>
          <a:solidFill>
            <a:srgbClr val="FFFFF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NCEI_STAR_RATING"/>
          <p:cNvSpPr/>
          <p:nvPr/>
        </p:nvSpPr>
        <p:spPr>
          <a:xfrm>
            <a:off x="11519226" y="3566160"/>
            <a:ext cx="411481" cy="411480"/>
          </a:xfrm>
          <a:prstGeom prst="star5">
            <a:avLst/>
          </a:prstGeom>
          <a:solidFill>
            <a:srgbClr val="FFFFF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NCEI_STAR_RATING"/>
          <p:cNvSpPr/>
          <p:nvPr/>
        </p:nvSpPr>
        <p:spPr>
          <a:xfrm>
            <a:off x="7772401" y="4251960"/>
            <a:ext cx="411480" cy="411480"/>
          </a:xfrm>
          <a:prstGeom prst="star5">
            <a:avLst/>
          </a:prstGeom>
          <a:solidFill>
            <a:srgbClr val="7F7F7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NCEI_STAR_RATING"/>
          <p:cNvSpPr/>
          <p:nvPr/>
        </p:nvSpPr>
        <p:spPr>
          <a:xfrm>
            <a:off x="8747369" y="4251960"/>
            <a:ext cx="411480" cy="411480"/>
          </a:xfrm>
          <a:prstGeom prst="star5">
            <a:avLst/>
          </a:prstGeom>
          <a:solidFill>
            <a:srgbClr val="7F7F7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NCEI_STAR_RATING"/>
          <p:cNvSpPr/>
          <p:nvPr/>
        </p:nvSpPr>
        <p:spPr>
          <a:xfrm>
            <a:off x="9622692" y="4251960"/>
            <a:ext cx="411480" cy="411480"/>
          </a:xfrm>
          <a:prstGeom prst="star5">
            <a:avLst/>
          </a:prstGeom>
          <a:solidFill>
            <a:srgbClr val="7F7F7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NCEI_STAR_RATING"/>
          <p:cNvSpPr/>
          <p:nvPr/>
        </p:nvSpPr>
        <p:spPr>
          <a:xfrm>
            <a:off x="10570959" y="4251960"/>
            <a:ext cx="411480" cy="411480"/>
          </a:xfrm>
          <a:prstGeom prst="star5">
            <a:avLst/>
          </a:prstGeom>
          <a:solidFill>
            <a:srgbClr val="BFBFBF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NCEI_STAR_RATING"/>
          <p:cNvSpPr/>
          <p:nvPr/>
        </p:nvSpPr>
        <p:spPr>
          <a:xfrm>
            <a:off x="11519226" y="4251960"/>
            <a:ext cx="411481" cy="411480"/>
          </a:xfrm>
          <a:prstGeom prst="star5">
            <a:avLst/>
          </a:prstGeom>
          <a:solidFill>
            <a:srgbClr val="FFFFF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NCEI_STAR_RATING"/>
          <p:cNvSpPr/>
          <p:nvPr/>
        </p:nvSpPr>
        <p:spPr>
          <a:xfrm>
            <a:off x="7772401" y="4937760"/>
            <a:ext cx="411480" cy="411480"/>
          </a:xfrm>
          <a:prstGeom prst="star5">
            <a:avLst/>
          </a:prstGeom>
          <a:solidFill>
            <a:srgbClr val="7F7F7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NCEI_STAR_RATING"/>
          <p:cNvSpPr/>
          <p:nvPr/>
        </p:nvSpPr>
        <p:spPr>
          <a:xfrm>
            <a:off x="8747369" y="4937760"/>
            <a:ext cx="411480" cy="411480"/>
          </a:xfrm>
          <a:prstGeom prst="star5">
            <a:avLst/>
          </a:prstGeom>
          <a:solidFill>
            <a:srgbClr val="7F7F7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NCEI_STAR_RATING"/>
          <p:cNvSpPr/>
          <p:nvPr/>
        </p:nvSpPr>
        <p:spPr>
          <a:xfrm>
            <a:off x="9622692" y="4937760"/>
            <a:ext cx="411480" cy="411480"/>
          </a:xfrm>
          <a:prstGeom prst="star5">
            <a:avLst/>
          </a:prstGeom>
          <a:solidFill>
            <a:srgbClr val="BFBFBF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NCEI_STAR_RATING"/>
          <p:cNvSpPr/>
          <p:nvPr/>
        </p:nvSpPr>
        <p:spPr>
          <a:xfrm>
            <a:off x="10570959" y="4937760"/>
            <a:ext cx="411480" cy="411480"/>
          </a:xfrm>
          <a:prstGeom prst="star5">
            <a:avLst/>
          </a:prstGeom>
          <a:solidFill>
            <a:srgbClr val="FFFFF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NCEI_STAR_RATING"/>
          <p:cNvSpPr/>
          <p:nvPr/>
        </p:nvSpPr>
        <p:spPr>
          <a:xfrm>
            <a:off x="11519226" y="4937760"/>
            <a:ext cx="411481" cy="411480"/>
          </a:xfrm>
          <a:prstGeom prst="star5">
            <a:avLst/>
          </a:prstGeom>
          <a:solidFill>
            <a:srgbClr val="FFFFF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NCEI_STAR_RATING"/>
          <p:cNvSpPr/>
          <p:nvPr/>
        </p:nvSpPr>
        <p:spPr>
          <a:xfrm>
            <a:off x="7772401" y="5623560"/>
            <a:ext cx="411480" cy="411480"/>
          </a:xfrm>
          <a:prstGeom prst="star5">
            <a:avLst/>
          </a:prstGeom>
          <a:solidFill>
            <a:srgbClr val="7F7F7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NCEI_STAR_RATING"/>
          <p:cNvSpPr/>
          <p:nvPr/>
        </p:nvSpPr>
        <p:spPr>
          <a:xfrm>
            <a:off x="8747369" y="5623560"/>
            <a:ext cx="411480" cy="411480"/>
          </a:xfrm>
          <a:prstGeom prst="star5">
            <a:avLst/>
          </a:prstGeom>
          <a:solidFill>
            <a:srgbClr val="7F7F7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NCEI_STAR_RATING"/>
          <p:cNvSpPr/>
          <p:nvPr/>
        </p:nvSpPr>
        <p:spPr>
          <a:xfrm>
            <a:off x="9622692" y="5623560"/>
            <a:ext cx="411480" cy="411480"/>
          </a:xfrm>
          <a:prstGeom prst="star5">
            <a:avLst/>
          </a:prstGeom>
          <a:solidFill>
            <a:srgbClr val="BFBFBF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NCEI_STAR_RATING"/>
          <p:cNvSpPr/>
          <p:nvPr/>
        </p:nvSpPr>
        <p:spPr>
          <a:xfrm>
            <a:off x="10570959" y="5623560"/>
            <a:ext cx="411480" cy="411480"/>
          </a:xfrm>
          <a:prstGeom prst="star5">
            <a:avLst/>
          </a:prstGeom>
          <a:solidFill>
            <a:srgbClr val="FFFFF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NCEI_STAR_RATING"/>
          <p:cNvSpPr/>
          <p:nvPr/>
        </p:nvSpPr>
        <p:spPr>
          <a:xfrm>
            <a:off x="11519226" y="5623560"/>
            <a:ext cx="411481" cy="411480"/>
          </a:xfrm>
          <a:prstGeom prst="star5">
            <a:avLst/>
          </a:prstGeom>
          <a:solidFill>
            <a:srgbClr val="FFFFF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NCEI_STAR_RATING"/>
          <p:cNvSpPr/>
          <p:nvPr/>
        </p:nvSpPr>
        <p:spPr>
          <a:xfrm>
            <a:off x="7772401" y="6294120"/>
            <a:ext cx="365760" cy="365760"/>
          </a:xfrm>
          <a:prstGeom prst="star5">
            <a:avLst/>
          </a:prstGeom>
          <a:solidFill>
            <a:srgbClr val="7F7F7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NCEI_STAR_RATING"/>
          <p:cNvSpPr/>
          <p:nvPr/>
        </p:nvSpPr>
        <p:spPr>
          <a:xfrm>
            <a:off x="8747369" y="6294120"/>
            <a:ext cx="365760" cy="365760"/>
          </a:xfrm>
          <a:prstGeom prst="star5">
            <a:avLst/>
          </a:prstGeom>
          <a:solidFill>
            <a:srgbClr val="7F7F7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NCEI_STAR_RATING"/>
          <p:cNvSpPr/>
          <p:nvPr/>
        </p:nvSpPr>
        <p:spPr>
          <a:xfrm>
            <a:off x="9622692" y="6294120"/>
            <a:ext cx="365760" cy="365760"/>
          </a:xfrm>
          <a:prstGeom prst="star5">
            <a:avLst/>
          </a:prstGeom>
          <a:solidFill>
            <a:srgbClr val="FFFFF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NCEI_STAR_RATING"/>
          <p:cNvSpPr/>
          <p:nvPr/>
        </p:nvSpPr>
        <p:spPr>
          <a:xfrm>
            <a:off x="10570959" y="6294120"/>
            <a:ext cx="365759" cy="365760"/>
          </a:xfrm>
          <a:prstGeom prst="star5">
            <a:avLst/>
          </a:prstGeom>
          <a:solidFill>
            <a:srgbClr val="FFFFF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NCEI_STAR_RATING"/>
          <p:cNvSpPr/>
          <p:nvPr/>
        </p:nvSpPr>
        <p:spPr>
          <a:xfrm>
            <a:off x="11519226" y="6294120"/>
            <a:ext cx="365760" cy="365760"/>
          </a:xfrm>
          <a:prstGeom prst="star5">
            <a:avLst/>
          </a:prstGeom>
          <a:solidFill>
            <a:srgbClr val="FFFFF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NCEI_STAR_RATING"/>
          <p:cNvSpPr/>
          <p:nvPr/>
        </p:nvSpPr>
        <p:spPr>
          <a:xfrm>
            <a:off x="7772401" y="6903720"/>
            <a:ext cx="365760" cy="365760"/>
          </a:xfrm>
          <a:prstGeom prst="star5">
            <a:avLst/>
          </a:prstGeom>
          <a:solidFill>
            <a:srgbClr val="7F7F7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NCEI_STAR_RATING"/>
          <p:cNvSpPr/>
          <p:nvPr/>
        </p:nvSpPr>
        <p:spPr>
          <a:xfrm>
            <a:off x="8747369" y="6903720"/>
            <a:ext cx="365760" cy="365760"/>
          </a:xfrm>
          <a:prstGeom prst="star5">
            <a:avLst/>
          </a:prstGeom>
          <a:solidFill>
            <a:srgbClr val="7F7F7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NCEI_STAR_RATING"/>
          <p:cNvSpPr/>
          <p:nvPr/>
        </p:nvSpPr>
        <p:spPr>
          <a:xfrm>
            <a:off x="9622692" y="6903720"/>
            <a:ext cx="365760" cy="365760"/>
          </a:xfrm>
          <a:prstGeom prst="star5">
            <a:avLst/>
          </a:prstGeom>
          <a:solidFill>
            <a:srgbClr val="7F7F7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NCEI_STAR_RATING"/>
          <p:cNvSpPr/>
          <p:nvPr/>
        </p:nvSpPr>
        <p:spPr>
          <a:xfrm>
            <a:off x="10570959" y="6903720"/>
            <a:ext cx="365759" cy="365760"/>
          </a:xfrm>
          <a:prstGeom prst="star5">
            <a:avLst/>
          </a:prstGeom>
          <a:solidFill>
            <a:srgbClr val="BFBFBF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NCEI_STAR_RATING"/>
          <p:cNvSpPr/>
          <p:nvPr/>
        </p:nvSpPr>
        <p:spPr>
          <a:xfrm>
            <a:off x="11519226" y="6903720"/>
            <a:ext cx="365760" cy="365760"/>
          </a:xfrm>
          <a:prstGeom prst="star5">
            <a:avLst/>
          </a:prstGeom>
          <a:solidFill>
            <a:srgbClr val="FFFFF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0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35595</TotalTime>
  <Words>59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NCDC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 Peng</dc:creator>
  <cp:lastModifiedBy>Sonny Zinn</cp:lastModifiedBy>
  <cp:revision>1063</cp:revision>
  <cp:lastPrinted>2016-06-20T19:49:43Z</cp:lastPrinted>
  <dcterms:created xsi:type="dcterms:W3CDTF">2013-01-29T20:12:37Z</dcterms:created>
  <dcterms:modified xsi:type="dcterms:W3CDTF">2016-06-23T15:33:45Z</dcterms:modified>
</cp:coreProperties>
</file>