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4E0"/>
    <a:srgbClr val="CCD5EA"/>
    <a:srgbClr val="E7EBF5"/>
    <a:srgbClr val="E60000"/>
    <a:srgbClr val="BFBFBF"/>
    <a:srgbClr val="7F7F7F"/>
    <a:srgbClr val="006600"/>
    <a:srgbClr val="FF9900"/>
    <a:srgbClr val="DCE2F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7" d="100"/>
          <a:sy n="57" d="100"/>
        </p:scale>
        <p:origin x="-516" y="-96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09428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NCDC-CICS-SMM_0001</a:t>
            </a:r>
          </a:p>
          <a:p>
            <a:r>
              <a:rPr lang="en-US" sz="1400" dirty="0" smtClean="0"/>
              <a:t>Version: Rev. 1.  12/09/2014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Dataset Name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mm/dd/yyyy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URL Goes Here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Name &amp; E-mail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Name &amp; E-mail here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35620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scarter</cp:lastModifiedBy>
  <cp:revision>1072</cp:revision>
  <cp:lastPrinted>2016-06-20T19:49:43Z</cp:lastPrinted>
  <dcterms:created xsi:type="dcterms:W3CDTF">2013-01-29T20:12:37Z</dcterms:created>
  <dcterms:modified xsi:type="dcterms:W3CDTF">2016-12-20T19:11:27Z</dcterms:modified>
</cp:coreProperties>
</file>