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23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BFBFBF"/>
    <a:srgbClr val="7F7F7F"/>
    <a:srgbClr val="006600"/>
    <a:srgbClr val="FF9900"/>
    <a:srgbClr val="DCE2F0"/>
    <a:srgbClr val="FF9966"/>
    <a:srgbClr val="FFCCCC"/>
    <a:srgbClr val="FFCC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9" autoAdjust="0"/>
    <p:restoredTop sz="94660"/>
  </p:normalViewPr>
  <p:slideViewPr>
    <p:cSldViewPr>
      <p:cViewPr>
        <p:scale>
          <a:sx n="54" d="100"/>
          <a:sy n="54" d="100"/>
        </p:scale>
        <p:origin x="-954" y="-1098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76799"/>
              </p:ext>
            </p:extLst>
          </p:nvPr>
        </p:nvGraphicFramePr>
        <p:xfrm>
          <a:off x="3276600" y="1524003"/>
          <a:ext cx="9190893" cy="6172173"/>
        </p:xfrm>
        <a:graphic>
          <a:graphicData uri="http://schemas.openxmlformats.org/drawingml/2006/table">
            <a:tbl>
              <a:tblPr firstRow="1" bandRow="1">
                <a:solidFill>
                  <a:srgbClr val="7030A0"/>
                </a:solidFill>
                <a:tableStyleId>{5940675A-B579-460E-94D1-54222C63F5DA}</a:tableStyleId>
              </a:tblPr>
              <a:tblGrid>
                <a:gridCol w="4495801"/>
                <a:gridCol w="974968"/>
                <a:gridCol w="875323"/>
                <a:gridCol w="948267"/>
                <a:gridCol w="948267"/>
                <a:gridCol w="948267"/>
              </a:tblGrid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Preservability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Accessibility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Usability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Production Sustainability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Quality Assurance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Quality Control/Monitoring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Quality Assessment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Transparency/Traceability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8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Integrity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Rounded Rectangle 48"/>
          <p:cNvSpPr/>
          <p:nvPr/>
        </p:nvSpPr>
        <p:spPr>
          <a:xfrm>
            <a:off x="3505200" y="457200"/>
            <a:ext cx="9372600" cy="8512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Data Stewardship Maturity Ratings for </a:t>
            </a:r>
          </a:p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GHRSST L4 ODYSSEA ECPRFSSTA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24200" y="228600"/>
            <a:ext cx="10058400" cy="79248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019800" y="8356937"/>
            <a:ext cx="5205632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Dark solid filled stars – completely satisfied  </a:t>
            </a:r>
          </a:p>
          <a:p>
            <a:pPr algn="ctr"/>
            <a:r>
              <a:rPr lang="en-US" sz="2000" dirty="0" smtClean="0"/>
              <a:t>Light solid filled stars – partially satisfied</a:t>
            </a:r>
          </a:p>
          <a:p>
            <a:pPr algn="ctr"/>
            <a:r>
              <a:rPr lang="en-US" sz="2000" dirty="0" smtClean="0"/>
              <a:t>Non-filled stars – not satisfied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29000" y="7620000"/>
            <a:ext cx="9667903" cy="40011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Assessment Date: 6/21/2016 16:56:30   SMM Version: NCDC-CICS-SMM_001_Rev.1 </a:t>
            </a:r>
            <a:endParaRPr lang="en-US" sz="2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7772401" y="1661162"/>
            <a:ext cx="4158303" cy="411479"/>
            <a:chOff x="7772401" y="1661162"/>
            <a:chExt cx="4158303" cy="411479"/>
          </a:xfrm>
        </p:grpSpPr>
        <p:sp>
          <p:nvSpPr>
            <p:cNvPr id="3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802295" y="2331721"/>
            <a:ext cx="4158303" cy="411479"/>
            <a:chOff x="7772401" y="1661162"/>
            <a:chExt cx="4158303" cy="411479"/>
          </a:xfrm>
        </p:grpSpPr>
        <p:sp>
          <p:nvSpPr>
            <p:cNvPr id="62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805097" y="3017521"/>
            <a:ext cx="4158303" cy="411479"/>
            <a:chOff x="7772401" y="1661162"/>
            <a:chExt cx="4158303" cy="411479"/>
          </a:xfrm>
        </p:grpSpPr>
        <p:sp>
          <p:nvSpPr>
            <p:cNvPr id="68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BFBFB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848600" y="3657600"/>
            <a:ext cx="4158303" cy="411479"/>
            <a:chOff x="7772401" y="1661162"/>
            <a:chExt cx="4158303" cy="411479"/>
          </a:xfrm>
        </p:grpSpPr>
        <p:sp>
          <p:nvSpPr>
            <p:cNvPr id="74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848600" y="4389121"/>
            <a:ext cx="4158303" cy="411479"/>
            <a:chOff x="7772401" y="1661162"/>
            <a:chExt cx="4158303" cy="411479"/>
          </a:xfrm>
        </p:grpSpPr>
        <p:sp>
          <p:nvSpPr>
            <p:cNvPr id="80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848600" y="5105400"/>
            <a:ext cx="4158303" cy="411479"/>
            <a:chOff x="7772401" y="1661162"/>
            <a:chExt cx="4158303" cy="411479"/>
          </a:xfrm>
        </p:grpSpPr>
        <p:sp>
          <p:nvSpPr>
            <p:cNvPr id="86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848600" y="5760721"/>
            <a:ext cx="4158303" cy="411479"/>
            <a:chOff x="7772401" y="1661162"/>
            <a:chExt cx="4158303" cy="411479"/>
          </a:xfrm>
        </p:grpSpPr>
        <p:sp>
          <p:nvSpPr>
            <p:cNvPr id="92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848600" y="6446521"/>
            <a:ext cx="4158303" cy="411479"/>
            <a:chOff x="7772401" y="1661162"/>
            <a:chExt cx="4158303" cy="411479"/>
          </a:xfrm>
        </p:grpSpPr>
        <p:sp>
          <p:nvSpPr>
            <p:cNvPr id="98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rgbClr val="FFFFFF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848600" y="7056121"/>
            <a:ext cx="4158303" cy="411479"/>
            <a:chOff x="7772401" y="1661162"/>
            <a:chExt cx="4158303" cy="411479"/>
          </a:xfrm>
        </p:grpSpPr>
        <p:sp>
          <p:nvSpPr>
            <p:cNvPr id="104" name="NCEI_STAR_RATING"/>
            <p:cNvSpPr/>
            <p:nvPr/>
          </p:nvSpPr>
          <p:spPr>
            <a:xfrm>
              <a:off x="7772401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NCEI_STAR_RATING"/>
            <p:cNvSpPr/>
            <p:nvPr/>
          </p:nvSpPr>
          <p:spPr>
            <a:xfrm>
              <a:off x="874736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NCEI_STAR_RATING"/>
            <p:cNvSpPr/>
            <p:nvPr/>
          </p:nvSpPr>
          <p:spPr>
            <a:xfrm>
              <a:off x="9622692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NCEI_STAR_RATING"/>
            <p:cNvSpPr/>
            <p:nvPr/>
          </p:nvSpPr>
          <p:spPr>
            <a:xfrm>
              <a:off x="10570959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NCEI_STAR_RATING"/>
            <p:cNvSpPr/>
            <p:nvPr/>
          </p:nvSpPr>
          <p:spPr>
            <a:xfrm>
              <a:off x="11519226" y="1661162"/>
              <a:ext cx="411478" cy="41147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1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35599</TotalTime>
  <Words>59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NODC USER</cp:lastModifiedBy>
  <cp:revision>1065</cp:revision>
  <cp:lastPrinted>2016-06-20T19:49:43Z</cp:lastPrinted>
  <dcterms:created xsi:type="dcterms:W3CDTF">2013-01-29T20:12:37Z</dcterms:created>
  <dcterms:modified xsi:type="dcterms:W3CDTF">2016-12-12T14:26:33Z</dcterms:modified>
</cp:coreProperties>
</file>