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E7EBF5"/>
    <a:srgbClr val="E60000"/>
    <a:srgbClr val="BFBFBF"/>
    <a:srgbClr val="7F7F7F"/>
    <a:srgbClr val="006600"/>
    <a:srgbClr val="FF9900"/>
    <a:srgbClr val="DCE2F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9" d="100"/>
          <a:sy n="59" d="100"/>
        </p:scale>
        <p:origin x="-342" y="-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0418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38702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GHRSST L4 ODYSSEA GFSSTA</a:t>
            </a:r>
          </a:p>
          <a:p>
            <a:r>
              <a:rPr lang="en-US" sz="1400" dirty="0" smtClean="0"/>
              <a:t>Version: NCDC-CICS-SMM_001_Rev.1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GHRSST L4 ODYSSEA GFSSTA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6/21/2016 15:31:44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http://data.nodc.noaa.gov/cgi-bin/iso?id=gov.noaa.nodc:GHRSST-EUR-L4HRfnd-GLOB-ODYSSEA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Jean-Francois Piolle, jfpiolle@ifremer.fr,
IFREMER/CERSAT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Raisa Ionin, raisa.ionin@noaa.gov, NOAA, NCEI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35618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Thomas Jaensch</cp:lastModifiedBy>
  <cp:revision>1071</cp:revision>
  <cp:lastPrinted>2016-06-20T19:49:43Z</cp:lastPrinted>
  <dcterms:created xsi:type="dcterms:W3CDTF">2013-01-29T20:12:37Z</dcterms:created>
  <dcterms:modified xsi:type="dcterms:W3CDTF">2016-12-14T16:53:35Z</dcterms:modified>
</cp:coreProperties>
</file>