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23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BFBFBF"/>
    <a:srgbClr val="7F7F7F"/>
    <a:srgbClr val="006600"/>
    <a:srgbClr val="FF9900"/>
    <a:srgbClr val="DCE2F0"/>
    <a:srgbClr val="FF9966"/>
    <a:srgbClr val="FFCCCC"/>
    <a:srgbClr val="FF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>
        <p:scale>
          <a:sx n="54" d="100"/>
          <a:sy n="54" d="100"/>
        </p:scale>
        <p:origin x="-954" y="-1098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13600"/>
              </p:ext>
            </p:extLst>
          </p:nvPr>
        </p:nvGraphicFramePr>
        <p:xfrm>
          <a:off x="3276600" y="1524003"/>
          <a:ext cx="9190893" cy="5867397"/>
        </p:xfrm>
        <a:graphic>
          <a:graphicData uri="http://schemas.openxmlformats.org/drawingml/2006/table">
            <a:tbl>
              <a:tblPr firstRow="1" bandRow="1">
                <a:solidFill>
                  <a:srgbClr val="7030A0"/>
                </a:solidFill>
                <a:tableStyleId>{5940675A-B579-460E-94D1-54222C63F5DA}</a:tableStyleId>
              </a:tblPr>
              <a:tblGrid>
                <a:gridCol w="4495801"/>
                <a:gridCol w="974968"/>
                <a:gridCol w="875323"/>
                <a:gridCol w="948267"/>
                <a:gridCol w="948267"/>
                <a:gridCol w="948267"/>
              </a:tblGrid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Preservability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Accessibility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Production Sustainability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</a:t>
                      </a:r>
                      <a:r>
                        <a:rPr lang="en-US" sz="2000" b="1" baseline="0" dirty="0" smtClean="0"/>
                        <a:t> Quality Assurance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Control/Monitoring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Assessment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Transparency/Traceability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Integrity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3505200" y="457200"/>
            <a:ext cx="9372600" cy="8512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Data Stewardship Maturity Ratings for 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&lt;Dataset Short Name Here&gt;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228600"/>
            <a:ext cx="10058400" cy="7924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8356937"/>
            <a:ext cx="520563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Dark solid filled stars – completely satisfied  </a:t>
            </a:r>
          </a:p>
          <a:p>
            <a:pPr algn="ctr"/>
            <a:r>
              <a:rPr lang="en-US" sz="2000" dirty="0" smtClean="0"/>
              <a:t>Light solid filled stars – partially satisfied</a:t>
            </a:r>
          </a:p>
          <a:p>
            <a:pPr algn="ctr"/>
            <a:r>
              <a:rPr lang="en-US" sz="2000" dirty="0" smtClean="0"/>
              <a:t>Non-filled stars – not satisfied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000" y="7620000"/>
            <a:ext cx="9667903" cy="4001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Assessment Date: MM/DD/YYYY   SMM Version: NCDC-CICS-SMM_0001 Rev. 1 12/09/2014 </a:t>
            </a:r>
            <a:endParaRPr lang="en-US" sz="2000" dirty="0"/>
          </a:p>
        </p:txBody>
      </p:sp>
      <p:sp>
        <p:nvSpPr>
          <p:cNvPr id="3" name="NCEI_STAR_RATING"/>
          <p:cNvSpPr/>
          <p:nvPr/>
        </p:nvSpPr>
        <p:spPr>
          <a:xfrm>
            <a:off x="7772401" y="1661162"/>
            <a:ext cx="411478" cy="411479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NCEI_STAR_RATING"/>
          <p:cNvSpPr/>
          <p:nvPr/>
        </p:nvSpPr>
        <p:spPr>
          <a:xfrm>
            <a:off x="8747369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CEI_STAR_RATING"/>
          <p:cNvSpPr/>
          <p:nvPr/>
        </p:nvSpPr>
        <p:spPr>
          <a:xfrm>
            <a:off x="9622692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CEI_STAR_RATING"/>
          <p:cNvSpPr/>
          <p:nvPr/>
        </p:nvSpPr>
        <p:spPr>
          <a:xfrm>
            <a:off x="10570959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CEI_STAR_RATING"/>
          <p:cNvSpPr/>
          <p:nvPr/>
        </p:nvSpPr>
        <p:spPr>
          <a:xfrm>
            <a:off x="11519226" y="1661162"/>
            <a:ext cx="411478" cy="411479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CEI_STAR_RATING"/>
          <p:cNvSpPr/>
          <p:nvPr/>
        </p:nvSpPr>
        <p:spPr>
          <a:xfrm>
            <a:off x="7772401" y="23317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NCEI_STAR_RATING"/>
          <p:cNvSpPr/>
          <p:nvPr/>
        </p:nvSpPr>
        <p:spPr>
          <a:xfrm>
            <a:off x="8747369" y="2331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CEI_STAR_RATING"/>
          <p:cNvSpPr/>
          <p:nvPr/>
        </p:nvSpPr>
        <p:spPr>
          <a:xfrm>
            <a:off x="9622692" y="2331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CEI_STAR_RATING"/>
          <p:cNvSpPr/>
          <p:nvPr/>
        </p:nvSpPr>
        <p:spPr>
          <a:xfrm>
            <a:off x="10570959" y="2331720"/>
            <a:ext cx="365759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CEI_STAR_RATING"/>
          <p:cNvSpPr/>
          <p:nvPr/>
        </p:nvSpPr>
        <p:spPr>
          <a:xfrm>
            <a:off x="11519226" y="2331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CEI_STAR_RATING"/>
          <p:cNvSpPr/>
          <p:nvPr/>
        </p:nvSpPr>
        <p:spPr>
          <a:xfrm>
            <a:off x="7772401" y="29413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CEI_STAR_RATING"/>
          <p:cNvSpPr/>
          <p:nvPr/>
        </p:nvSpPr>
        <p:spPr>
          <a:xfrm>
            <a:off x="8747369" y="29413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CEI_STAR_RATING"/>
          <p:cNvSpPr/>
          <p:nvPr/>
        </p:nvSpPr>
        <p:spPr>
          <a:xfrm>
            <a:off x="9622692" y="29413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CEI_STAR_RATING"/>
          <p:cNvSpPr/>
          <p:nvPr/>
        </p:nvSpPr>
        <p:spPr>
          <a:xfrm>
            <a:off x="10570959" y="2941320"/>
            <a:ext cx="365759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CEI_STAR_RATING"/>
          <p:cNvSpPr/>
          <p:nvPr/>
        </p:nvSpPr>
        <p:spPr>
          <a:xfrm>
            <a:off x="11519226" y="29413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CEI_STAR_RATING"/>
          <p:cNvSpPr/>
          <p:nvPr/>
        </p:nvSpPr>
        <p:spPr>
          <a:xfrm>
            <a:off x="7772401" y="35661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CEI_STAR_RATING"/>
          <p:cNvSpPr/>
          <p:nvPr/>
        </p:nvSpPr>
        <p:spPr>
          <a:xfrm>
            <a:off x="8747369" y="35661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CEI_STAR_RATING"/>
          <p:cNvSpPr/>
          <p:nvPr/>
        </p:nvSpPr>
        <p:spPr>
          <a:xfrm>
            <a:off x="9622692" y="35661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CEI_STAR_RATING"/>
          <p:cNvSpPr/>
          <p:nvPr/>
        </p:nvSpPr>
        <p:spPr>
          <a:xfrm>
            <a:off x="10570959" y="3566160"/>
            <a:ext cx="411480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CEI_STAR_RATING"/>
          <p:cNvSpPr/>
          <p:nvPr/>
        </p:nvSpPr>
        <p:spPr>
          <a:xfrm>
            <a:off x="11519226" y="35661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CEI_STAR_RATING"/>
          <p:cNvSpPr/>
          <p:nvPr/>
        </p:nvSpPr>
        <p:spPr>
          <a:xfrm>
            <a:off x="7772401" y="42519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CEI_STAR_RATING"/>
          <p:cNvSpPr/>
          <p:nvPr/>
        </p:nvSpPr>
        <p:spPr>
          <a:xfrm>
            <a:off x="8747369" y="42519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CEI_STAR_RATING"/>
          <p:cNvSpPr/>
          <p:nvPr/>
        </p:nvSpPr>
        <p:spPr>
          <a:xfrm>
            <a:off x="9622692" y="42519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CEI_STAR_RATING"/>
          <p:cNvSpPr/>
          <p:nvPr/>
        </p:nvSpPr>
        <p:spPr>
          <a:xfrm>
            <a:off x="10570959" y="42519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CEI_STAR_RATING"/>
          <p:cNvSpPr/>
          <p:nvPr/>
        </p:nvSpPr>
        <p:spPr>
          <a:xfrm>
            <a:off x="11519226" y="42519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CEI_STAR_RATING"/>
          <p:cNvSpPr/>
          <p:nvPr/>
        </p:nvSpPr>
        <p:spPr>
          <a:xfrm>
            <a:off x="7772401" y="49377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CEI_STAR_RATING"/>
          <p:cNvSpPr/>
          <p:nvPr/>
        </p:nvSpPr>
        <p:spPr>
          <a:xfrm>
            <a:off x="8747369" y="49377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NCEI_STAR_RATING"/>
          <p:cNvSpPr/>
          <p:nvPr/>
        </p:nvSpPr>
        <p:spPr>
          <a:xfrm>
            <a:off x="9622692" y="49377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CEI_STAR_RATING"/>
          <p:cNvSpPr/>
          <p:nvPr/>
        </p:nvSpPr>
        <p:spPr>
          <a:xfrm>
            <a:off x="10570959" y="4937760"/>
            <a:ext cx="411480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NCEI_STAR_RATING"/>
          <p:cNvSpPr/>
          <p:nvPr/>
        </p:nvSpPr>
        <p:spPr>
          <a:xfrm>
            <a:off x="11519226" y="49377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NCEI_STAR_RATING"/>
          <p:cNvSpPr/>
          <p:nvPr/>
        </p:nvSpPr>
        <p:spPr>
          <a:xfrm>
            <a:off x="7772401" y="56235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NCEI_STAR_RATING"/>
          <p:cNvSpPr/>
          <p:nvPr/>
        </p:nvSpPr>
        <p:spPr>
          <a:xfrm>
            <a:off x="8747369" y="56235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NCEI_STAR_RATING"/>
          <p:cNvSpPr/>
          <p:nvPr/>
        </p:nvSpPr>
        <p:spPr>
          <a:xfrm>
            <a:off x="9622692" y="5623560"/>
            <a:ext cx="411480" cy="411480"/>
          </a:xfrm>
          <a:prstGeom prst="star5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NCEI_STAR_RATING"/>
          <p:cNvSpPr/>
          <p:nvPr/>
        </p:nvSpPr>
        <p:spPr>
          <a:xfrm>
            <a:off x="10570959" y="5623560"/>
            <a:ext cx="411480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CEI_STAR_RATING"/>
          <p:cNvSpPr/>
          <p:nvPr/>
        </p:nvSpPr>
        <p:spPr>
          <a:xfrm>
            <a:off x="11519226" y="5623560"/>
            <a:ext cx="411481" cy="41148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CEI_STAR_RATING"/>
          <p:cNvSpPr/>
          <p:nvPr/>
        </p:nvSpPr>
        <p:spPr>
          <a:xfrm>
            <a:off x="7772401" y="62941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NCEI_STAR_RATING"/>
          <p:cNvSpPr/>
          <p:nvPr/>
        </p:nvSpPr>
        <p:spPr>
          <a:xfrm>
            <a:off x="8747369" y="62941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NCEI_STAR_RATING"/>
          <p:cNvSpPr/>
          <p:nvPr/>
        </p:nvSpPr>
        <p:spPr>
          <a:xfrm>
            <a:off x="9622692" y="62941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CEI_STAR_RATING"/>
          <p:cNvSpPr/>
          <p:nvPr/>
        </p:nvSpPr>
        <p:spPr>
          <a:xfrm>
            <a:off x="10570959" y="6294120"/>
            <a:ext cx="365759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CEI_STAR_RATING"/>
          <p:cNvSpPr/>
          <p:nvPr/>
        </p:nvSpPr>
        <p:spPr>
          <a:xfrm>
            <a:off x="11519226" y="62941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NCEI_STAR_RATING"/>
          <p:cNvSpPr/>
          <p:nvPr/>
        </p:nvSpPr>
        <p:spPr>
          <a:xfrm>
            <a:off x="7772401" y="69037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CEI_STAR_RATING"/>
          <p:cNvSpPr/>
          <p:nvPr/>
        </p:nvSpPr>
        <p:spPr>
          <a:xfrm>
            <a:off x="8747369" y="69037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CEI_STAR_RATING"/>
          <p:cNvSpPr/>
          <p:nvPr/>
        </p:nvSpPr>
        <p:spPr>
          <a:xfrm>
            <a:off x="9622692" y="6903720"/>
            <a:ext cx="365760" cy="365760"/>
          </a:xfrm>
          <a:prstGeom prst="star5">
            <a:avLst/>
          </a:prstGeom>
          <a:solidFill>
            <a:schemeClr val="bg1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CEI_STAR_RATING"/>
          <p:cNvSpPr/>
          <p:nvPr/>
        </p:nvSpPr>
        <p:spPr>
          <a:xfrm>
            <a:off x="10570959" y="6903720"/>
            <a:ext cx="365759" cy="365760"/>
          </a:xfrm>
          <a:prstGeom prst="star5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CEI_STAR_RATING"/>
          <p:cNvSpPr/>
          <p:nvPr/>
        </p:nvSpPr>
        <p:spPr>
          <a:xfrm>
            <a:off x="11519226" y="6903720"/>
            <a:ext cx="365760" cy="365760"/>
          </a:xfrm>
          <a:prstGeom prst="star5">
            <a:avLst/>
          </a:prstGeom>
          <a:solidFill>
            <a:srgbClr val="FFFFFF"/>
          </a:solidFill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35599</TotalTime>
  <Words>59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NODC USER</cp:lastModifiedBy>
  <cp:revision>1065</cp:revision>
  <cp:lastPrinted>2016-06-20T19:49:43Z</cp:lastPrinted>
  <dcterms:created xsi:type="dcterms:W3CDTF">2013-01-29T20:12:37Z</dcterms:created>
  <dcterms:modified xsi:type="dcterms:W3CDTF">2016-12-12T14:26:33Z</dcterms:modified>
</cp:coreProperties>
</file>