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65D5-90D5-0EB1-EFB6-D42BF1FA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DD0429-746E-8961-93EC-482F76FB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689E2-E5AB-4765-67F4-4E1C1A8A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F2966-0A6C-60C9-B24C-5A4BD0F5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E2E3B-A6DF-11B4-9715-828984DE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90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4363C-C836-C31B-D74F-7FAD639C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BC5A8A-BC63-D6C1-6298-BB8D7700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C5055-29E5-0971-3130-115FC871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B762A3-B1E9-523F-19DE-1D5B7840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9D590-3D0D-6214-8A78-4610D081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2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DBD8DB-5FDF-3C14-165F-79542338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4F7722-3E0D-3C9B-F65E-1ED13CA5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D4E4B-6FEF-3C11-0E87-4CD32A5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10900-A96E-B7A8-E10D-BBB3E5C6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D1457-D39D-1780-ADCE-D0053107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83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6C810-780C-4B97-FDBD-9ACF4FC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1619F-E827-E901-7891-BA516CB8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1E60F-1287-4226-B3F9-661B56F8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0763E-AC3B-33CF-5D5D-70E9783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2B2DC-C8F9-EFC6-EA9F-CDE8BC01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832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931A8-DD42-F542-2EEC-C88F0233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897BE9-3AA1-961C-09E8-0B761DF9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05F90-EEDF-7212-53E2-22E41386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ABD6A-549E-3042-DCFF-52BF09CA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3B183-C054-FC9A-D5E8-B883CE1C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30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94068-63DE-45B1-CFC6-F64520CE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469EF-348F-8A91-FD3E-5FA20A888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9AACD3-CCED-C5A5-A48F-A0929267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C3DB43-D309-93E2-7CB2-C17348AE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66199-DB8D-1796-191F-6E618DC1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15D56-FC06-0033-D4AE-319F51A4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91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E1FFC-ED8A-C1F4-764E-B6FFC728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15CC4-016A-8D7B-0BD6-8DDCEB64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82E234-1FF2-0130-24E3-DFD336F6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BC9087-4CA2-F3A5-FE7D-D1A2494CE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1D73C7-332A-214A-F9B4-CE3446CD2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254042-72A9-D2A5-1992-BF51AFDD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593A17-FCA5-F207-F282-DAB56CB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A24747-7F70-FDF4-CF80-75EF1AD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2DDB8-E767-116B-9167-A9F40565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30F412-BD58-32D9-C32B-24D8BA2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52640A-7C96-085F-CD1D-6CAC5F0C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33051B-8F5F-7169-FB5A-F69EA3BC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1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872E89-9EF9-BDE2-CABA-51E38C16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35FE66-4A7C-56A6-5DF1-206CB583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3D7803-93A6-2CB8-3BB5-00BC0B60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04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C647B-F9B4-BBE0-3EA2-BAE2711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75B03-15BE-3D63-C297-EB54B2C7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EEA3F1-35EB-D90A-962E-072EAAC0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2C7F71-4115-C124-5EA9-D0E000E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175810-CC61-A6C7-7EB1-CE5D5C3B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7637F-ED6E-650A-75F7-802CDF7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9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0BAA-5B12-46F2-7F77-93B1A06A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24F207-241D-EB56-7BC3-FA3E01DA1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D51986-5837-DB5B-54F6-717655F6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6E0B7D-462B-320C-B952-19219BF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242F5-52ED-F1EF-6837-64E6865A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5DCDDF-65A0-1110-EA78-1983FEF1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59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BF4A6C-9276-5D7C-40B9-3BE6342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BD74A-CDA1-8FCC-51B1-964ED99E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0761C-76D9-0911-EC5B-04D82D38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AC09-2770-4BEC-9F1F-07ABD2110B2C}" type="datetimeFigureOut">
              <a:rPr lang="de-CH" smtClean="0"/>
              <a:t>26.08.2023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6A014-795E-C648-B65F-03CF831EB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0F3FC-8C82-C729-6E91-FA6104199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B304-1FE4-43FE-A17E-36CF3BCE9A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DB0B0-A8E7-CD19-5C33-A5535A773535}"/>
              </a:ext>
            </a:extLst>
          </p:cNvPr>
          <p:cNvSpPr txBox="1"/>
          <p:nvPr/>
        </p:nvSpPr>
        <p:spPr>
          <a:xfrm>
            <a:off x="1214651" y="873457"/>
            <a:ext cx="8202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  <a:p>
            <a:pPr marL="285750" indent="-285750">
              <a:buFontTx/>
              <a:buChar char="-"/>
            </a:pPr>
            <a:r>
              <a:rPr lang="de-DE" dirty="0"/>
              <a:t>Pitch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App Icon</a:t>
            </a:r>
          </a:p>
          <a:p>
            <a:pPr marL="285750" indent="-285750">
              <a:buFontTx/>
              <a:buChar char="-"/>
            </a:pPr>
            <a:r>
              <a:rPr lang="de-DE" dirty="0"/>
              <a:t>App Store Screenshot</a:t>
            </a:r>
          </a:p>
          <a:p>
            <a:pPr marL="285750" indent="-285750">
              <a:buFontTx/>
              <a:buChar char="-"/>
            </a:pPr>
            <a:r>
              <a:rPr lang="de-DE" dirty="0"/>
              <a:t>Front-End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Ständer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12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DB0B0-A8E7-CD19-5C33-A5535A773535}"/>
              </a:ext>
            </a:extLst>
          </p:cNvPr>
          <p:cNvSpPr txBox="1"/>
          <p:nvPr/>
        </p:nvSpPr>
        <p:spPr>
          <a:xfrm>
            <a:off x="1214651" y="873457"/>
            <a:ext cx="82023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Pitch</a:t>
            </a:r>
          </a:p>
          <a:p>
            <a:endParaRPr lang="de-DE" dirty="0"/>
          </a:p>
          <a:p>
            <a:r>
              <a:rPr lang="de-DE" dirty="0"/>
              <a:t>Du hast eine Feuermeldeanlage die pfeift wenn es raucht?</a:t>
            </a:r>
          </a:p>
          <a:p>
            <a:r>
              <a:rPr lang="de-DE" dirty="0"/>
              <a:t>Was ist aber wenn du bei der Arbeit oder in den Ferien bist?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Wer hat noch ein altes Smartphone zu Hause?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Schockbilder mit Feuerbrände (Küche, Weihnachtsbaum, …)</a:t>
            </a:r>
          </a:p>
          <a:p>
            <a:pPr marL="285750" indent="-285750">
              <a:buFontTx/>
              <a:buChar char="-"/>
            </a:pPr>
            <a:r>
              <a:rPr lang="de-DE" dirty="0"/>
              <a:t>Mach deine Wohnung noch sicherer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Mach deine bestehende Feuermelder smart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Nachhaltigkeit, gib deinem alten Smartphone eine zweite Chance</a:t>
            </a:r>
          </a:p>
          <a:p>
            <a:pPr marL="285750" indent="-285750">
              <a:buFontTx/>
              <a:buChar char="-"/>
            </a:pPr>
            <a:r>
              <a:rPr lang="de-DE" dirty="0"/>
              <a:t>Komplett kostenlos und viel günstiger als neue smarte Sensoren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Vergünstigung Franchise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Komplett Cloud frei -&gt; behalte komplett alle Daten bei dir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2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DB0B0-A8E7-CD19-5C33-A5535A773535}"/>
              </a:ext>
            </a:extLst>
          </p:cNvPr>
          <p:cNvSpPr txBox="1"/>
          <p:nvPr/>
        </p:nvSpPr>
        <p:spPr>
          <a:xfrm>
            <a:off x="1214651" y="873457"/>
            <a:ext cx="8202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Features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Kamera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02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1FC56-73DD-F5FF-438F-5EAC8F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Mockup - Figma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92C30-C271-8E24-B3DF-54152924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93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CABE-3D1E-782E-7579-FBC6E644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200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Mockup - Figma</vt:lpstr>
      <vt:lpstr>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Dünner Daniel</dc:creator>
  <cp:lastModifiedBy>Dünner Daniel</cp:lastModifiedBy>
  <cp:revision>5</cp:revision>
  <dcterms:created xsi:type="dcterms:W3CDTF">2023-08-26T06:55:20Z</dcterms:created>
  <dcterms:modified xsi:type="dcterms:W3CDTF">2023-08-26T08:29:20Z</dcterms:modified>
</cp:coreProperties>
</file>