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65" r:id="rId5"/>
    <p:sldId id="269" r:id="rId6"/>
    <p:sldId id="266" r:id="rId7"/>
    <p:sldId id="267" r:id="rId8"/>
    <p:sldId id="262"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B822CF-4E15-4A60-B07C-20041D168142}">
          <p14:sldIdLst>
            <p14:sldId id="261"/>
            <p14:sldId id="263"/>
            <p14:sldId id="264"/>
            <p14:sldId id="265"/>
            <p14:sldId id="269"/>
            <p14:sldId id="266"/>
            <p14:sldId id="267"/>
          </p14:sldIdLst>
        </p14:section>
        <p14:section name="Appendix - Unused Slides" id="{18321855-D55D-4FD8-91B5-A0A887A09403}">
          <p14:sldIdLst>
            <p14:sldId id="26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F18"/>
    <a:srgbClr val="E6E6E6"/>
    <a:srgbClr val="EE000C"/>
    <a:srgbClr val="FFFFFF"/>
    <a:srgbClr val="F3F2F1"/>
    <a:srgbClr val="F4F4F4"/>
    <a:srgbClr val="0E56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2" d="100"/>
          <a:sy n="92" d="100"/>
        </p:scale>
        <p:origin x="912" y="79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0E65D5-90D5-0EB1-EFB6-D42BF1FA976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A7DD0429-746E-8961-93EC-482F76FBF0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4CE689E2-E5AB-4765-67F4-4E1C1A8AF3D5}"/>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5" name="Fußzeilenplatzhalter 4">
            <a:extLst>
              <a:ext uri="{FF2B5EF4-FFF2-40B4-BE49-F238E27FC236}">
                <a16:creationId xmlns:a16="http://schemas.microsoft.com/office/drawing/2014/main" id="{EBAF2966-0A6C-60C9-B24C-5A4BD0F58558}"/>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E1AE2E3B-A6DF-11B4-9715-828984DEE6A9}"/>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464906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4363C-C836-C31B-D74F-7FAD639CF57D}"/>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00BC5A8A-BC63-D6C1-6298-BB8D7700954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945C5055-29E5-0971-3130-115FC8719453}"/>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5" name="Fußzeilenplatzhalter 4">
            <a:extLst>
              <a:ext uri="{FF2B5EF4-FFF2-40B4-BE49-F238E27FC236}">
                <a16:creationId xmlns:a16="http://schemas.microsoft.com/office/drawing/2014/main" id="{0EB762A3-B1E9-523F-19DE-1D5B78406114}"/>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1909D590-3D0D-6214-8A78-4610D0811C9A}"/>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998237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9DBD8DB-5FDF-3C14-165F-7954233807EE}"/>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2C4F7722-3E0D-3C9B-F65E-1ED13CA5B07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FDD4E4B-6FEF-3C11-0E87-4CD32A5C77DC}"/>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5" name="Fußzeilenplatzhalter 4">
            <a:extLst>
              <a:ext uri="{FF2B5EF4-FFF2-40B4-BE49-F238E27FC236}">
                <a16:creationId xmlns:a16="http://schemas.microsoft.com/office/drawing/2014/main" id="{70310900-A96E-B7A8-E10D-BBB3E5C6E1A5}"/>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7F5D1457-D39D-1780-ADCE-D005310766D9}"/>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370383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6C810-780C-4B97-FDBD-9ACF4FC5A2CD}"/>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7241619F-E827-E901-7891-BA516CB8878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181E60F-1287-4226-B3F9-661B56F8C809}"/>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5" name="Fußzeilenplatzhalter 4">
            <a:extLst>
              <a:ext uri="{FF2B5EF4-FFF2-40B4-BE49-F238E27FC236}">
                <a16:creationId xmlns:a16="http://schemas.microsoft.com/office/drawing/2014/main" id="{E590763E-AC3B-33CF-5D5D-70E9783CF514}"/>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FBE2B2DC-C8F9-EFC6-EA9F-CDE8BC0100AB}"/>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3428328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D931A8-DD42-F542-2EEC-C88F02338AF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94897BE9-3AA1-961C-09E8-0B761DF91C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5B05F90-EEDF-7212-53E2-22E413866896}"/>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5" name="Fußzeilenplatzhalter 4">
            <a:extLst>
              <a:ext uri="{FF2B5EF4-FFF2-40B4-BE49-F238E27FC236}">
                <a16:creationId xmlns:a16="http://schemas.microsoft.com/office/drawing/2014/main" id="{7A6ABD6A-549E-3042-DCFF-52BF09CA3F52}"/>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5CC3B183-C054-FC9A-D5E8-B883CE1CA45B}"/>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1398301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794068-63DE-45B1-CFC6-F64520CE59EA}"/>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FBE469EF-348F-8A91-FD3E-5FA20A888F1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F99AACD3-CCED-C5A5-A48F-A092926749B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3AC3DB43-D309-93E2-7CB2-C17348AE03E9}"/>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6" name="Fußzeilenplatzhalter 5">
            <a:extLst>
              <a:ext uri="{FF2B5EF4-FFF2-40B4-BE49-F238E27FC236}">
                <a16:creationId xmlns:a16="http://schemas.microsoft.com/office/drawing/2014/main" id="{9D666199-DB8D-1796-191F-6E618DC1EFD5}"/>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B4D15D56-FC06-0033-D4AE-319F51A4308E}"/>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98291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6E1FFC-ED8A-C1F4-764E-B6FFC7283D78}"/>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4AE15CC4-016A-8D7B-0BD6-8DDCEB648E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A82E234-1FF2-0130-24E3-DFD336F66E7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72BC9087-4CA2-F3A5-FE7D-D1A2494CE3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C1D73C7-332A-214A-F9B4-CE3446CD258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87254042-72A9-D2A5-1992-BF51AFDD3E9C}"/>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8" name="Fußzeilenplatzhalter 7">
            <a:extLst>
              <a:ext uri="{FF2B5EF4-FFF2-40B4-BE49-F238E27FC236}">
                <a16:creationId xmlns:a16="http://schemas.microsoft.com/office/drawing/2014/main" id="{20593A17-FCA5-F207-F282-DAB56CB86335}"/>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62A24747-7F70-FDF4-CF80-75EF1ADDDCC1}"/>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4195910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2DDB8-E767-116B-9167-A9F40565F559}"/>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B730F412-BD58-32D9-C32B-24D8BA2064F9}"/>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4" name="Fußzeilenplatzhalter 3">
            <a:extLst>
              <a:ext uri="{FF2B5EF4-FFF2-40B4-BE49-F238E27FC236}">
                <a16:creationId xmlns:a16="http://schemas.microsoft.com/office/drawing/2014/main" id="{0252640A-7C96-085F-CD1D-6CAC5F0C8C53}"/>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B733051B-8F5F-7169-FB5A-F69EA3BC1BEE}"/>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1987131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F872E89-9EF9-BDE2-CABA-51E38C1663C5}"/>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3" name="Fußzeilenplatzhalter 2">
            <a:extLst>
              <a:ext uri="{FF2B5EF4-FFF2-40B4-BE49-F238E27FC236}">
                <a16:creationId xmlns:a16="http://schemas.microsoft.com/office/drawing/2014/main" id="{7435FE66-4A7C-56A6-5DF1-206CB5834176}"/>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753D7803-93A6-2CB8-3BB5-00BC0B606AD4}"/>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314004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CC647B-F9B4-BBE0-3EA2-BAE27111A6E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58175B03-15BE-3D63-C297-EB54B2C7F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7AEEA3F1-35EB-D90A-962E-072EAAC00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02C7F71-4115-C124-5EA9-D0E000EBFE4F}"/>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6" name="Fußzeilenplatzhalter 5">
            <a:extLst>
              <a:ext uri="{FF2B5EF4-FFF2-40B4-BE49-F238E27FC236}">
                <a16:creationId xmlns:a16="http://schemas.microsoft.com/office/drawing/2014/main" id="{CF175810-CC61-A6C7-7EB1-CE5D5C3B3E11}"/>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D4F7637F-ED6E-650A-75F7-802CDF713BD7}"/>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152796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4A0BAA-5B12-46F2-7F77-93B1A06A918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9824F207-241D-EB56-7BC3-FA3E01DA1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8CD51986-5837-DB5B-54F6-717655F68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36E0B7D-462B-320C-B952-19219BFE2E32}"/>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6" name="Fußzeilenplatzhalter 5">
            <a:extLst>
              <a:ext uri="{FF2B5EF4-FFF2-40B4-BE49-F238E27FC236}">
                <a16:creationId xmlns:a16="http://schemas.microsoft.com/office/drawing/2014/main" id="{834242F5-52ED-F1EF-6837-64E6865A485D}"/>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5B5DCDDF-65A0-1110-EA78-1983FEF1CB86}"/>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152594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CBF4A6C-9276-5D7C-40B9-3BE63427E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008BD74A-CDA1-8FCC-51B1-964ED99E15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44D0761C-76D9-0911-EC5B-04D82D38AB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6AC09-2770-4BEC-9F1F-07ABD2110B2C}" type="datetimeFigureOut">
              <a:rPr lang="de-CH" smtClean="0"/>
              <a:t>26.08.2023</a:t>
            </a:fld>
            <a:endParaRPr lang="de-CH"/>
          </a:p>
        </p:txBody>
      </p:sp>
      <p:sp>
        <p:nvSpPr>
          <p:cNvPr id="5" name="Fußzeilenplatzhalter 4">
            <a:extLst>
              <a:ext uri="{FF2B5EF4-FFF2-40B4-BE49-F238E27FC236}">
                <a16:creationId xmlns:a16="http://schemas.microsoft.com/office/drawing/2014/main" id="{8156A014-795E-C648-B65F-03CF831EB3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F400F3FC-8C82-C729-6E91-FA61041993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0B304-1FE4-43FE-A17E-36CF3BCE9A86}" type="slidenum">
              <a:rPr lang="de-CH" smtClean="0"/>
              <a:t>‹#›</a:t>
            </a:fld>
            <a:endParaRPr lang="de-CH"/>
          </a:p>
        </p:txBody>
      </p:sp>
    </p:spTree>
    <p:extLst>
      <p:ext uri="{BB962C8B-B14F-4D97-AF65-F5344CB8AC3E}">
        <p14:creationId xmlns:p14="http://schemas.microsoft.com/office/powerpoint/2010/main" val="320659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jp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2.wdp"/><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rgbClr val="EE000C"/>
            </a:gs>
            <a:gs pos="61000">
              <a:schemeClr val="tx1"/>
            </a:gs>
            <a:gs pos="25000">
              <a:srgbClr val="FF8F18"/>
            </a:gs>
          </a:gsLst>
          <a:path path="circle">
            <a:fillToRect l="100000" t="100000"/>
          </a:path>
          <a:tileRect r="-100000" b="-100000"/>
        </a:gra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8DF9FDA-8746-7B79-82CE-40BE92663448}"/>
              </a:ext>
            </a:extLst>
          </p:cNvPr>
          <p:cNvGrpSpPr/>
          <p:nvPr/>
        </p:nvGrpSpPr>
        <p:grpSpPr>
          <a:xfrm>
            <a:off x="7013532" y="1521489"/>
            <a:ext cx="4316413" cy="6858000"/>
            <a:chOff x="3937793" y="874236"/>
            <a:chExt cx="4316413" cy="6858000"/>
          </a:xfrm>
        </p:grpSpPr>
        <p:grpSp>
          <p:nvGrpSpPr>
            <p:cNvPr id="24" name="Group 23">
              <a:extLst>
                <a:ext uri="{FF2B5EF4-FFF2-40B4-BE49-F238E27FC236}">
                  <a16:creationId xmlns:a16="http://schemas.microsoft.com/office/drawing/2014/main" id="{D4A83D8B-FFDA-CC64-B87D-BF4F64289E49}"/>
                </a:ext>
              </a:extLst>
            </p:cNvPr>
            <p:cNvGrpSpPr/>
            <p:nvPr/>
          </p:nvGrpSpPr>
          <p:grpSpPr>
            <a:xfrm>
              <a:off x="3937793" y="874236"/>
              <a:ext cx="4316413" cy="6858000"/>
              <a:chOff x="3937793" y="874236"/>
              <a:chExt cx="4316413" cy="6858000"/>
            </a:xfrm>
          </p:grpSpPr>
          <p:grpSp>
            <p:nvGrpSpPr>
              <p:cNvPr id="27" name="Group 26">
                <a:extLst>
                  <a:ext uri="{FF2B5EF4-FFF2-40B4-BE49-F238E27FC236}">
                    <a16:creationId xmlns:a16="http://schemas.microsoft.com/office/drawing/2014/main" id="{F01765F3-E775-4B8C-EF56-6D947D671304}"/>
                  </a:ext>
                </a:extLst>
              </p:cNvPr>
              <p:cNvGrpSpPr/>
              <p:nvPr/>
            </p:nvGrpSpPr>
            <p:grpSpPr>
              <a:xfrm>
                <a:off x="3937793" y="874236"/>
                <a:ext cx="4316413" cy="6858000"/>
                <a:chOff x="7013533" y="1504156"/>
                <a:chExt cx="4316413" cy="6858000"/>
              </a:xfrm>
            </p:grpSpPr>
            <p:sp>
              <p:nvSpPr>
                <p:cNvPr id="1029" name="Rectangle: Rounded Corners 1028">
                  <a:extLst>
                    <a:ext uri="{FF2B5EF4-FFF2-40B4-BE49-F238E27FC236}">
                      <a16:creationId xmlns:a16="http://schemas.microsoft.com/office/drawing/2014/main" id="{8BF92E20-629B-97DF-E0D8-4EE24D5E6DBF}"/>
                    </a:ext>
                  </a:extLst>
                </p:cNvPr>
                <p:cNvSpPr/>
                <p:nvPr/>
              </p:nvSpPr>
              <p:spPr>
                <a:xfrm>
                  <a:off x="7497162" y="1582309"/>
                  <a:ext cx="3141683" cy="6424654"/>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1" name="Picture 16" descr="Phone Green Screen Transparent PNG | PNG Mart">
                  <a:extLst>
                    <a:ext uri="{FF2B5EF4-FFF2-40B4-BE49-F238E27FC236}">
                      <a16:creationId xmlns:a16="http://schemas.microsoft.com/office/drawing/2014/main" id="{71FEA806-F851-72C2-0AC4-5184B0BFC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533" y="1504156"/>
                  <a:ext cx="4316413" cy="6858000"/>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27" descr="A screenshot of a phone&#10;&#10;Description automatically generated">
                <a:extLst>
                  <a:ext uri="{FF2B5EF4-FFF2-40B4-BE49-F238E27FC236}">
                    <a16:creationId xmlns:a16="http://schemas.microsoft.com/office/drawing/2014/main" id="{D7BDF548-8A2B-1692-7C83-5318EA225343}"/>
                  </a:ext>
                </a:extLst>
              </p:cNvPr>
              <p:cNvPicPr>
                <a:picLocks noChangeAspect="1"/>
              </p:cNvPicPr>
              <p:nvPr/>
            </p:nvPicPr>
            <p:blipFill rotWithShape="1">
              <a:blip r:embed="rId3">
                <a:extLst>
                  <a:ext uri="{28A0092B-C50C-407E-A947-70E740481C1C}">
                    <a14:useLocalDpi xmlns:a14="http://schemas.microsoft.com/office/drawing/2010/main" val="0"/>
                  </a:ext>
                </a:extLst>
              </a:blip>
              <a:srcRect b="6629"/>
              <a:stretch/>
            </p:blipFill>
            <p:spPr>
              <a:xfrm>
                <a:off x="4477005" y="1030542"/>
                <a:ext cx="3086100" cy="6403363"/>
              </a:xfrm>
              <a:prstGeom prst="roundRect">
                <a:avLst>
                  <a:gd name="adj" fmla="val 15679"/>
                </a:avLst>
              </a:prstGeom>
            </p:spPr>
          </p:pic>
          <p:sp>
            <p:nvSpPr>
              <p:cNvPr id="29" name="Rectangle 28">
                <a:extLst>
                  <a:ext uri="{FF2B5EF4-FFF2-40B4-BE49-F238E27FC236}">
                    <a16:creationId xmlns:a16="http://schemas.microsoft.com/office/drawing/2014/main" id="{FEDEBCB4-8371-9723-8D76-67E9A8CBB4D0}"/>
                  </a:ext>
                </a:extLst>
              </p:cNvPr>
              <p:cNvSpPr/>
              <p:nvPr/>
            </p:nvSpPr>
            <p:spPr>
              <a:xfrm>
                <a:off x="4924425" y="2709365"/>
                <a:ext cx="62865" cy="13525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1100" b="1" dirty="0">
                    <a:solidFill>
                      <a:schemeClr val="tx1"/>
                    </a:solidFill>
                  </a:rPr>
                  <a:t>8</a:t>
                </a:r>
                <a:endParaRPr lang="en-US" sz="1100" b="1" dirty="0">
                  <a:solidFill>
                    <a:schemeClr val="tx1"/>
                  </a:solidFill>
                </a:endParaRPr>
              </a:p>
            </p:txBody>
          </p:sp>
          <p:sp>
            <p:nvSpPr>
              <p:cNvPr id="30" name="Rectangle 29">
                <a:extLst>
                  <a:ext uri="{FF2B5EF4-FFF2-40B4-BE49-F238E27FC236}">
                    <a16:creationId xmlns:a16="http://schemas.microsoft.com/office/drawing/2014/main" id="{BAFC5EFB-29BA-774C-4E8E-0C2AF47BA936}"/>
                  </a:ext>
                </a:extLst>
              </p:cNvPr>
              <p:cNvSpPr/>
              <p:nvPr/>
            </p:nvSpPr>
            <p:spPr>
              <a:xfrm>
                <a:off x="4546341" y="5997251"/>
                <a:ext cx="2838839" cy="1866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rtlCol="0" anchor="ctr"/>
              <a:lstStyle/>
              <a:p>
                <a:r>
                  <a:rPr lang="de-CH" sz="1100" dirty="0">
                    <a:solidFill>
                      <a:schemeClr val="tx1"/>
                    </a:solidFill>
                  </a:rPr>
                  <a:t>Zuverlässige Alarmsignalweiterleitung. </a:t>
                </a:r>
              </a:p>
              <a:p>
                <a:r>
                  <a:rPr lang="de-CH" sz="1100" dirty="0">
                    <a:solidFill>
                      <a:schemeClr val="tx1"/>
                    </a:solidFill>
                  </a:rPr>
                  <a:t>Immer und überall. </a:t>
                </a:r>
                <a:endParaRPr lang="en-US" sz="1100" dirty="0">
                  <a:solidFill>
                    <a:schemeClr val="tx1"/>
                  </a:solidFill>
                </a:endParaRPr>
              </a:p>
            </p:txBody>
          </p:sp>
          <p:sp>
            <p:nvSpPr>
              <p:cNvPr id="31" name="Rectangle 30">
                <a:extLst>
                  <a:ext uri="{FF2B5EF4-FFF2-40B4-BE49-F238E27FC236}">
                    <a16:creationId xmlns:a16="http://schemas.microsoft.com/office/drawing/2014/main" id="{1815F406-3593-C83D-A654-F04AECF09978}"/>
                  </a:ext>
                </a:extLst>
              </p:cNvPr>
              <p:cNvSpPr/>
              <p:nvPr/>
            </p:nvSpPr>
            <p:spPr>
              <a:xfrm>
                <a:off x="6000000" y="6413729"/>
                <a:ext cx="951305" cy="1866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rtlCol="0" anchor="ctr"/>
              <a:lstStyle/>
              <a:p>
                <a:r>
                  <a:rPr lang="de-CH" sz="1100" dirty="0">
                    <a:solidFill>
                      <a:schemeClr val="tx1"/>
                    </a:solidFill>
                  </a:rPr>
                  <a:t>Feueralarm</a:t>
                </a:r>
                <a:endParaRPr lang="en-US" sz="1100" dirty="0">
                  <a:solidFill>
                    <a:schemeClr val="tx1"/>
                  </a:solidFill>
                </a:endParaRPr>
              </a:p>
            </p:txBody>
          </p:sp>
          <p:sp>
            <p:nvSpPr>
              <p:cNvPr id="1024" name="Rectangle 1023">
                <a:extLst>
                  <a:ext uri="{FF2B5EF4-FFF2-40B4-BE49-F238E27FC236}">
                    <a16:creationId xmlns:a16="http://schemas.microsoft.com/office/drawing/2014/main" id="{3C725BC3-47F2-5A5C-E73A-0B64D7EC64FF}"/>
                  </a:ext>
                </a:extLst>
              </p:cNvPr>
              <p:cNvSpPr/>
              <p:nvPr/>
            </p:nvSpPr>
            <p:spPr>
              <a:xfrm>
                <a:off x="7212001" y="6413729"/>
                <a:ext cx="351104" cy="1866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rIns="0" rtlCol="0" anchor="ctr"/>
              <a:lstStyle/>
              <a:p>
                <a:r>
                  <a:rPr lang="de-CH" sz="1100" dirty="0">
                    <a:solidFill>
                      <a:schemeClr val="tx1"/>
                    </a:solidFill>
                  </a:rPr>
                  <a:t>Best</a:t>
                </a:r>
                <a:endParaRPr lang="en-US" sz="1100" dirty="0">
                  <a:solidFill>
                    <a:schemeClr val="tx1"/>
                  </a:solidFill>
                </a:endParaRPr>
              </a:p>
            </p:txBody>
          </p:sp>
          <p:sp>
            <p:nvSpPr>
              <p:cNvPr id="1025" name="Rectangle 1024">
                <a:extLst>
                  <a:ext uri="{FF2B5EF4-FFF2-40B4-BE49-F238E27FC236}">
                    <a16:creationId xmlns:a16="http://schemas.microsoft.com/office/drawing/2014/main" id="{DA62FBA9-6FFC-B867-13F6-112201665748}"/>
                  </a:ext>
                </a:extLst>
              </p:cNvPr>
              <p:cNvSpPr/>
              <p:nvPr/>
            </p:nvSpPr>
            <p:spPr>
              <a:xfrm>
                <a:off x="5470951" y="2172433"/>
                <a:ext cx="1914230" cy="1866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rtlCol="0" anchor="ctr"/>
              <a:lstStyle/>
              <a:p>
                <a:r>
                  <a:rPr lang="de-CH" sz="1100" dirty="0">
                    <a:solidFill>
                      <a:srgbClr val="0E56C9"/>
                    </a:solidFill>
                  </a:rPr>
                  <a:t>P-Ai AG</a:t>
                </a:r>
                <a:endParaRPr lang="en-US" sz="1100" dirty="0">
                  <a:solidFill>
                    <a:srgbClr val="0E56C9"/>
                  </a:solidFill>
                </a:endParaRPr>
              </a:p>
            </p:txBody>
          </p:sp>
          <p:sp>
            <p:nvSpPr>
              <p:cNvPr id="1027" name="Rectangle 1026">
                <a:extLst>
                  <a:ext uri="{FF2B5EF4-FFF2-40B4-BE49-F238E27FC236}">
                    <a16:creationId xmlns:a16="http://schemas.microsoft.com/office/drawing/2014/main" id="{705123B3-E63C-01D8-19E3-2CCC1D11E3A5}"/>
                  </a:ext>
                </a:extLst>
              </p:cNvPr>
              <p:cNvSpPr/>
              <p:nvPr/>
            </p:nvSpPr>
            <p:spPr>
              <a:xfrm>
                <a:off x="5470951" y="1844604"/>
                <a:ext cx="1945849" cy="29125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rtlCol="0" anchor="ctr"/>
              <a:lstStyle/>
              <a:p>
                <a:r>
                  <a:rPr lang="de-CH" dirty="0">
                    <a:solidFill>
                      <a:schemeClr val="tx1"/>
                    </a:solidFill>
                  </a:rPr>
                  <a:t>GVB </a:t>
                </a:r>
                <a:r>
                  <a:rPr lang="de-CH" dirty="0" err="1">
                    <a:solidFill>
                      <a:schemeClr val="tx1"/>
                    </a:solidFill>
                  </a:rPr>
                  <a:t>Fire</a:t>
                </a:r>
                <a:r>
                  <a:rPr lang="de-CH" dirty="0">
                    <a:solidFill>
                      <a:schemeClr val="tx1"/>
                    </a:solidFill>
                  </a:rPr>
                  <a:t> Alert</a:t>
                </a:r>
                <a:endParaRPr lang="en-US" dirty="0">
                  <a:solidFill>
                    <a:schemeClr val="tx1"/>
                  </a:solidFill>
                </a:endParaRPr>
              </a:p>
            </p:txBody>
          </p:sp>
        </p:grpSp>
        <p:sp>
          <p:nvSpPr>
            <p:cNvPr id="25" name="Rectangle: Rounded Corners 24">
              <a:extLst>
                <a:ext uri="{FF2B5EF4-FFF2-40B4-BE49-F238E27FC236}">
                  <a16:creationId xmlns:a16="http://schemas.microsoft.com/office/drawing/2014/main" id="{50AB29B8-61EA-35A9-9349-34C12FCAA2C7}"/>
                </a:ext>
              </a:extLst>
            </p:cNvPr>
            <p:cNvSpPr/>
            <p:nvPr/>
          </p:nvSpPr>
          <p:spPr>
            <a:xfrm>
              <a:off x="4670944" y="1844604"/>
              <a:ext cx="644242" cy="634895"/>
            </a:xfrm>
            <a:prstGeom prst="roundRect">
              <a:avLst/>
            </a:prstGeom>
            <a:solidFill>
              <a:srgbClr val="FFFFFF"/>
            </a:solidFill>
            <a:ln>
              <a:solidFill>
                <a:srgbClr val="F4F4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red and orange fire light&#10;&#10;Description automatically generated">
              <a:extLst>
                <a:ext uri="{FF2B5EF4-FFF2-40B4-BE49-F238E27FC236}">
                  <a16:creationId xmlns:a16="http://schemas.microsoft.com/office/drawing/2014/main" id="{BE8A950C-D499-8D9F-8479-44B1765781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7034" y="1902285"/>
              <a:ext cx="394203" cy="519531"/>
            </a:xfrm>
            <a:prstGeom prst="rect">
              <a:avLst/>
            </a:prstGeom>
          </p:spPr>
        </p:pic>
      </p:grpSp>
      <p:sp>
        <p:nvSpPr>
          <p:cNvPr id="2" name="Titel 1">
            <a:extLst>
              <a:ext uri="{FF2B5EF4-FFF2-40B4-BE49-F238E27FC236}">
                <a16:creationId xmlns:a16="http://schemas.microsoft.com/office/drawing/2014/main" id="{6AEDCABE-3D1E-782E-7579-FBC6E6442A4C}"/>
              </a:ext>
            </a:extLst>
          </p:cNvPr>
          <p:cNvSpPr>
            <a:spLocks noGrp="1"/>
          </p:cNvSpPr>
          <p:nvPr>
            <p:ph type="title"/>
          </p:nvPr>
        </p:nvSpPr>
        <p:spPr>
          <a:xfrm>
            <a:off x="1742588" y="1282331"/>
            <a:ext cx="5355866" cy="1325563"/>
          </a:xfrm>
        </p:spPr>
        <p:txBody>
          <a:bodyPr>
            <a:noAutofit/>
          </a:bodyPr>
          <a:lstStyle/>
          <a:p>
            <a:r>
              <a:rPr lang="de-DE" sz="8800" b="1" dirty="0">
                <a:solidFill>
                  <a:schemeClr val="bg1"/>
                </a:solidFill>
                <a:latin typeface="Frutiger"/>
              </a:rPr>
              <a:t>GVB </a:t>
            </a:r>
            <a:endParaRPr lang="de-CH" sz="8800" b="1" dirty="0">
              <a:solidFill>
                <a:schemeClr val="bg1"/>
              </a:solidFill>
              <a:latin typeface="Frutiger"/>
            </a:endParaRPr>
          </a:p>
        </p:txBody>
      </p:sp>
      <p:sp>
        <p:nvSpPr>
          <p:cNvPr id="7" name="Rectangle 6">
            <a:extLst>
              <a:ext uri="{FF2B5EF4-FFF2-40B4-BE49-F238E27FC236}">
                <a16:creationId xmlns:a16="http://schemas.microsoft.com/office/drawing/2014/main" id="{31D9BE95-F98A-0BBD-9CED-A609CC310A1D}"/>
              </a:ext>
            </a:extLst>
          </p:cNvPr>
          <p:cNvSpPr/>
          <p:nvPr/>
        </p:nvSpPr>
        <p:spPr>
          <a:xfrm>
            <a:off x="-2186247" y="0"/>
            <a:ext cx="1862050" cy="365125"/>
          </a:xfrm>
          <a:prstGeom prst="rect">
            <a:avLst/>
          </a:prstGeom>
          <a:solidFill>
            <a:srgbClr val="FF8F18"/>
          </a:solidFill>
          <a:ln>
            <a:solidFill>
              <a:srgbClr val="FF8F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dirty="0"/>
              <a:t>GVB Orange</a:t>
            </a:r>
            <a:endParaRPr lang="en-US" dirty="0"/>
          </a:p>
        </p:txBody>
      </p:sp>
      <p:sp>
        <p:nvSpPr>
          <p:cNvPr id="9" name="Rectangle 8">
            <a:extLst>
              <a:ext uri="{FF2B5EF4-FFF2-40B4-BE49-F238E27FC236}">
                <a16:creationId xmlns:a16="http://schemas.microsoft.com/office/drawing/2014/main" id="{43403ABB-6875-8B62-2E66-4276DB726D79}"/>
              </a:ext>
            </a:extLst>
          </p:cNvPr>
          <p:cNvSpPr/>
          <p:nvPr/>
        </p:nvSpPr>
        <p:spPr>
          <a:xfrm>
            <a:off x="-2186247" y="473826"/>
            <a:ext cx="1862050" cy="365125"/>
          </a:xfrm>
          <a:prstGeom prst="rect">
            <a:avLst/>
          </a:prstGeom>
          <a:solidFill>
            <a:srgbClr val="EE000C"/>
          </a:solidFill>
          <a:ln>
            <a:solidFill>
              <a:srgbClr val="EE000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dirty="0"/>
              <a:t>GVB </a:t>
            </a:r>
            <a:r>
              <a:rPr lang="de-CH" dirty="0" err="1"/>
              <a:t>Red</a:t>
            </a:r>
            <a:endParaRPr lang="en-US" dirty="0"/>
          </a:p>
        </p:txBody>
      </p:sp>
      <p:sp>
        <p:nvSpPr>
          <p:cNvPr id="11" name="Titel 1">
            <a:extLst>
              <a:ext uri="{FF2B5EF4-FFF2-40B4-BE49-F238E27FC236}">
                <a16:creationId xmlns:a16="http://schemas.microsoft.com/office/drawing/2014/main" id="{C94645EB-4532-60C6-5253-9DC3A3DAB695}"/>
              </a:ext>
            </a:extLst>
          </p:cNvPr>
          <p:cNvSpPr txBox="1">
            <a:spLocks/>
          </p:cNvSpPr>
          <p:nvPr/>
        </p:nvSpPr>
        <p:spPr>
          <a:xfrm>
            <a:off x="740134" y="5931673"/>
            <a:ext cx="1335156" cy="327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600" b="1" dirty="0">
                <a:solidFill>
                  <a:schemeClr val="bg1"/>
                </a:solidFill>
                <a:latin typeface="Frutiger"/>
              </a:rPr>
              <a:t>August 2023</a:t>
            </a:r>
            <a:endParaRPr lang="de-CH" sz="1600" b="1" dirty="0">
              <a:solidFill>
                <a:schemeClr val="bg1"/>
              </a:solidFill>
              <a:latin typeface="Frutiger"/>
            </a:endParaRPr>
          </a:p>
        </p:txBody>
      </p:sp>
      <p:sp>
        <p:nvSpPr>
          <p:cNvPr id="12" name="Titel 1">
            <a:extLst>
              <a:ext uri="{FF2B5EF4-FFF2-40B4-BE49-F238E27FC236}">
                <a16:creationId xmlns:a16="http://schemas.microsoft.com/office/drawing/2014/main" id="{49122A99-0A3C-C9BF-5327-E9B51DFED12B}"/>
              </a:ext>
            </a:extLst>
          </p:cNvPr>
          <p:cNvSpPr txBox="1">
            <a:spLocks/>
          </p:cNvSpPr>
          <p:nvPr/>
        </p:nvSpPr>
        <p:spPr>
          <a:xfrm>
            <a:off x="2375327" y="5931673"/>
            <a:ext cx="1335156" cy="327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600" b="1" dirty="0" err="1">
                <a:solidFill>
                  <a:schemeClr val="bg1"/>
                </a:solidFill>
                <a:latin typeface="Frutiger"/>
              </a:rPr>
              <a:t>Bärnhäckt</a:t>
            </a:r>
            <a:endParaRPr lang="de-CH" sz="1600" b="1" dirty="0">
              <a:solidFill>
                <a:schemeClr val="bg1"/>
              </a:solidFill>
              <a:latin typeface="Frutiger"/>
            </a:endParaRPr>
          </a:p>
        </p:txBody>
      </p:sp>
      <p:pic>
        <p:nvPicPr>
          <p:cNvPr id="1042" name="Picture 18" descr="Home | GVB – Gebäudeversicherung Bern">
            <a:extLst>
              <a:ext uri="{FF2B5EF4-FFF2-40B4-BE49-F238E27FC236}">
                <a16:creationId xmlns:a16="http://schemas.microsoft.com/office/drawing/2014/main" id="{03A232ED-13EA-1006-071B-FD220754094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4825"/>
          <a:stretch/>
        </p:blipFill>
        <p:spPr bwMode="auto">
          <a:xfrm>
            <a:off x="862054" y="1504156"/>
            <a:ext cx="754566" cy="783369"/>
          </a:xfrm>
          <a:prstGeom prst="rect">
            <a:avLst/>
          </a:prstGeom>
          <a:noFill/>
          <a:extLst>
            <a:ext uri="{909E8E84-426E-40DD-AFC4-6F175D3DCCD1}">
              <a14:hiddenFill xmlns:a14="http://schemas.microsoft.com/office/drawing/2010/main">
                <a:solidFill>
                  <a:srgbClr val="FFFFFF"/>
                </a:solidFill>
              </a14:hiddenFill>
            </a:ext>
          </a:extLst>
        </p:spPr>
      </p:pic>
      <p:sp>
        <p:nvSpPr>
          <p:cNvPr id="14" name="Titel 1">
            <a:extLst>
              <a:ext uri="{FF2B5EF4-FFF2-40B4-BE49-F238E27FC236}">
                <a16:creationId xmlns:a16="http://schemas.microsoft.com/office/drawing/2014/main" id="{B415A6D9-A8A8-81D9-A2D2-CF09FD08CD63}"/>
              </a:ext>
            </a:extLst>
          </p:cNvPr>
          <p:cNvSpPr txBox="1">
            <a:spLocks/>
          </p:cNvSpPr>
          <p:nvPr/>
        </p:nvSpPr>
        <p:spPr>
          <a:xfrm>
            <a:off x="740134" y="2455933"/>
            <a:ext cx="5355866"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8800" b="1" dirty="0" err="1">
                <a:solidFill>
                  <a:schemeClr val="bg1"/>
                </a:solidFill>
                <a:latin typeface="Frutiger"/>
              </a:rPr>
              <a:t>Fire</a:t>
            </a:r>
            <a:r>
              <a:rPr lang="de-DE" sz="8800" b="1" dirty="0">
                <a:solidFill>
                  <a:schemeClr val="bg1"/>
                </a:solidFill>
                <a:latin typeface="Frutiger"/>
              </a:rPr>
              <a:t> Alert</a:t>
            </a:r>
            <a:endParaRPr lang="de-CH" sz="8800" b="1" dirty="0">
              <a:solidFill>
                <a:schemeClr val="bg1"/>
              </a:solidFill>
              <a:latin typeface="Frutiger"/>
            </a:endParaRPr>
          </a:p>
        </p:txBody>
      </p:sp>
      <p:grpSp>
        <p:nvGrpSpPr>
          <p:cNvPr id="18" name="Group 17">
            <a:extLst>
              <a:ext uri="{FF2B5EF4-FFF2-40B4-BE49-F238E27FC236}">
                <a16:creationId xmlns:a16="http://schemas.microsoft.com/office/drawing/2014/main" id="{34857C33-C623-E83D-2368-9FD1821651F8}"/>
              </a:ext>
            </a:extLst>
          </p:cNvPr>
          <p:cNvGrpSpPr/>
          <p:nvPr/>
        </p:nvGrpSpPr>
        <p:grpSpPr>
          <a:xfrm>
            <a:off x="11093575" y="5735196"/>
            <a:ext cx="720000" cy="720000"/>
            <a:chOff x="11093575" y="5735196"/>
            <a:chExt cx="720000" cy="720000"/>
          </a:xfrm>
        </p:grpSpPr>
        <p:sp>
          <p:nvSpPr>
            <p:cNvPr id="15" name="Oval 14">
              <a:extLst>
                <a:ext uri="{FF2B5EF4-FFF2-40B4-BE49-F238E27FC236}">
                  <a16:creationId xmlns:a16="http://schemas.microsoft.com/office/drawing/2014/main" id="{B904C39C-7D7C-A354-9BFC-95AA55A96A05}"/>
                </a:ext>
              </a:extLst>
            </p:cNvPr>
            <p:cNvSpPr/>
            <p:nvPr/>
          </p:nvSpPr>
          <p:spPr>
            <a:xfrm>
              <a:off x="11093575" y="5735196"/>
              <a:ext cx="720000" cy="720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Arrow Right with solid fill">
              <a:extLst>
                <a:ext uri="{FF2B5EF4-FFF2-40B4-BE49-F238E27FC236}">
                  <a16:creationId xmlns:a16="http://schemas.microsoft.com/office/drawing/2014/main" id="{87CA5F5D-249E-A8C9-AFBD-7955AD8B3F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27809" y="5871352"/>
              <a:ext cx="447687" cy="447687"/>
            </a:xfrm>
            <a:prstGeom prst="rect">
              <a:avLst/>
            </a:prstGeom>
          </p:spPr>
        </p:pic>
      </p:grpSp>
    </p:spTree>
    <p:extLst>
      <p:ext uri="{BB962C8B-B14F-4D97-AF65-F5344CB8AC3E}">
        <p14:creationId xmlns:p14="http://schemas.microsoft.com/office/powerpoint/2010/main" val="34002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56D1E65-C96D-9613-59FF-D9F307D9523F}"/>
              </a:ext>
            </a:extLst>
          </p:cNvPr>
          <p:cNvSpPr/>
          <p:nvPr/>
        </p:nvSpPr>
        <p:spPr>
          <a:xfrm>
            <a:off x="2636921" y="1925052"/>
            <a:ext cx="6918158" cy="3007895"/>
          </a:xfrm>
          <a:prstGeom prst="roundRect">
            <a:avLst/>
          </a:prstGeom>
          <a:solidFill>
            <a:srgbClr val="FF8F18"/>
          </a:solidFill>
          <a:ln>
            <a:solidFill>
              <a:srgbClr val="FF8F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6000" dirty="0"/>
              <a:t>Video </a:t>
            </a:r>
            <a:r>
              <a:rPr lang="de-CH" sz="6000" dirty="0" err="1"/>
              <a:t>Placeholder</a:t>
            </a:r>
            <a:endParaRPr lang="en-US" sz="6000" dirty="0"/>
          </a:p>
        </p:txBody>
      </p:sp>
    </p:spTree>
    <p:extLst>
      <p:ext uri="{BB962C8B-B14F-4D97-AF65-F5344CB8AC3E}">
        <p14:creationId xmlns:p14="http://schemas.microsoft.com/office/powerpoint/2010/main" val="386863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rgbClr val="EE000C"/>
            </a:gs>
            <a:gs pos="0">
              <a:srgbClr val="FF8F18"/>
            </a:gs>
          </a:gsLst>
          <a:path path="circle">
            <a:fillToRect l="100000" t="100000"/>
          </a:path>
        </a:gradFill>
        <a:effectLst/>
      </p:bgPr>
    </p:bg>
    <p:spTree>
      <p:nvGrpSpPr>
        <p:cNvPr id="1" name=""/>
        <p:cNvGrpSpPr/>
        <p:nvPr/>
      </p:nvGrpSpPr>
      <p:grpSpPr>
        <a:xfrm>
          <a:off x="0" y="0"/>
          <a:ext cx="0" cy="0"/>
          <a:chOff x="0" y="0"/>
          <a:chExt cx="0" cy="0"/>
        </a:xfrm>
      </p:grpSpPr>
      <p:pic>
        <p:nvPicPr>
          <p:cNvPr id="4110" name="Picture 14" descr="Laptop Screen PNG, Vector, PSD, and Clipart With Transparent Background for  Free Download | Pngtree">
            <a:extLst>
              <a:ext uri="{FF2B5EF4-FFF2-40B4-BE49-F238E27FC236}">
                <a16:creationId xmlns:a16="http://schemas.microsoft.com/office/drawing/2014/main" id="{F6892097-2589-DCDB-0F81-A7ACABEA2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144" y="1115561"/>
            <a:ext cx="12439211" cy="69970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0194F3E-0C13-BE4E-4B55-FD201AD345EC}"/>
              </a:ext>
            </a:extLst>
          </p:cNvPr>
          <p:cNvPicPr>
            <a:picLocks noChangeAspect="1"/>
          </p:cNvPicPr>
          <p:nvPr/>
        </p:nvPicPr>
        <p:blipFill rotWithShape="1">
          <a:blip r:embed="rId3"/>
          <a:srcRect b="15168"/>
          <a:stretch/>
        </p:blipFill>
        <p:spPr>
          <a:xfrm>
            <a:off x="2953059" y="1624263"/>
            <a:ext cx="9238942" cy="5233737"/>
          </a:xfrm>
          <a:prstGeom prst="rect">
            <a:avLst/>
          </a:prstGeom>
        </p:spPr>
      </p:pic>
      <p:sp>
        <p:nvSpPr>
          <p:cNvPr id="8" name="Speech Bubble: Oval 7">
            <a:extLst>
              <a:ext uri="{FF2B5EF4-FFF2-40B4-BE49-F238E27FC236}">
                <a16:creationId xmlns:a16="http://schemas.microsoft.com/office/drawing/2014/main" id="{89ECCC6A-B365-94CB-3376-605A7DF90362}"/>
              </a:ext>
            </a:extLst>
          </p:cNvPr>
          <p:cNvSpPr/>
          <p:nvPr/>
        </p:nvSpPr>
        <p:spPr>
          <a:xfrm>
            <a:off x="5140960" y="802640"/>
            <a:ext cx="4439920" cy="1903111"/>
          </a:xfrm>
          <a:prstGeom prst="wedgeEllipseCallout">
            <a:avLst>
              <a:gd name="adj1" fmla="val 45758"/>
              <a:gd name="adj2" fmla="val 65169"/>
            </a:avLst>
          </a:prstGeom>
          <a:solidFill>
            <a:srgbClr val="FF8F18"/>
          </a:solidFill>
          <a:ln w="63500">
            <a:solidFill>
              <a:schemeClr val="tx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4400" b="1" dirty="0" err="1">
                <a:solidFill>
                  <a:schemeClr val="tx1"/>
                </a:solidFill>
                <a:latin typeface="Frutiger"/>
              </a:rPr>
              <a:t>Cheibä</a:t>
            </a:r>
            <a:r>
              <a:rPr lang="de-CH" sz="4400" b="1" dirty="0">
                <a:solidFill>
                  <a:schemeClr val="tx1"/>
                </a:solidFill>
                <a:latin typeface="Frutiger"/>
              </a:rPr>
              <a:t> </a:t>
            </a:r>
            <a:r>
              <a:rPr lang="de-CH" sz="4400" b="1" dirty="0" err="1">
                <a:solidFill>
                  <a:schemeClr val="tx1"/>
                </a:solidFill>
                <a:latin typeface="Frutiger"/>
              </a:rPr>
              <a:t>tüür</a:t>
            </a:r>
            <a:r>
              <a:rPr lang="de-CH" sz="4400" b="1" dirty="0">
                <a:solidFill>
                  <a:schemeClr val="tx1"/>
                </a:solidFill>
                <a:latin typeface="Frutiger"/>
              </a:rPr>
              <a:t>!</a:t>
            </a:r>
            <a:endParaRPr lang="en-US" sz="4400" b="1" dirty="0">
              <a:solidFill>
                <a:schemeClr val="tx1"/>
              </a:solidFill>
              <a:latin typeface="Frutiger"/>
            </a:endParaRPr>
          </a:p>
        </p:txBody>
      </p:sp>
      <p:sp>
        <p:nvSpPr>
          <p:cNvPr id="2" name="Rectangle 1">
            <a:extLst>
              <a:ext uri="{FF2B5EF4-FFF2-40B4-BE49-F238E27FC236}">
                <a16:creationId xmlns:a16="http://schemas.microsoft.com/office/drawing/2014/main" id="{31819B9E-90BF-8C94-B07B-179FDE18803D}"/>
              </a:ext>
            </a:extLst>
          </p:cNvPr>
          <p:cNvSpPr/>
          <p:nvPr/>
        </p:nvSpPr>
        <p:spPr>
          <a:xfrm>
            <a:off x="9466458" y="3390421"/>
            <a:ext cx="1425727" cy="3063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68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91000">
              <a:srgbClr val="EE000C"/>
            </a:gs>
            <a:gs pos="37000">
              <a:srgbClr val="FF8F18"/>
            </a:gs>
          </a:gsLst>
          <a:path path="circle">
            <a:fillToRect l="100000" t="100000"/>
          </a:path>
        </a:gradFill>
        <a:effectLst/>
      </p:bgPr>
    </p:bg>
    <p:spTree>
      <p:nvGrpSpPr>
        <p:cNvPr id="1" name=""/>
        <p:cNvGrpSpPr/>
        <p:nvPr/>
      </p:nvGrpSpPr>
      <p:grpSpPr>
        <a:xfrm>
          <a:off x="0" y="0"/>
          <a:ext cx="0" cy="0"/>
          <a:chOff x="0" y="0"/>
          <a:chExt cx="0" cy="0"/>
        </a:xfrm>
      </p:grpSpPr>
      <p:pic>
        <p:nvPicPr>
          <p:cNvPr id="9" name="Graphic 8" descr="Thumbs Down with solid fill">
            <a:extLst>
              <a:ext uri="{FF2B5EF4-FFF2-40B4-BE49-F238E27FC236}">
                <a16:creationId xmlns:a16="http://schemas.microsoft.com/office/drawing/2014/main" id="{1914B0E6-1347-F6AF-D607-19435D24BC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1578" y="1704224"/>
            <a:ext cx="914400" cy="914400"/>
          </a:xfrm>
          <a:prstGeom prst="rect">
            <a:avLst/>
          </a:prstGeom>
        </p:spPr>
      </p:pic>
      <p:sp>
        <p:nvSpPr>
          <p:cNvPr id="10" name="TextBox 9">
            <a:extLst>
              <a:ext uri="{FF2B5EF4-FFF2-40B4-BE49-F238E27FC236}">
                <a16:creationId xmlns:a16="http://schemas.microsoft.com/office/drawing/2014/main" id="{A079B3BA-E11C-FB1B-4AAE-58F68BEEB2A9}"/>
              </a:ext>
            </a:extLst>
          </p:cNvPr>
          <p:cNvSpPr txBox="1"/>
          <p:nvPr/>
        </p:nvSpPr>
        <p:spPr>
          <a:xfrm>
            <a:off x="7812601" y="1767235"/>
            <a:ext cx="3591935" cy="646331"/>
          </a:xfrm>
          <a:prstGeom prst="rect">
            <a:avLst/>
          </a:prstGeom>
          <a:noFill/>
        </p:spPr>
        <p:txBody>
          <a:bodyPr wrap="square" rtlCol="0">
            <a:spAutoFit/>
          </a:bodyPr>
          <a:lstStyle/>
          <a:p>
            <a:r>
              <a:rPr lang="de-CH" sz="3600" dirty="0">
                <a:solidFill>
                  <a:schemeClr val="bg1"/>
                </a:solidFill>
                <a:latin typeface="Frutiger"/>
              </a:rPr>
              <a:t>Kostet Geld</a:t>
            </a:r>
            <a:endParaRPr lang="en-US" sz="3600" dirty="0">
              <a:solidFill>
                <a:schemeClr val="bg1"/>
              </a:solidFill>
              <a:latin typeface="Frutiger"/>
            </a:endParaRPr>
          </a:p>
        </p:txBody>
      </p:sp>
      <p:sp>
        <p:nvSpPr>
          <p:cNvPr id="11" name="Rectangle 10">
            <a:extLst>
              <a:ext uri="{FF2B5EF4-FFF2-40B4-BE49-F238E27FC236}">
                <a16:creationId xmlns:a16="http://schemas.microsoft.com/office/drawing/2014/main" id="{8A791F75-F5FC-0D3E-7A38-9B28EC25401E}"/>
              </a:ext>
            </a:extLst>
          </p:cNvPr>
          <p:cNvSpPr/>
          <p:nvPr/>
        </p:nvSpPr>
        <p:spPr>
          <a:xfrm>
            <a:off x="0" y="1912231"/>
            <a:ext cx="5354320" cy="51813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10" name="Picture 14" descr="Laptop Screen PNG, Vector, PSD, and Clipart With Transparent Background for  Free Download | Pngtree">
            <a:extLst>
              <a:ext uri="{FF2B5EF4-FFF2-40B4-BE49-F238E27FC236}">
                <a16:creationId xmlns:a16="http://schemas.microsoft.com/office/drawing/2014/main" id="{F6892097-2589-DCDB-0F81-A7ACABEA2C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633" y="1552622"/>
            <a:ext cx="12439211" cy="699705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77A1DA0-7675-8AD1-6674-2366DC7CD7C9}"/>
              </a:ext>
            </a:extLst>
          </p:cNvPr>
          <p:cNvGrpSpPr/>
          <p:nvPr/>
        </p:nvGrpSpPr>
        <p:grpSpPr>
          <a:xfrm>
            <a:off x="1146649" y="2413566"/>
            <a:ext cx="4115307" cy="4448502"/>
            <a:chOff x="960436" y="1849493"/>
            <a:chExt cx="4115307" cy="4448502"/>
          </a:xfrm>
        </p:grpSpPr>
        <p:pic>
          <p:nvPicPr>
            <p:cNvPr id="3" name="Picture 2">
              <a:extLst>
                <a:ext uri="{FF2B5EF4-FFF2-40B4-BE49-F238E27FC236}">
                  <a16:creationId xmlns:a16="http://schemas.microsoft.com/office/drawing/2014/main" id="{0FC52582-AA53-F262-49BA-AECA300E8AE7}"/>
                </a:ext>
              </a:extLst>
            </p:cNvPr>
            <p:cNvPicPr>
              <a:picLocks noChangeAspect="1"/>
            </p:cNvPicPr>
            <p:nvPr/>
          </p:nvPicPr>
          <p:blipFill>
            <a:blip r:embed="rId5"/>
            <a:stretch>
              <a:fillRect/>
            </a:stretch>
          </p:blipFill>
          <p:spPr>
            <a:xfrm>
              <a:off x="960436" y="2382585"/>
              <a:ext cx="3220087" cy="3915410"/>
            </a:xfrm>
            <a:prstGeom prst="rect">
              <a:avLst/>
            </a:prstGeom>
          </p:spPr>
        </p:pic>
        <p:sp>
          <p:nvSpPr>
            <p:cNvPr id="4" name="TextBox 3">
              <a:extLst>
                <a:ext uri="{FF2B5EF4-FFF2-40B4-BE49-F238E27FC236}">
                  <a16:creationId xmlns:a16="http://schemas.microsoft.com/office/drawing/2014/main" id="{825C3788-3E65-80AB-12F5-C3FD5B188328}"/>
                </a:ext>
              </a:extLst>
            </p:cNvPr>
            <p:cNvSpPr txBox="1"/>
            <p:nvPr/>
          </p:nvSpPr>
          <p:spPr>
            <a:xfrm>
              <a:off x="1277389" y="1849493"/>
              <a:ext cx="3798354" cy="923330"/>
            </a:xfrm>
            <a:prstGeom prst="rect">
              <a:avLst/>
            </a:prstGeom>
            <a:noFill/>
          </p:spPr>
          <p:txBody>
            <a:bodyPr wrap="square" rtlCol="0">
              <a:spAutoFit/>
            </a:bodyPr>
            <a:lstStyle/>
            <a:p>
              <a:r>
                <a:rPr lang="de-CH" b="1" dirty="0">
                  <a:latin typeface="Frutiger"/>
                </a:rPr>
                <a:t>25.-</a:t>
              </a:r>
            </a:p>
            <a:p>
              <a:r>
                <a:rPr lang="de-CH" dirty="0">
                  <a:latin typeface="Frutiger"/>
                </a:rPr>
                <a:t>Der neue </a:t>
              </a:r>
              <a:r>
                <a:rPr lang="de-CH" b="1" dirty="0" err="1">
                  <a:latin typeface="Frutiger"/>
                </a:rPr>
                <a:t>RaspberryPiai</a:t>
              </a:r>
              <a:r>
                <a:rPr lang="de-CH" dirty="0">
                  <a:latin typeface="Frutiger"/>
                </a:rPr>
                <a:t> </a:t>
              </a:r>
            </a:p>
            <a:p>
              <a:r>
                <a:rPr lang="de-CH" dirty="0">
                  <a:latin typeface="Frutiger"/>
                </a:rPr>
                <a:t>Alarmsignal-Weiterleiter</a:t>
              </a:r>
              <a:endParaRPr lang="en-US" dirty="0">
                <a:latin typeface="Frutiger"/>
              </a:endParaRPr>
            </a:p>
          </p:txBody>
        </p:sp>
      </p:grpSp>
      <p:pic>
        <p:nvPicPr>
          <p:cNvPr id="13" name="Graphic 12" descr="Thumbs Down with solid fill">
            <a:extLst>
              <a:ext uri="{FF2B5EF4-FFF2-40B4-BE49-F238E27FC236}">
                <a16:creationId xmlns:a16="http://schemas.microsoft.com/office/drawing/2014/main" id="{1090AA4A-2B27-3021-2F61-22ABE753EE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1578" y="3104349"/>
            <a:ext cx="914400" cy="914400"/>
          </a:xfrm>
          <a:prstGeom prst="rect">
            <a:avLst/>
          </a:prstGeom>
        </p:spPr>
      </p:pic>
      <p:sp>
        <p:nvSpPr>
          <p:cNvPr id="14" name="TextBox 13">
            <a:extLst>
              <a:ext uri="{FF2B5EF4-FFF2-40B4-BE49-F238E27FC236}">
                <a16:creationId xmlns:a16="http://schemas.microsoft.com/office/drawing/2014/main" id="{94EB37A1-ABE1-8FD2-9873-6D512F561840}"/>
              </a:ext>
            </a:extLst>
          </p:cNvPr>
          <p:cNvSpPr txBox="1"/>
          <p:nvPr/>
        </p:nvSpPr>
        <p:spPr>
          <a:xfrm>
            <a:off x="7812601" y="3134829"/>
            <a:ext cx="3591935" cy="646331"/>
          </a:xfrm>
          <a:prstGeom prst="rect">
            <a:avLst/>
          </a:prstGeom>
          <a:noFill/>
        </p:spPr>
        <p:txBody>
          <a:bodyPr wrap="square" rtlCol="0">
            <a:spAutoFit/>
          </a:bodyPr>
          <a:lstStyle/>
          <a:p>
            <a:r>
              <a:rPr lang="de-CH" sz="3600" dirty="0">
                <a:solidFill>
                  <a:schemeClr val="bg1"/>
                </a:solidFill>
                <a:latin typeface="Frutiger"/>
              </a:rPr>
              <a:t>Braucht Platz</a:t>
            </a:r>
            <a:endParaRPr lang="en-US" sz="3600" dirty="0">
              <a:solidFill>
                <a:schemeClr val="bg1"/>
              </a:solidFill>
              <a:latin typeface="Frutiger"/>
            </a:endParaRPr>
          </a:p>
        </p:txBody>
      </p:sp>
      <p:pic>
        <p:nvPicPr>
          <p:cNvPr id="15" name="Graphic 14" descr="Thumbs Down with solid fill">
            <a:extLst>
              <a:ext uri="{FF2B5EF4-FFF2-40B4-BE49-F238E27FC236}">
                <a16:creationId xmlns:a16="http://schemas.microsoft.com/office/drawing/2014/main" id="{DA7BE3A9-1B13-2FF2-E134-E8F1A2A6A6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1578" y="4567531"/>
            <a:ext cx="914400" cy="914400"/>
          </a:xfrm>
          <a:prstGeom prst="rect">
            <a:avLst/>
          </a:prstGeom>
        </p:spPr>
      </p:pic>
      <p:sp>
        <p:nvSpPr>
          <p:cNvPr id="16" name="TextBox 15">
            <a:extLst>
              <a:ext uri="{FF2B5EF4-FFF2-40B4-BE49-F238E27FC236}">
                <a16:creationId xmlns:a16="http://schemas.microsoft.com/office/drawing/2014/main" id="{3E5CBE60-CEA6-E3E8-FA13-B456C666595F}"/>
              </a:ext>
            </a:extLst>
          </p:cNvPr>
          <p:cNvSpPr txBox="1"/>
          <p:nvPr/>
        </p:nvSpPr>
        <p:spPr>
          <a:xfrm>
            <a:off x="7812601" y="4609319"/>
            <a:ext cx="3591935" cy="646331"/>
          </a:xfrm>
          <a:prstGeom prst="rect">
            <a:avLst/>
          </a:prstGeom>
          <a:noFill/>
        </p:spPr>
        <p:txBody>
          <a:bodyPr wrap="square" rtlCol="0">
            <a:spAutoFit/>
          </a:bodyPr>
          <a:lstStyle/>
          <a:p>
            <a:r>
              <a:rPr lang="de-CH" sz="3600" dirty="0">
                <a:solidFill>
                  <a:schemeClr val="bg1"/>
                </a:solidFill>
                <a:latin typeface="Frutiger"/>
              </a:rPr>
              <a:t>Nicht nachhaltig</a:t>
            </a:r>
            <a:endParaRPr lang="en-US" sz="3600" dirty="0">
              <a:solidFill>
                <a:schemeClr val="bg1"/>
              </a:solidFill>
              <a:latin typeface="Frutiger"/>
            </a:endParaRPr>
          </a:p>
        </p:txBody>
      </p:sp>
      <p:pic>
        <p:nvPicPr>
          <p:cNvPr id="19" name="Picture 18" descr="A black box with a logo on it&#10;&#10;Description automatically generated">
            <a:extLst>
              <a:ext uri="{FF2B5EF4-FFF2-40B4-BE49-F238E27FC236}">
                <a16:creationId xmlns:a16="http://schemas.microsoft.com/office/drawing/2014/main" id="{D1363739-E7EA-8BAF-1E73-024296132A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3935" y="3429000"/>
            <a:ext cx="2884029" cy="2275761"/>
          </a:xfrm>
          <a:prstGeom prst="rect">
            <a:avLst/>
          </a:prstGeom>
        </p:spPr>
      </p:pic>
    </p:spTree>
    <p:extLst>
      <p:ext uri="{BB962C8B-B14F-4D97-AF65-F5344CB8AC3E}">
        <p14:creationId xmlns:p14="http://schemas.microsoft.com/office/powerpoint/2010/main" val="3035280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EE000C"/>
            </a:gs>
            <a:gs pos="100000">
              <a:srgbClr val="FF8F18"/>
            </a:gs>
          </a:gsLst>
          <a:path path="circle">
            <a:fillToRect l="100000" t="100000"/>
          </a:path>
        </a:gra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CEAC01FF-81BB-3645-29B6-3015492F597B}"/>
              </a:ext>
            </a:extLst>
          </p:cNvPr>
          <p:cNvGrpSpPr/>
          <p:nvPr/>
        </p:nvGrpSpPr>
        <p:grpSpPr>
          <a:xfrm>
            <a:off x="1593370" y="590042"/>
            <a:ext cx="9005259" cy="5612281"/>
            <a:chOff x="1593370" y="504978"/>
            <a:chExt cx="9005259" cy="5612281"/>
          </a:xfrm>
          <a:effectLst>
            <a:outerShdw blurRad="50800" dist="38100" dir="2700000" sx="101000" sy="101000" algn="tl" rotWithShape="0">
              <a:prstClr val="black">
                <a:alpha val="40000"/>
              </a:prstClr>
            </a:outerShdw>
          </a:effectLst>
        </p:grpSpPr>
        <p:pic>
          <p:nvPicPr>
            <p:cNvPr id="7" name="Picture 6" descr="Zeitung «Der Bund» 1850–1994 digitalisiert und als Volltext zugänglich">
              <a:extLst>
                <a:ext uri="{FF2B5EF4-FFF2-40B4-BE49-F238E27FC236}">
                  <a16:creationId xmlns:a16="http://schemas.microsoft.com/office/drawing/2014/main" id="{288DE4D2-489B-BE2C-FB1C-89EFB04257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9144"/>
            <a:stretch/>
          </p:blipFill>
          <p:spPr bwMode="auto">
            <a:xfrm>
              <a:off x="1593370" y="504978"/>
              <a:ext cx="9005259" cy="5612281"/>
            </a:xfrm>
            <a:custGeom>
              <a:avLst/>
              <a:gdLst>
                <a:gd name="connsiteX0" fmla="*/ 1082869 w 9005259"/>
                <a:gd name="connsiteY0" fmla="*/ 5226901 h 5612281"/>
                <a:gd name="connsiteX1" fmla="*/ 1086542 w 9005259"/>
                <a:gd name="connsiteY1" fmla="*/ 5227665 h 5612281"/>
                <a:gd name="connsiteX2" fmla="*/ 1082324 w 9005259"/>
                <a:gd name="connsiteY2" fmla="*/ 5227041 h 5612281"/>
                <a:gd name="connsiteX3" fmla="*/ 1082869 w 9005259"/>
                <a:gd name="connsiteY3" fmla="*/ 5226901 h 5612281"/>
                <a:gd name="connsiteX4" fmla="*/ 0 w 9005259"/>
                <a:gd name="connsiteY4" fmla="*/ 0 h 5612281"/>
                <a:gd name="connsiteX5" fmla="*/ 9005259 w 9005259"/>
                <a:gd name="connsiteY5" fmla="*/ 0 h 5612281"/>
                <a:gd name="connsiteX6" fmla="*/ 9005259 w 9005259"/>
                <a:gd name="connsiteY6" fmla="*/ 5422475 h 5612281"/>
                <a:gd name="connsiteX7" fmla="*/ 8993662 w 9005259"/>
                <a:gd name="connsiteY7" fmla="*/ 5403176 h 5612281"/>
                <a:gd name="connsiteX8" fmla="*/ 8984319 w 9005259"/>
                <a:gd name="connsiteY8" fmla="*/ 5386503 h 5612281"/>
                <a:gd name="connsiteX9" fmla="*/ 8950452 w 9005259"/>
                <a:gd name="connsiteY9" fmla="*/ 5397792 h 5612281"/>
                <a:gd name="connsiteX10" fmla="*/ 8927874 w 9005259"/>
                <a:gd name="connsiteY10" fmla="*/ 5431658 h 5612281"/>
                <a:gd name="connsiteX11" fmla="*/ 8894008 w 9005259"/>
                <a:gd name="connsiteY11" fmla="*/ 5488103 h 5612281"/>
                <a:gd name="connsiteX12" fmla="*/ 8826274 w 9005259"/>
                <a:gd name="connsiteY12" fmla="*/ 5612281 h 5612281"/>
                <a:gd name="connsiteX13" fmla="*/ 8656941 w 9005259"/>
                <a:gd name="connsiteY13" fmla="*/ 5397792 h 5612281"/>
                <a:gd name="connsiteX14" fmla="*/ 8566630 w 9005259"/>
                <a:gd name="connsiteY14" fmla="*/ 5488103 h 5612281"/>
                <a:gd name="connsiteX15" fmla="*/ 8476319 w 9005259"/>
                <a:gd name="connsiteY15" fmla="*/ 5555836 h 5612281"/>
                <a:gd name="connsiteX16" fmla="*/ 8431163 w 9005259"/>
                <a:gd name="connsiteY16" fmla="*/ 5476814 h 5612281"/>
                <a:gd name="connsiteX17" fmla="*/ 8329563 w 9005259"/>
                <a:gd name="connsiteY17" fmla="*/ 5375214 h 5612281"/>
                <a:gd name="connsiteX18" fmla="*/ 8306986 w 9005259"/>
                <a:gd name="connsiteY18" fmla="*/ 5409081 h 5612281"/>
                <a:gd name="connsiteX19" fmla="*/ 8284408 w 9005259"/>
                <a:gd name="connsiteY19" fmla="*/ 5488103 h 5612281"/>
                <a:gd name="connsiteX20" fmla="*/ 8250541 w 9005259"/>
                <a:gd name="connsiteY20" fmla="*/ 5533258 h 5612281"/>
                <a:gd name="connsiteX21" fmla="*/ 8216674 w 9005259"/>
                <a:gd name="connsiteY21" fmla="*/ 5454236 h 5612281"/>
                <a:gd name="connsiteX22" fmla="*/ 8148941 w 9005259"/>
                <a:gd name="connsiteY22" fmla="*/ 5341347 h 5612281"/>
                <a:gd name="connsiteX23" fmla="*/ 8047341 w 9005259"/>
                <a:gd name="connsiteY23" fmla="*/ 5488103 h 5612281"/>
                <a:gd name="connsiteX24" fmla="*/ 8002186 w 9005259"/>
                <a:gd name="connsiteY24" fmla="*/ 5567125 h 5612281"/>
                <a:gd name="connsiteX25" fmla="*/ 7900586 w 9005259"/>
                <a:gd name="connsiteY25" fmla="*/ 5386503 h 5612281"/>
                <a:gd name="connsiteX26" fmla="*/ 7844141 w 9005259"/>
                <a:gd name="connsiteY26" fmla="*/ 5341347 h 5612281"/>
                <a:gd name="connsiteX27" fmla="*/ 7810274 w 9005259"/>
                <a:gd name="connsiteY27" fmla="*/ 5409081 h 5612281"/>
                <a:gd name="connsiteX28" fmla="*/ 7776408 w 9005259"/>
                <a:gd name="connsiteY28" fmla="*/ 5454236 h 5612281"/>
                <a:gd name="connsiteX29" fmla="*/ 7708674 w 9005259"/>
                <a:gd name="connsiteY29" fmla="*/ 5330058 h 5612281"/>
                <a:gd name="connsiteX30" fmla="*/ 7674808 w 9005259"/>
                <a:gd name="connsiteY30" fmla="*/ 5296192 h 5612281"/>
                <a:gd name="connsiteX31" fmla="*/ 7595786 w 9005259"/>
                <a:gd name="connsiteY31" fmla="*/ 5217170 h 5612281"/>
                <a:gd name="connsiteX32" fmla="*/ 7573208 w 9005259"/>
                <a:gd name="connsiteY32" fmla="*/ 5251036 h 5612281"/>
                <a:gd name="connsiteX33" fmla="*/ 7573208 w 9005259"/>
                <a:gd name="connsiteY33" fmla="*/ 5442947 h 5612281"/>
                <a:gd name="connsiteX34" fmla="*/ 7539341 w 9005259"/>
                <a:gd name="connsiteY34" fmla="*/ 5454236 h 5612281"/>
                <a:gd name="connsiteX35" fmla="*/ 7516763 w 9005259"/>
                <a:gd name="connsiteY35" fmla="*/ 5409081 h 5612281"/>
                <a:gd name="connsiteX36" fmla="*/ 7460319 w 9005259"/>
                <a:gd name="connsiteY36" fmla="*/ 5330058 h 5612281"/>
                <a:gd name="connsiteX37" fmla="*/ 7415163 w 9005259"/>
                <a:gd name="connsiteY37" fmla="*/ 5409081 h 5612281"/>
                <a:gd name="connsiteX38" fmla="*/ 7370008 w 9005259"/>
                <a:gd name="connsiteY38" fmla="*/ 5431658 h 5612281"/>
                <a:gd name="connsiteX39" fmla="*/ 7347430 w 9005259"/>
                <a:gd name="connsiteY39" fmla="*/ 5363925 h 5612281"/>
                <a:gd name="connsiteX40" fmla="*/ 7313563 w 9005259"/>
                <a:gd name="connsiteY40" fmla="*/ 5296192 h 5612281"/>
                <a:gd name="connsiteX41" fmla="*/ 7279697 w 9005259"/>
                <a:gd name="connsiteY41" fmla="*/ 5341347 h 5612281"/>
                <a:gd name="connsiteX42" fmla="*/ 7257119 w 9005259"/>
                <a:gd name="connsiteY42" fmla="*/ 5375214 h 5612281"/>
                <a:gd name="connsiteX43" fmla="*/ 7211963 w 9005259"/>
                <a:gd name="connsiteY43" fmla="*/ 5420370 h 5612281"/>
                <a:gd name="connsiteX44" fmla="*/ 7178097 w 9005259"/>
                <a:gd name="connsiteY44" fmla="*/ 5397792 h 5612281"/>
                <a:gd name="connsiteX45" fmla="*/ 7166808 w 9005259"/>
                <a:gd name="connsiteY45" fmla="*/ 5341347 h 5612281"/>
                <a:gd name="connsiteX46" fmla="*/ 7121652 w 9005259"/>
                <a:gd name="connsiteY46" fmla="*/ 5251036 h 5612281"/>
                <a:gd name="connsiteX47" fmla="*/ 7042630 w 9005259"/>
                <a:gd name="connsiteY47" fmla="*/ 5330058 h 5612281"/>
                <a:gd name="connsiteX48" fmla="*/ 6895874 w 9005259"/>
                <a:gd name="connsiteY48" fmla="*/ 5476814 h 5612281"/>
                <a:gd name="connsiteX49" fmla="*/ 6782986 w 9005259"/>
                <a:gd name="connsiteY49" fmla="*/ 5296192 h 5612281"/>
                <a:gd name="connsiteX50" fmla="*/ 6715252 w 9005259"/>
                <a:gd name="connsiteY50" fmla="*/ 5431658 h 5612281"/>
                <a:gd name="connsiteX51" fmla="*/ 6692674 w 9005259"/>
                <a:gd name="connsiteY51" fmla="*/ 5397792 h 5612281"/>
                <a:gd name="connsiteX52" fmla="*/ 6624941 w 9005259"/>
                <a:gd name="connsiteY52" fmla="*/ 5284903 h 5612281"/>
                <a:gd name="connsiteX53" fmla="*/ 6602363 w 9005259"/>
                <a:gd name="connsiteY53" fmla="*/ 5375214 h 5612281"/>
                <a:gd name="connsiteX54" fmla="*/ 6579786 w 9005259"/>
                <a:gd name="connsiteY54" fmla="*/ 5420370 h 5612281"/>
                <a:gd name="connsiteX55" fmla="*/ 6568497 w 9005259"/>
                <a:gd name="connsiteY55" fmla="*/ 5386503 h 5612281"/>
                <a:gd name="connsiteX56" fmla="*/ 6478186 w 9005259"/>
                <a:gd name="connsiteY56" fmla="*/ 5273614 h 5612281"/>
                <a:gd name="connsiteX57" fmla="*/ 6466897 w 9005259"/>
                <a:gd name="connsiteY57" fmla="*/ 5386503 h 5612281"/>
                <a:gd name="connsiteX58" fmla="*/ 6466897 w 9005259"/>
                <a:gd name="connsiteY58" fmla="*/ 5454236 h 5612281"/>
                <a:gd name="connsiteX59" fmla="*/ 6365297 w 9005259"/>
                <a:gd name="connsiteY59" fmla="*/ 5330058 h 5612281"/>
                <a:gd name="connsiteX60" fmla="*/ 6263697 w 9005259"/>
                <a:gd name="connsiteY60" fmla="*/ 5217170 h 5612281"/>
                <a:gd name="connsiteX61" fmla="*/ 6218541 w 9005259"/>
                <a:gd name="connsiteY61" fmla="*/ 5262325 h 5612281"/>
                <a:gd name="connsiteX62" fmla="*/ 6150808 w 9005259"/>
                <a:gd name="connsiteY62" fmla="*/ 5544547 h 5612281"/>
                <a:gd name="connsiteX63" fmla="*/ 6116941 w 9005259"/>
                <a:gd name="connsiteY63" fmla="*/ 5533258 h 5612281"/>
                <a:gd name="connsiteX64" fmla="*/ 6094363 w 9005259"/>
                <a:gd name="connsiteY64" fmla="*/ 5488103 h 5612281"/>
                <a:gd name="connsiteX65" fmla="*/ 6060497 w 9005259"/>
                <a:gd name="connsiteY65" fmla="*/ 5442947 h 5612281"/>
                <a:gd name="connsiteX66" fmla="*/ 5947608 w 9005259"/>
                <a:gd name="connsiteY66" fmla="*/ 5217170 h 5612281"/>
                <a:gd name="connsiteX67" fmla="*/ 5913741 w 9005259"/>
                <a:gd name="connsiteY67" fmla="*/ 5251036 h 5612281"/>
                <a:gd name="connsiteX68" fmla="*/ 5902452 w 9005259"/>
                <a:gd name="connsiteY68" fmla="*/ 5284903 h 5612281"/>
                <a:gd name="connsiteX69" fmla="*/ 5857297 w 9005259"/>
                <a:gd name="connsiteY69" fmla="*/ 5521970 h 5612281"/>
                <a:gd name="connsiteX70" fmla="*/ 5699252 w 9005259"/>
                <a:gd name="connsiteY70" fmla="*/ 5296192 h 5612281"/>
                <a:gd name="connsiteX71" fmla="*/ 5642808 w 9005259"/>
                <a:gd name="connsiteY71" fmla="*/ 5284903 h 5612281"/>
                <a:gd name="connsiteX72" fmla="*/ 5631519 w 9005259"/>
                <a:gd name="connsiteY72" fmla="*/ 5330058 h 5612281"/>
                <a:gd name="connsiteX73" fmla="*/ 5608941 w 9005259"/>
                <a:gd name="connsiteY73" fmla="*/ 5375214 h 5612281"/>
                <a:gd name="connsiteX74" fmla="*/ 5597652 w 9005259"/>
                <a:gd name="connsiteY74" fmla="*/ 5465525 h 5612281"/>
                <a:gd name="connsiteX75" fmla="*/ 5563786 w 9005259"/>
                <a:gd name="connsiteY75" fmla="*/ 5431658 h 5612281"/>
                <a:gd name="connsiteX76" fmla="*/ 5496052 w 9005259"/>
                <a:gd name="connsiteY76" fmla="*/ 5330058 h 5612281"/>
                <a:gd name="connsiteX77" fmla="*/ 5383163 w 9005259"/>
                <a:gd name="connsiteY77" fmla="*/ 5228458 h 5612281"/>
                <a:gd name="connsiteX78" fmla="*/ 5315430 w 9005259"/>
                <a:gd name="connsiteY78" fmla="*/ 5284903 h 5612281"/>
                <a:gd name="connsiteX79" fmla="*/ 5258986 w 9005259"/>
                <a:gd name="connsiteY79" fmla="*/ 5330058 h 5612281"/>
                <a:gd name="connsiteX80" fmla="*/ 5179963 w 9005259"/>
                <a:gd name="connsiteY80" fmla="*/ 5273614 h 5612281"/>
                <a:gd name="connsiteX81" fmla="*/ 5123519 w 9005259"/>
                <a:gd name="connsiteY81" fmla="*/ 5205881 h 5612281"/>
                <a:gd name="connsiteX82" fmla="*/ 5089652 w 9005259"/>
                <a:gd name="connsiteY82" fmla="*/ 5228458 h 5612281"/>
                <a:gd name="connsiteX83" fmla="*/ 5067074 w 9005259"/>
                <a:gd name="connsiteY83" fmla="*/ 5386503 h 5612281"/>
                <a:gd name="connsiteX84" fmla="*/ 5010630 w 9005259"/>
                <a:gd name="connsiteY84" fmla="*/ 5341347 h 5612281"/>
                <a:gd name="connsiteX85" fmla="*/ 4954186 w 9005259"/>
                <a:gd name="connsiteY85" fmla="*/ 5284903 h 5612281"/>
                <a:gd name="connsiteX86" fmla="*/ 4886452 w 9005259"/>
                <a:gd name="connsiteY86" fmla="*/ 5262325 h 5612281"/>
                <a:gd name="connsiteX87" fmla="*/ 4830008 w 9005259"/>
                <a:gd name="connsiteY87" fmla="*/ 5375214 h 5612281"/>
                <a:gd name="connsiteX88" fmla="*/ 4796141 w 9005259"/>
                <a:gd name="connsiteY88" fmla="*/ 5454236 h 5612281"/>
                <a:gd name="connsiteX89" fmla="*/ 4762274 w 9005259"/>
                <a:gd name="connsiteY89" fmla="*/ 5409081 h 5612281"/>
                <a:gd name="connsiteX90" fmla="*/ 4728408 w 9005259"/>
                <a:gd name="connsiteY90" fmla="*/ 5375214 h 5612281"/>
                <a:gd name="connsiteX91" fmla="*/ 4604230 w 9005259"/>
                <a:gd name="connsiteY91" fmla="*/ 5262325 h 5612281"/>
                <a:gd name="connsiteX92" fmla="*/ 4581652 w 9005259"/>
                <a:gd name="connsiteY92" fmla="*/ 5296192 h 5612281"/>
                <a:gd name="connsiteX93" fmla="*/ 4559074 w 9005259"/>
                <a:gd name="connsiteY93" fmla="*/ 5341347 h 5612281"/>
                <a:gd name="connsiteX94" fmla="*/ 4491341 w 9005259"/>
                <a:gd name="connsiteY94" fmla="*/ 5397792 h 5612281"/>
                <a:gd name="connsiteX95" fmla="*/ 4378452 w 9005259"/>
                <a:gd name="connsiteY95" fmla="*/ 5239747 h 5612281"/>
                <a:gd name="connsiteX96" fmla="*/ 4344586 w 9005259"/>
                <a:gd name="connsiteY96" fmla="*/ 5307481 h 5612281"/>
                <a:gd name="connsiteX97" fmla="*/ 4288141 w 9005259"/>
                <a:gd name="connsiteY97" fmla="*/ 5386503 h 5612281"/>
                <a:gd name="connsiteX98" fmla="*/ 4254274 w 9005259"/>
                <a:gd name="connsiteY98" fmla="*/ 5420370 h 5612281"/>
                <a:gd name="connsiteX99" fmla="*/ 4220408 w 9005259"/>
                <a:gd name="connsiteY99" fmla="*/ 5409081 h 5612281"/>
                <a:gd name="connsiteX100" fmla="*/ 4186541 w 9005259"/>
                <a:gd name="connsiteY100" fmla="*/ 5341347 h 5612281"/>
                <a:gd name="connsiteX101" fmla="*/ 4163963 w 9005259"/>
                <a:gd name="connsiteY101" fmla="*/ 5307481 h 5612281"/>
                <a:gd name="connsiteX102" fmla="*/ 4130097 w 9005259"/>
                <a:gd name="connsiteY102" fmla="*/ 5262325 h 5612281"/>
                <a:gd name="connsiteX103" fmla="*/ 4096230 w 9005259"/>
                <a:gd name="connsiteY103" fmla="*/ 5205881 h 5612281"/>
                <a:gd name="connsiteX104" fmla="*/ 4039786 w 9005259"/>
                <a:gd name="connsiteY104" fmla="*/ 5194592 h 5612281"/>
                <a:gd name="connsiteX105" fmla="*/ 4017208 w 9005259"/>
                <a:gd name="connsiteY105" fmla="*/ 5262325 h 5612281"/>
                <a:gd name="connsiteX106" fmla="*/ 3994630 w 9005259"/>
                <a:gd name="connsiteY106" fmla="*/ 5352636 h 5612281"/>
                <a:gd name="connsiteX107" fmla="*/ 3960763 w 9005259"/>
                <a:gd name="connsiteY107" fmla="*/ 5420370 h 5612281"/>
                <a:gd name="connsiteX108" fmla="*/ 3938186 w 9005259"/>
                <a:gd name="connsiteY108" fmla="*/ 5386503 h 5612281"/>
                <a:gd name="connsiteX109" fmla="*/ 3870452 w 9005259"/>
                <a:gd name="connsiteY109" fmla="*/ 5341347 h 5612281"/>
                <a:gd name="connsiteX110" fmla="*/ 3791430 w 9005259"/>
                <a:gd name="connsiteY110" fmla="*/ 5307481 h 5612281"/>
                <a:gd name="connsiteX111" fmla="*/ 3734986 w 9005259"/>
                <a:gd name="connsiteY111" fmla="*/ 5330058 h 5612281"/>
                <a:gd name="connsiteX112" fmla="*/ 3655963 w 9005259"/>
                <a:gd name="connsiteY112" fmla="*/ 5409081 h 5612281"/>
                <a:gd name="connsiteX113" fmla="*/ 3633386 w 9005259"/>
                <a:gd name="connsiteY113" fmla="*/ 5363925 h 5612281"/>
                <a:gd name="connsiteX114" fmla="*/ 3565652 w 9005259"/>
                <a:gd name="connsiteY114" fmla="*/ 5284903 h 5612281"/>
                <a:gd name="connsiteX115" fmla="*/ 3520497 w 9005259"/>
                <a:gd name="connsiteY115" fmla="*/ 5296192 h 5612281"/>
                <a:gd name="connsiteX116" fmla="*/ 3452763 w 9005259"/>
                <a:gd name="connsiteY116" fmla="*/ 5397792 h 5612281"/>
                <a:gd name="connsiteX117" fmla="*/ 3396319 w 9005259"/>
                <a:gd name="connsiteY117" fmla="*/ 5454236 h 5612281"/>
                <a:gd name="connsiteX118" fmla="*/ 3249563 w 9005259"/>
                <a:gd name="connsiteY118" fmla="*/ 5273614 h 5612281"/>
                <a:gd name="connsiteX119" fmla="*/ 3226986 w 9005259"/>
                <a:gd name="connsiteY119" fmla="*/ 5307481 h 5612281"/>
                <a:gd name="connsiteX120" fmla="*/ 3181830 w 9005259"/>
                <a:gd name="connsiteY120" fmla="*/ 5375214 h 5612281"/>
                <a:gd name="connsiteX121" fmla="*/ 3170541 w 9005259"/>
                <a:gd name="connsiteY121" fmla="*/ 5409081 h 5612281"/>
                <a:gd name="connsiteX122" fmla="*/ 3147963 w 9005259"/>
                <a:gd name="connsiteY122" fmla="*/ 5442947 h 5612281"/>
                <a:gd name="connsiteX123" fmla="*/ 3091519 w 9005259"/>
                <a:gd name="connsiteY123" fmla="*/ 5397792 h 5612281"/>
                <a:gd name="connsiteX124" fmla="*/ 2978630 w 9005259"/>
                <a:gd name="connsiteY124" fmla="*/ 5262325 h 5612281"/>
                <a:gd name="connsiteX125" fmla="*/ 2944763 w 9005259"/>
                <a:gd name="connsiteY125" fmla="*/ 5273614 h 5612281"/>
                <a:gd name="connsiteX126" fmla="*/ 2865741 w 9005259"/>
                <a:gd name="connsiteY126" fmla="*/ 5330058 h 5612281"/>
                <a:gd name="connsiteX127" fmla="*/ 2764141 w 9005259"/>
                <a:gd name="connsiteY127" fmla="*/ 5397792 h 5612281"/>
                <a:gd name="connsiteX128" fmla="*/ 2730274 w 9005259"/>
                <a:gd name="connsiteY128" fmla="*/ 5465525 h 5612281"/>
                <a:gd name="connsiteX129" fmla="*/ 2685119 w 9005259"/>
                <a:gd name="connsiteY129" fmla="*/ 5386503 h 5612281"/>
                <a:gd name="connsiteX130" fmla="*/ 2583519 w 9005259"/>
                <a:gd name="connsiteY130" fmla="*/ 5284903 h 5612281"/>
                <a:gd name="connsiteX131" fmla="*/ 2549652 w 9005259"/>
                <a:gd name="connsiteY131" fmla="*/ 5318770 h 5612281"/>
                <a:gd name="connsiteX132" fmla="*/ 2515786 w 9005259"/>
                <a:gd name="connsiteY132" fmla="*/ 5363925 h 5612281"/>
                <a:gd name="connsiteX133" fmla="*/ 2481919 w 9005259"/>
                <a:gd name="connsiteY133" fmla="*/ 5386503 h 5612281"/>
                <a:gd name="connsiteX134" fmla="*/ 2425474 w 9005259"/>
                <a:gd name="connsiteY134" fmla="*/ 5420370 h 5612281"/>
                <a:gd name="connsiteX135" fmla="*/ 2380319 w 9005259"/>
                <a:gd name="connsiteY135" fmla="*/ 5375214 h 5612281"/>
                <a:gd name="connsiteX136" fmla="*/ 2290008 w 9005259"/>
                <a:gd name="connsiteY136" fmla="*/ 5262325 h 5612281"/>
                <a:gd name="connsiteX137" fmla="*/ 2233563 w 9005259"/>
                <a:gd name="connsiteY137" fmla="*/ 5183303 h 5612281"/>
                <a:gd name="connsiteX138" fmla="*/ 2188408 w 9005259"/>
                <a:gd name="connsiteY138" fmla="*/ 5239747 h 5612281"/>
                <a:gd name="connsiteX139" fmla="*/ 2177119 w 9005259"/>
                <a:gd name="connsiteY139" fmla="*/ 5284903 h 5612281"/>
                <a:gd name="connsiteX140" fmla="*/ 2154541 w 9005259"/>
                <a:gd name="connsiteY140" fmla="*/ 5341347 h 5612281"/>
                <a:gd name="connsiteX141" fmla="*/ 2086808 w 9005259"/>
                <a:gd name="connsiteY141" fmla="*/ 5454236 h 5612281"/>
                <a:gd name="connsiteX142" fmla="*/ 2041652 w 9005259"/>
                <a:gd name="connsiteY142" fmla="*/ 5352636 h 5612281"/>
                <a:gd name="connsiteX143" fmla="*/ 2019074 w 9005259"/>
                <a:gd name="connsiteY143" fmla="*/ 5284903 h 5612281"/>
                <a:gd name="connsiteX144" fmla="*/ 1940052 w 9005259"/>
                <a:gd name="connsiteY144" fmla="*/ 5205881 h 5612281"/>
                <a:gd name="connsiteX145" fmla="*/ 1883608 w 9005259"/>
                <a:gd name="connsiteY145" fmla="*/ 5239747 h 5612281"/>
                <a:gd name="connsiteX146" fmla="*/ 1782008 w 9005259"/>
                <a:gd name="connsiteY146" fmla="*/ 5296192 h 5612281"/>
                <a:gd name="connsiteX147" fmla="*/ 1759430 w 9005259"/>
                <a:gd name="connsiteY147" fmla="*/ 5251036 h 5612281"/>
                <a:gd name="connsiteX148" fmla="*/ 1702986 w 9005259"/>
                <a:gd name="connsiteY148" fmla="*/ 5205881 h 5612281"/>
                <a:gd name="connsiteX149" fmla="*/ 1669119 w 9005259"/>
                <a:gd name="connsiteY149" fmla="*/ 5239747 h 5612281"/>
                <a:gd name="connsiteX150" fmla="*/ 1601386 w 9005259"/>
                <a:gd name="connsiteY150" fmla="*/ 5284903 h 5612281"/>
                <a:gd name="connsiteX151" fmla="*/ 1578808 w 9005259"/>
                <a:gd name="connsiteY151" fmla="*/ 5228458 h 5612281"/>
                <a:gd name="connsiteX152" fmla="*/ 1567519 w 9005259"/>
                <a:gd name="connsiteY152" fmla="*/ 5194592 h 5612281"/>
                <a:gd name="connsiteX153" fmla="*/ 1511074 w 9005259"/>
                <a:gd name="connsiteY153" fmla="*/ 5138147 h 5612281"/>
                <a:gd name="connsiteX154" fmla="*/ 1432052 w 9005259"/>
                <a:gd name="connsiteY154" fmla="*/ 5172014 h 5612281"/>
                <a:gd name="connsiteX155" fmla="*/ 1386897 w 9005259"/>
                <a:gd name="connsiteY155" fmla="*/ 5217170 h 5612281"/>
                <a:gd name="connsiteX156" fmla="*/ 1341741 w 9005259"/>
                <a:gd name="connsiteY156" fmla="*/ 5183303 h 5612281"/>
                <a:gd name="connsiteX157" fmla="*/ 1319163 w 9005259"/>
                <a:gd name="connsiteY157" fmla="*/ 5149436 h 5612281"/>
                <a:gd name="connsiteX158" fmla="*/ 1251430 w 9005259"/>
                <a:gd name="connsiteY158" fmla="*/ 5138147 h 5612281"/>
                <a:gd name="connsiteX159" fmla="*/ 1217563 w 9005259"/>
                <a:gd name="connsiteY159" fmla="*/ 5149436 h 5612281"/>
                <a:gd name="connsiteX160" fmla="*/ 1138541 w 9005259"/>
                <a:gd name="connsiteY160" fmla="*/ 5239747 h 5612281"/>
                <a:gd name="connsiteX161" fmla="*/ 1099261 w 9005259"/>
                <a:gd name="connsiteY161" fmla="*/ 5230313 h 5612281"/>
                <a:gd name="connsiteX162" fmla="*/ 1086542 w 9005259"/>
                <a:gd name="connsiteY162" fmla="*/ 5227665 h 5612281"/>
                <a:gd name="connsiteX163" fmla="*/ 1090583 w 9005259"/>
                <a:gd name="connsiteY163" fmla="*/ 5228264 h 5612281"/>
                <a:gd name="connsiteX164" fmla="*/ 1070808 w 9005259"/>
                <a:gd name="connsiteY164" fmla="*/ 5194592 h 5612281"/>
                <a:gd name="connsiteX165" fmla="*/ 1003074 w 9005259"/>
                <a:gd name="connsiteY165" fmla="*/ 5172014 h 5612281"/>
                <a:gd name="connsiteX166" fmla="*/ 890186 w 9005259"/>
                <a:gd name="connsiteY166" fmla="*/ 5239747 h 5612281"/>
                <a:gd name="connsiteX167" fmla="*/ 878897 w 9005259"/>
                <a:gd name="connsiteY167" fmla="*/ 5194592 h 5612281"/>
                <a:gd name="connsiteX168" fmla="*/ 822452 w 9005259"/>
                <a:gd name="connsiteY168" fmla="*/ 5149436 h 5612281"/>
                <a:gd name="connsiteX169" fmla="*/ 788586 w 9005259"/>
                <a:gd name="connsiteY169" fmla="*/ 5172014 h 5612281"/>
                <a:gd name="connsiteX170" fmla="*/ 720852 w 9005259"/>
                <a:gd name="connsiteY170" fmla="*/ 5205881 h 5612281"/>
                <a:gd name="connsiteX171" fmla="*/ 709563 w 9005259"/>
                <a:gd name="connsiteY171" fmla="*/ 5239747 h 5612281"/>
                <a:gd name="connsiteX172" fmla="*/ 698274 w 9005259"/>
                <a:gd name="connsiteY172" fmla="*/ 5284903 h 5612281"/>
                <a:gd name="connsiteX173" fmla="*/ 686986 w 9005259"/>
                <a:gd name="connsiteY173" fmla="*/ 5239747 h 5612281"/>
                <a:gd name="connsiteX174" fmla="*/ 653119 w 9005259"/>
                <a:gd name="connsiteY174" fmla="*/ 5205881 h 5612281"/>
                <a:gd name="connsiteX175" fmla="*/ 596674 w 9005259"/>
                <a:gd name="connsiteY175" fmla="*/ 5126858 h 5612281"/>
                <a:gd name="connsiteX176" fmla="*/ 551519 w 9005259"/>
                <a:gd name="connsiteY176" fmla="*/ 5104281 h 5612281"/>
                <a:gd name="connsiteX177" fmla="*/ 483786 w 9005259"/>
                <a:gd name="connsiteY177" fmla="*/ 5160725 h 5612281"/>
                <a:gd name="connsiteX178" fmla="*/ 449919 w 9005259"/>
                <a:gd name="connsiteY178" fmla="*/ 5239747 h 5612281"/>
                <a:gd name="connsiteX179" fmla="*/ 404763 w 9005259"/>
                <a:gd name="connsiteY179" fmla="*/ 5217170 h 5612281"/>
                <a:gd name="connsiteX180" fmla="*/ 382186 w 9005259"/>
                <a:gd name="connsiteY180" fmla="*/ 5183303 h 5612281"/>
                <a:gd name="connsiteX181" fmla="*/ 314452 w 9005259"/>
                <a:gd name="connsiteY181" fmla="*/ 5126858 h 5612281"/>
                <a:gd name="connsiteX182" fmla="*/ 280586 w 9005259"/>
                <a:gd name="connsiteY182" fmla="*/ 5149436 h 5612281"/>
                <a:gd name="connsiteX183" fmla="*/ 201563 w 9005259"/>
                <a:gd name="connsiteY183" fmla="*/ 5205881 h 5612281"/>
                <a:gd name="connsiteX184" fmla="*/ 178986 w 9005259"/>
                <a:gd name="connsiteY184" fmla="*/ 5251036 h 5612281"/>
                <a:gd name="connsiteX185" fmla="*/ 99963 w 9005259"/>
                <a:gd name="connsiteY185" fmla="*/ 5194592 h 5612281"/>
                <a:gd name="connsiteX186" fmla="*/ 32230 w 9005259"/>
                <a:gd name="connsiteY186" fmla="*/ 5126858 h 5612281"/>
                <a:gd name="connsiteX187" fmla="*/ 9652 w 9005259"/>
                <a:gd name="connsiteY187" fmla="*/ 5092992 h 5612281"/>
                <a:gd name="connsiteX188" fmla="*/ 0 w 9005259"/>
                <a:gd name="connsiteY188" fmla="*/ 5082946 h 561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9005259" h="5612281">
                  <a:moveTo>
                    <a:pt x="1082869" y="5226901"/>
                  </a:moveTo>
                  <a:lnTo>
                    <a:pt x="1086542" y="5227665"/>
                  </a:lnTo>
                  <a:lnTo>
                    <a:pt x="1082324" y="5227041"/>
                  </a:lnTo>
                  <a:cubicBezTo>
                    <a:pt x="1080647" y="5226677"/>
                    <a:pt x="1080438" y="5226493"/>
                    <a:pt x="1082869" y="5226901"/>
                  </a:cubicBezTo>
                  <a:close/>
                  <a:moveTo>
                    <a:pt x="0" y="0"/>
                  </a:moveTo>
                  <a:lnTo>
                    <a:pt x="9005259" y="0"/>
                  </a:lnTo>
                  <a:lnTo>
                    <a:pt x="9005259" y="5422475"/>
                  </a:lnTo>
                  <a:lnTo>
                    <a:pt x="8993662" y="5403176"/>
                  </a:lnTo>
                  <a:cubicBezTo>
                    <a:pt x="8988821" y="5394653"/>
                    <a:pt x="8985413" y="5388326"/>
                    <a:pt x="8984319" y="5386503"/>
                  </a:cubicBezTo>
                  <a:cubicBezTo>
                    <a:pt x="8973030" y="5390266"/>
                    <a:pt x="8959744" y="5390358"/>
                    <a:pt x="8950452" y="5397792"/>
                  </a:cubicBezTo>
                  <a:cubicBezTo>
                    <a:pt x="8939858" y="5406267"/>
                    <a:pt x="8935065" y="5420153"/>
                    <a:pt x="8927874" y="5431658"/>
                  </a:cubicBezTo>
                  <a:cubicBezTo>
                    <a:pt x="8916245" y="5450265"/>
                    <a:pt x="8906179" y="5469846"/>
                    <a:pt x="8894008" y="5488103"/>
                  </a:cubicBezTo>
                  <a:cubicBezTo>
                    <a:pt x="8832731" y="5580019"/>
                    <a:pt x="8883111" y="5479660"/>
                    <a:pt x="8826274" y="5612281"/>
                  </a:cubicBezTo>
                  <a:cubicBezTo>
                    <a:pt x="8749038" y="5509297"/>
                    <a:pt x="8804162" y="5581817"/>
                    <a:pt x="8656941" y="5397792"/>
                  </a:cubicBezTo>
                  <a:cubicBezTo>
                    <a:pt x="8578390" y="5423976"/>
                    <a:pt x="8668007" y="5386726"/>
                    <a:pt x="8566630" y="5488103"/>
                  </a:cubicBezTo>
                  <a:cubicBezTo>
                    <a:pt x="8540022" y="5514711"/>
                    <a:pt x="8513819" y="5558961"/>
                    <a:pt x="8476319" y="5555836"/>
                  </a:cubicBezTo>
                  <a:cubicBezTo>
                    <a:pt x="8446086" y="5553317"/>
                    <a:pt x="8450294" y="5500360"/>
                    <a:pt x="8431163" y="5476814"/>
                  </a:cubicBezTo>
                  <a:cubicBezTo>
                    <a:pt x="8400961" y="5439642"/>
                    <a:pt x="8363430" y="5409081"/>
                    <a:pt x="8329563" y="5375214"/>
                  </a:cubicBezTo>
                  <a:cubicBezTo>
                    <a:pt x="8322037" y="5386503"/>
                    <a:pt x="8313054" y="5396946"/>
                    <a:pt x="8306986" y="5409081"/>
                  </a:cubicBezTo>
                  <a:cubicBezTo>
                    <a:pt x="8298887" y="5425278"/>
                    <a:pt x="8288026" y="5473632"/>
                    <a:pt x="8284408" y="5488103"/>
                  </a:cubicBezTo>
                  <a:cubicBezTo>
                    <a:pt x="8273119" y="5503155"/>
                    <a:pt x="8267369" y="5541672"/>
                    <a:pt x="8250541" y="5533258"/>
                  </a:cubicBezTo>
                  <a:cubicBezTo>
                    <a:pt x="8224909" y="5520442"/>
                    <a:pt x="8230083" y="5479563"/>
                    <a:pt x="8216674" y="5454236"/>
                  </a:cubicBezTo>
                  <a:cubicBezTo>
                    <a:pt x="8196142" y="5415452"/>
                    <a:pt x="8171519" y="5378977"/>
                    <a:pt x="8148941" y="5341347"/>
                  </a:cubicBezTo>
                  <a:cubicBezTo>
                    <a:pt x="8096327" y="5446575"/>
                    <a:pt x="8164353" y="5317903"/>
                    <a:pt x="8047341" y="5488103"/>
                  </a:cubicBezTo>
                  <a:cubicBezTo>
                    <a:pt x="8030154" y="5513103"/>
                    <a:pt x="8017238" y="5540784"/>
                    <a:pt x="8002186" y="5567125"/>
                  </a:cubicBezTo>
                  <a:cubicBezTo>
                    <a:pt x="7956229" y="5475212"/>
                    <a:pt x="7988087" y="5536506"/>
                    <a:pt x="7900586" y="5386503"/>
                  </a:cubicBezTo>
                  <a:cubicBezTo>
                    <a:pt x="7881771" y="5371451"/>
                    <a:pt x="7867517" y="5335503"/>
                    <a:pt x="7844141" y="5341347"/>
                  </a:cubicBezTo>
                  <a:cubicBezTo>
                    <a:pt x="7819652" y="5347469"/>
                    <a:pt x="7823261" y="5387435"/>
                    <a:pt x="7810274" y="5409081"/>
                  </a:cubicBezTo>
                  <a:cubicBezTo>
                    <a:pt x="7800594" y="5425214"/>
                    <a:pt x="7787697" y="5439184"/>
                    <a:pt x="7776408" y="5454236"/>
                  </a:cubicBezTo>
                  <a:cubicBezTo>
                    <a:pt x="7751184" y="5391178"/>
                    <a:pt x="7755118" y="5389772"/>
                    <a:pt x="7708674" y="5330058"/>
                  </a:cubicBezTo>
                  <a:cubicBezTo>
                    <a:pt x="7698873" y="5317456"/>
                    <a:pt x="7684609" y="5308794"/>
                    <a:pt x="7674808" y="5296192"/>
                  </a:cubicBezTo>
                  <a:cubicBezTo>
                    <a:pt x="7611407" y="5214676"/>
                    <a:pt x="7660501" y="5238741"/>
                    <a:pt x="7595786" y="5217170"/>
                  </a:cubicBezTo>
                  <a:cubicBezTo>
                    <a:pt x="7588260" y="5228459"/>
                    <a:pt x="7577107" y="5238041"/>
                    <a:pt x="7573208" y="5251036"/>
                  </a:cubicBezTo>
                  <a:cubicBezTo>
                    <a:pt x="7551995" y="5321743"/>
                    <a:pt x="7565774" y="5368608"/>
                    <a:pt x="7573208" y="5442947"/>
                  </a:cubicBezTo>
                  <a:cubicBezTo>
                    <a:pt x="7561919" y="5446710"/>
                    <a:pt x="7549545" y="5460358"/>
                    <a:pt x="7539341" y="5454236"/>
                  </a:cubicBezTo>
                  <a:cubicBezTo>
                    <a:pt x="7524911" y="5445578"/>
                    <a:pt x="7525798" y="5423278"/>
                    <a:pt x="7516763" y="5409081"/>
                  </a:cubicBezTo>
                  <a:cubicBezTo>
                    <a:pt x="7499384" y="5381771"/>
                    <a:pt x="7479134" y="5356399"/>
                    <a:pt x="7460319" y="5330058"/>
                  </a:cubicBezTo>
                  <a:cubicBezTo>
                    <a:pt x="7362064" y="5395561"/>
                    <a:pt x="7497593" y="5293678"/>
                    <a:pt x="7415163" y="5409081"/>
                  </a:cubicBezTo>
                  <a:cubicBezTo>
                    <a:pt x="7405382" y="5422775"/>
                    <a:pt x="7385060" y="5424132"/>
                    <a:pt x="7370008" y="5431658"/>
                  </a:cubicBezTo>
                  <a:cubicBezTo>
                    <a:pt x="7370008" y="5431658"/>
                    <a:pt x="7356584" y="5385893"/>
                    <a:pt x="7347430" y="5363925"/>
                  </a:cubicBezTo>
                  <a:cubicBezTo>
                    <a:pt x="7337721" y="5340624"/>
                    <a:pt x="7324852" y="5318770"/>
                    <a:pt x="7313563" y="5296192"/>
                  </a:cubicBezTo>
                  <a:cubicBezTo>
                    <a:pt x="7302274" y="5311244"/>
                    <a:pt x="7290633" y="5326037"/>
                    <a:pt x="7279697" y="5341347"/>
                  </a:cubicBezTo>
                  <a:cubicBezTo>
                    <a:pt x="7271811" y="5352388"/>
                    <a:pt x="7265949" y="5364913"/>
                    <a:pt x="7257119" y="5375214"/>
                  </a:cubicBezTo>
                  <a:cubicBezTo>
                    <a:pt x="7243266" y="5391376"/>
                    <a:pt x="7227015" y="5405318"/>
                    <a:pt x="7211963" y="5420370"/>
                  </a:cubicBezTo>
                  <a:cubicBezTo>
                    <a:pt x="7200674" y="5412844"/>
                    <a:pt x="7184828" y="5409572"/>
                    <a:pt x="7178097" y="5397792"/>
                  </a:cubicBezTo>
                  <a:cubicBezTo>
                    <a:pt x="7168577" y="5381132"/>
                    <a:pt x="7170571" y="5360162"/>
                    <a:pt x="7166808" y="5341347"/>
                  </a:cubicBezTo>
                  <a:cubicBezTo>
                    <a:pt x="7160207" y="5308344"/>
                    <a:pt x="7136704" y="5281140"/>
                    <a:pt x="7121652" y="5251036"/>
                  </a:cubicBezTo>
                  <a:cubicBezTo>
                    <a:pt x="7067738" y="5286980"/>
                    <a:pt x="7096262" y="5263020"/>
                    <a:pt x="7042630" y="5330058"/>
                  </a:cubicBezTo>
                  <a:cubicBezTo>
                    <a:pt x="6999412" y="5384079"/>
                    <a:pt x="6944793" y="5427895"/>
                    <a:pt x="6895874" y="5476814"/>
                  </a:cubicBezTo>
                  <a:cubicBezTo>
                    <a:pt x="6865773" y="5386502"/>
                    <a:pt x="6891359" y="5452731"/>
                    <a:pt x="6782986" y="5296192"/>
                  </a:cubicBezTo>
                  <a:cubicBezTo>
                    <a:pt x="6772300" y="5328250"/>
                    <a:pt x="6750267" y="5414151"/>
                    <a:pt x="6715252" y="5431658"/>
                  </a:cubicBezTo>
                  <a:cubicBezTo>
                    <a:pt x="6703117" y="5437726"/>
                    <a:pt x="6699785" y="5409347"/>
                    <a:pt x="6692674" y="5397792"/>
                  </a:cubicBezTo>
                  <a:cubicBezTo>
                    <a:pt x="6669675" y="5360418"/>
                    <a:pt x="6647519" y="5322533"/>
                    <a:pt x="6624941" y="5284903"/>
                  </a:cubicBezTo>
                  <a:cubicBezTo>
                    <a:pt x="6624941" y="5284903"/>
                    <a:pt x="6612175" y="5345776"/>
                    <a:pt x="6602363" y="5375214"/>
                  </a:cubicBezTo>
                  <a:cubicBezTo>
                    <a:pt x="6597041" y="5391179"/>
                    <a:pt x="6595751" y="5415048"/>
                    <a:pt x="6579786" y="5420370"/>
                  </a:cubicBezTo>
                  <a:cubicBezTo>
                    <a:pt x="6568497" y="5424133"/>
                    <a:pt x="6575270" y="5396287"/>
                    <a:pt x="6568497" y="5386503"/>
                  </a:cubicBezTo>
                  <a:cubicBezTo>
                    <a:pt x="6541067" y="5346882"/>
                    <a:pt x="6508290" y="5311244"/>
                    <a:pt x="6478186" y="5273614"/>
                  </a:cubicBezTo>
                  <a:cubicBezTo>
                    <a:pt x="6474423" y="5311244"/>
                    <a:pt x="6466897" y="5348686"/>
                    <a:pt x="6466897" y="5386503"/>
                  </a:cubicBezTo>
                  <a:cubicBezTo>
                    <a:pt x="6466897" y="5462121"/>
                    <a:pt x="6493363" y="5533633"/>
                    <a:pt x="6466897" y="5454236"/>
                  </a:cubicBezTo>
                  <a:cubicBezTo>
                    <a:pt x="6322720" y="5310062"/>
                    <a:pt x="6495113" y="5489832"/>
                    <a:pt x="6365297" y="5330058"/>
                  </a:cubicBezTo>
                  <a:cubicBezTo>
                    <a:pt x="6333373" y="5290767"/>
                    <a:pt x="6297564" y="5254799"/>
                    <a:pt x="6263697" y="5217170"/>
                  </a:cubicBezTo>
                  <a:lnTo>
                    <a:pt x="6218541" y="5262325"/>
                  </a:lnTo>
                  <a:cubicBezTo>
                    <a:pt x="6191144" y="5289722"/>
                    <a:pt x="6163455" y="5468667"/>
                    <a:pt x="6150808" y="5544547"/>
                  </a:cubicBezTo>
                  <a:cubicBezTo>
                    <a:pt x="6139519" y="5540784"/>
                    <a:pt x="6125355" y="5541672"/>
                    <a:pt x="6116941" y="5533258"/>
                  </a:cubicBezTo>
                  <a:cubicBezTo>
                    <a:pt x="6105041" y="5521359"/>
                    <a:pt x="6103282" y="5502373"/>
                    <a:pt x="6094363" y="5488103"/>
                  </a:cubicBezTo>
                  <a:cubicBezTo>
                    <a:pt x="6084391" y="5472148"/>
                    <a:pt x="6071786" y="5457999"/>
                    <a:pt x="6060497" y="5442947"/>
                  </a:cubicBezTo>
                  <a:cubicBezTo>
                    <a:pt x="6010013" y="5375633"/>
                    <a:pt x="5985238" y="5292429"/>
                    <a:pt x="5947608" y="5217170"/>
                  </a:cubicBezTo>
                  <a:cubicBezTo>
                    <a:pt x="5936319" y="5228459"/>
                    <a:pt x="5922597" y="5237753"/>
                    <a:pt x="5913741" y="5251036"/>
                  </a:cubicBezTo>
                  <a:cubicBezTo>
                    <a:pt x="5907140" y="5260937"/>
                    <a:pt x="5907140" y="5273966"/>
                    <a:pt x="5902452" y="5284903"/>
                  </a:cubicBezTo>
                  <a:cubicBezTo>
                    <a:pt x="5848290" y="5411279"/>
                    <a:pt x="5892471" y="5222977"/>
                    <a:pt x="5857297" y="5521970"/>
                  </a:cubicBezTo>
                  <a:cubicBezTo>
                    <a:pt x="5857297" y="5521970"/>
                    <a:pt x="5760886" y="5364314"/>
                    <a:pt x="5699252" y="5296192"/>
                  </a:cubicBezTo>
                  <a:cubicBezTo>
                    <a:pt x="5686379" y="5281964"/>
                    <a:pt x="5661623" y="5288666"/>
                    <a:pt x="5642808" y="5284903"/>
                  </a:cubicBezTo>
                  <a:cubicBezTo>
                    <a:pt x="5639045" y="5299955"/>
                    <a:pt x="5636967" y="5315531"/>
                    <a:pt x="5631519" y="5330058"/>
                  </a:cubicBezTo>
                  <a:cubicBezTo>
                    <a:pt x="5625610" y="5345815"/>
                    <a:pt x="5613023" y="5358888"/>
                    <a:pt x="5608941" y="5375214"/>
                  </a:cubicBezTo>
                  <a:cubicBezTo>
                    <a:pt x="5601583" y="5404646"/>
                    <a:pt x="5601415" y="5435421"/>
                    <a:pt x="5597652" y="5465525"/>
                  </a:cubicBezTo>
                  <a:cubicBezTo>
                    <a:pt x="5586363" y="5454236"/>
                    <a:pt x="5573365" y="5444430"/>
                    <a:pt x="5563786" y="5431658"/>
                  </a:cubicBezTo>
                  <a:cubicBezTo>
                    <a:pt x="5539364" y="5399096"/>
                    <a:pt x="5523094" y="5360480"/>
                    <a:pt x="5496052" y="5330058"/>
                  </a:cubicBezTo>
                  <a:cubicBezTo>
                    <a:pt x="5462418" y="5292220"/>
                    <a:pt x="5420793" y="5262325"/>
                    <a:pt x="5383163" y="5228458"/>
                  </a:cubicBezTo>
                  <a:cubicBezTo>
                    <a:pt x="5313851" y="5274668"/>
                    <a:pt x="5384970" y="5224056"/>
                    <a:pt x="5315430" y="5284903"/>
                  </a:cubicBezTo>
                  <a:cubicBezTo>
                    <a:pt x="5297297" y="5300769"/>
                    <a:pt x="5277801" y="5315006"/>
                    <a:pt x="5258986" y="5330058"/>
                  </a:cubicBezTo>
                  <a:cubicBezTo>
                    <a:pt x="5239753" y="5317236"/>
                    <a:pt x="5193969" y="5287620"/>
                    <a:pt x="5179963" y="5273614"/>
                  </a:cubicBezTo>
                  <a:cubicBezTo>
                    <a:pt x="5159181" y="5252832"/>
                    <a:pt x="5142334" y="5228459"/>
                    <a:pt x="5123519" y="5205881"/>
                  </a:cubicBezTo>
                  <a:cubicBezTo>
                    <a:pt x="5112230" y="5213407"/>
                    <a:pt x="5097178" y="5217169"/>
                    <a:pt x="5089652" y="5228458"/>
                  </a:cubicBezTo>
                  <a:cubicBezTo>
                    <a:pt x="5040957" y="5301501"/>
                    <a:pt x="5055770" y="5307371"/>
                    <a:pt x="5067074" y="5386503"/>
                  </a:cubicBezTo>
                  <a:cubicBezTo>
                    <a:pt x="5048259" y="5371451"/>
                    <a:pt x="5028539" y="5357466"/>
                    <a:pt x="5010630" y="5341347"/>
                  </a:cubicBezTo>
                  <a:cubicBezTo>
                    <a:pt x="4990853" y="5323547"/>
                    <a:pt x="4976634" y="5299188"/>
                    <a:pt x="4954186" y="5284903"/>
                  </a:cubicBezTo>
                  <a:cubicBezTo>
                    <a:pt x="4934107" y="5272126"/>
                    <a:pt x="4909030" y="5269851"/>
                    <a:pt x="4886452" y="5262325"/>
                  </a:cubicBezTo>
                  <a:cubicBezTo>
                    <a:pt x="4886452" y="5262325"/>
                    <a:pt x="4847922" y="5337147"/>
                    <a:pt x="4830008" y="5375214"/>
                  </a:cubicBezTo>
                  <a:cubicBezTo>
                    <a:pt x="4817806" y="5401144"/>
                    <a:pt x="4807430" y="5427895"/>
                    <a:pt x="4796141" y="5454236"/>
                  </a:cubicBezTo>
                  <a:cubicBezTo>
                    <a:pt x="4784852" y="5439184"/>
                    <a:pt x="4774518" y="5423366"/>
                    <a:pt x="4762274" y="5409081"/>
                  </a:cubicBezTo>
                  <a:cubicBezTo>
                    <a:pt x="4751884" y="5396960"/>
                    <a:pt x="4740107" y="5386077"/>
                    <a:pt x="4728408" y="5375214"/>
                  </a:cubicBezTo>
                  <a:lnTo>
                    <a:pt x="4604230" y="5262325"/>
                  </a:lnTo>
                  <a:cubicBezTo>
                    <a:pt x="4596704" y="5273614"/>
                    <a:pt x="4588384" y="5284412"/>
                    <a:pt x="4581652" y="5296192"/>
                  </a:cubicBezTo>
                  <a:cubicBezTo>
                    <a:pt x="4573303" y="5310803"/>
                    <a:pt x="4570254" y="5328769"/>
                    <a:pt x="4559074" y="5341347"/>
                  </a:cubicBezTo>
                  <a:cubicBezTo>
                    <a:pt x="4539549" y="5363313"/>
                    <a:pt x="4513919" y="5378977"/>
                    <a:pt x="4491341" y="5397792"/>
                  </a:cubicBezTo>
                  <a:cubicBezTo>
                    <a:pt x="4474355" y="5372312"/>
                    <a:pt x="4394459" y="5249751"/>
                    <a:pt x="4378452" y="5239747"/>
                  </a:cubicBezTo>
                  <a:cubicBezTo>
                    <a:pt x="4366377" y="5232200"/>
                    <a:pt x="4345164" y="5305748"/>
                    <a:pt x="4344586" y="5307481"/>
                  </a:cubicBezTo>
                  <a:cubicBezTo>
                    <a:pt x="4326719" y="5334281"/>
                    <a:pt x="4309142" y="5362002"/>
                    <a:pt x="4288141" y="5386503"/>
                  </a:cubicBezTo>
                  <a:cubicBezTo>
                    <a:pt x="4277751" y="5398625"/>
                    <a:pt x="4265563" y="5409081"/>
                    <a:pt x="4254274" y="5420370"/>
                  </a:cubicBezTo>
                  <a:cubicBezTo>
                    <a:pt x="4242985" y="5416607"/>
                    <a:pt x="4229700" y="5416515"/>
                    <a:pt x="4220408" y="5409081"/>
                  </a:cubicBezTo>
                  <a:cubicBezTo>
                    <a:pt x="4200513" y="5393165"/>
                    <a:pt x="4193978" y="5363658"/>
                    <a:pt x="4186541" y="5341347"/>
                  </a:cubicBezTo>
                  <a:cubicBezTo>
                    <a:pt x="4179015" y="5330058"/>
                    <a:pt x="4171849" y="5318521"/>
                    <a:pt x="4163963" y="5307481"/>
                  </a:cubicBezTo>
                  <a:cubicBezTo>
                    <a:pt x="4153027" y="5292171"/>
                    <a:pt x="4140534" y="5277980"/>
                    <a:pt x="4130097" y="5262325"/>
                  </a:cubicBezTo>
                  <a:cubicBezTo>
                    <a:pt x="4117926" y="5244068"/>
                    <a:pt x="4113783" y="5219046"/>
                    <a:pt x="4096230" y="5205881"/>
                  </a:cubicBezTo>
                  <a:cubicBezTo>
                    <a:pt x="4080880" y="5194369"/>
                    <a:pt x="4058601" y="5198355"/>
                    <a:pt x="4039786" y="5194592"/>
                  </a:cubicBezTo>
                  <a:cubicBezTo>
                    <a:pt x="4032260" y="5217170"/>
                    <a:pt x="4023746" y="5239442"/>
                    <a:pt x="4017208" y="5262325"/>
                  </a:cubicBezTo>
                  <a:cubicBezTo>
                    <a:pt x="4008683" y="5292161"/>
                    <a:pt x="4005067" y="5323414"/>
                    <a:pt x="3994630" y="5352636"/>
                  </a:cubicBezTo>
                  <a:cubicBezTo>
                    <a:pt x="3986140" y="5376408"/>
                    <a:pt x="3982409" y="5407382"/>
                    <a:pt x="3960763" y="5420370"/>
                  </a:cubicBezTo>
                  <a:cubicBezTo>
                    <a:pt x="3949129" y="5427351"/>
                    <a:pt x="3945712" y="5397792"/>
                    <a:pt x="3938186" y="5386503"/>
                  </a:cubicBezTo>
                  <a:cubicBezTo>
                    <a:pt x="3938186" y="5386503"/>
                    <a:pt x="3894344" y="5354212"/>
                    <a:pt x="3870452" y="5341347"/>
                  </a:cubicBezTo>
                  <a:cubicBezTo>
                    <a:pt x="3845220" y="5327760"/>
                    <a:pt x="3817771" y="5318770"/>
                    <a:pt x="3791430" y="5307481"/>
                  </a:cubicBezTo>
                  <a:lnTo>
                    <a:pt x="3734986" y="5330058"/>
                  </a:lnTo>
                  <a:cubicBezTo>
                    <a:pt x="3700398" y="5343893"/>
                    <a:pt x="3691303" y="5397301"/>
                    <a:pt x="3655963" y="5409081"/>
                  </a:cubicBezTo>
                  <a:cubicBezTo>
                    <a:pt x="3639998" y="5414403"/>
                    <a:pt x="3643284" y="5377535"/>
                    <a:pt x="3633386" y="5363925"/>
                  </a:cubicBezTo>
                  <a:cubicBezTo>
                    <a:pt x="3612981" y="5335868"/>
                    <a:pt x="3588230" y="5311244"/>
                    <a:pt x="3565652" y="5284903"/>
                  </a:cubicBezTo>
                  <a:cubicBezTo>
                    <a:pt x="3550600" y="5288666"/>
                    <a:pt x="3532909" y="5286883"/>
                    <a:pt x="3520497" y="5296192"/>
                  </a:cubicBezTo>
                  <a:cubicBezTo>
                    <a:pt x="3453112" y="5346731"/>
                    <a:pt x="3494300" y="5344388"/>
                    <a:pt x="3452763" y="5397792"/>
                  </a:cubicBezTo>
                  <a:cubicBezTo>
                    <a:pt x="3436427" y="5418795"/>
                    <a:pt x="3415134" y="5435421"/>
                    <a:pt x="3396319" y="5454236"/>
                  </a:cubicBezTo>
                  <a:cubicBezTo>
                    <a:pt x="3318811" y="5376730"/>
                    <a:pt x="3372186" y="5433024"/>
                    <a:pt x="3249563" y="5273614"/>
                  </a:cubicBezTo>
                  <a:lnTo>
                    <a:pt x="3226986" y="5307481"/>
                  </a:lnTo>
                  <a:cubicBezTo>
                    <a:pt x="3211934" y="5330059"/>
                    <a:pt x="3195008" y="5351494"/>
                    <a:pt x="3181830" y="5375214"/>
                  </a:cubicBezTo>
                  <a:cubicBezTo>
                    <a:pt x="3176051" y="5385616"/>
                    <a:pt x="3175863" y="5398438"/>
                    <a:pt x="3170541" y="5409081"/>
                  </a:cubicBezTo>
                  <a:cubicBezTo>
                    <a:pt x="3164473" y="5421216"/>
                    <a:pt x="3155489" y="5431658"/>
                    <a:pt x="3147963" y="5442947"/>
                  </a:cubicBezTo>
                  <a:cubicBezTo>
                    <a:pt x="3082033" y="5420970"/>
                    <a:pt x="3142581" y="5448853"/>
                    <a:pt x="3091519" y="5397792"/>
                  </a:cubicBezTo>
                  <a:cubicBezTo>
                    <a:pt x="2974131" y="5280405"/>
                    <a:pt x="3002344" y="5357182"/>
                    <a:pt x="2978630" y="5262325"/>
                  </a:cubicBezTo>
                  <a:cubicBezTo>
                    <a:pt x="2967341" y="5266088"/>
                    <a:pt x="2955406" y="5268292"/>
                    <a:pt x="2944763" y="5273614"/>
                  </a:cubicBezTo>
                  <a:cubicBezTo>
                    <a:pt x="2928262" y="5281864"/>
                    <a:pt x="2875960" y="5322394"/>
                    <a:pt x="2865741" y="5330058"/>
                  </a:cubicBezTo>
                  <a:cubicBezTo>
                    <a:pt x="2833178" y="5354479"/>
                    <a:pt x="2792922" y="5369011"/>
                    <a:pt x="2764141" y="5397792"/>
                  </a:cubicBezTo>
                  <a:cubicBezTo>
                    <a:pt x="2746292" y="5415641"/>
                    <a:pt x="2755263" y="5469095"/>
                    <a:pt x="2730274" y="5465525"/>
                  </a:cubicBezTo>
                  <a:cubicBezTo>
                    <a:pt x="2700241" y="5461235"/>
                    <a:pt x="2704250" y="5410049"/>
                    <a:pt x="2685119" y="5386503"/>
                  </a:cubicBezTo>
                  <a:cubicBezTo>
                    <a:pt x="2654917" y="5349331"/>
                    <a:pt x="2617386" y="5318770"/>
                    <a:pt x="2583519" y="5284903"/>
                  </a:cubicBezTo>
                  <a:cubicBezTo>
                    <a:pt x="2572230" y="5296192"/>
                    <a:pt x="2560042" y="5306648"/>
                    <a:pt x="2549652" y="5318770"/>
                  </a:cubicBezTo>
                  <a:cubicBezTo>
                    <a:pt x="2537408" y="5333055"/>
                    <a:pt x="2529090" y="5350621"/>
                    <a:pt x="2515786" y="5363925"/>
                  </a:cubicBezTo>
                  <a:cubicBezTo>
                    <a:pt x="2506192" y="5373519"/>
                    <a:pt x="2493424" y="5379312"/>
                    <a:pt x="2481919" y="5386503"/>
                  </a:cubicBezTo>
                  <a:cubicBezTo>
                    <a:pt x="2463312" y="5398132"/>
                    <a:pt x="2444289" y="5409081"/>
                    <a:pt x="2425474" y="5420370"/>
                  </a:cubicBezTo>
                  <a:cubicBezTo>
                    <a:pt x="2359247" y="5398294"/>
                    <a:pt x="2416444" y="5427394"/>
                    <a:pt x="2380319" y="5375214"/>
                  </a:cubicBezTo>
                  <a:cubicBezTo>
                    <a:pt x="2352889" y="5335593"/>
                    <a:pt x="2319281" y="5300605"/>
                    <a:pt x="2290008" y="5262325"/>
                  </a:cubicBezTo>
                  <a:cubicBezTo>
                    <a:pt x="2270345" y="5236611"/>
                    <a:pt x="2252378" y="5209644"/>
                    <a:pt x="2233563" y="5183303"/>
                  </a:cubicBezTo>
                  <a:cubicBezTo>
                    <a:pt x="2218511" y="5202118"/>
                    <a:pt x="2200109" y="5218685"/>
                    <a:pt x="2188408" y="5239747"/>
                  </a:cubicBezTo>
                  <a:cubicBezTo>
                    <a:pt x="2180873" y="5253310"/>
                    <a:pt x="2182025" y="5270184"/>
                    <a:pt x="2177119" y="5284903"/>
                  </a:cubicBezTo>
                  <a:cubicBezTo>
                    <a:pt x="2170711" y="5304127"/>
                    <a:pt x="2162067" y="5322532"/>
                    <a:pt x="2154541" y="5341347"/>
                  </a:cubicBezTo>
                  <a:cubicBezTo>
                    <a:pt x="2138243" y="5382092"/>
                    <a:pt x="2109386" y="5416606"/>
                    <a:pt x="2086808" y="5454236"/>
                  </a:cubicBezTo>
                  <a:cubicBezTo>
                    <a:pt x="2055167" y="5390956"/>
                    <a:pt x="2070480" y="5424706"/>
                    <a:pt x="2041652" y="5352636"/>
                  </a:cubicBezTo>
                  <a:cubicBezTo>
                    <a:pt x="2032813" y="5330539"/>
                    <a:pt x="2029717" y="5306189"/>
                    <a:pt x="2019074" y="5284903"/>
                  </a:cubicBezTo>
                  <a:cubicBezTo>
                    <a:pt x="1998000" y="5242755"/>
                    <a:pt x="1976179" y="5232975"/>
                    <a:pt x="1940052" y="5205881"/>
                  </a:cubicBezTo>
                  <a:cubicBezTo>
                    <a:pt x="1921237" y="5217170"/>
                    <a:pt x="1901161" y="5226582"/>
                    <a:pt x="1883608" y="5239747"/>
                  </a:cubicBezTo>
                  <a:cubicBezTo>
                    <a:pt x="1852671" y="5262950"/>
                    <a:pt x="1835433" y="5309548"/>
                    <a:pt x="1782008" y="5296192"/>
                  </a:cubicBezTo>
                  <a:cubicBezTo>
                    <a:pt x="1765682" y="5292110"/>
                    <a:pt x="1766956" y="5266088"/>
                    <a:pt x="1759430" y="5251036"/>
                  </a:cubicBezTo>
                  <a:cubicBezTo>
                    <a:pt x="1740615" y="5235984"/>
                    <a:pt x="1726894" y="5208870"/>
                    <a:pt x="1702986" y="5205881"/>
                  </a:cubicBezTo>
                  <a:cubicBezTo>
                    <a:pt x="1687144" y="5203901"/>
                    <a:pt x="1681721" y="5229946"/>
                    <a:pt x="1669119" y="5239747"/>
                  </a:cubicBezTo>
                  <a:cubicBezTo>
                    <a:pt x="1647700" y="5256406"/>
                    <a:pt x="1623964" y="5269851"/>
                    <a:pt x="1601386" y="5284903"/>
                  </a:cubicBezTo>
                  <a:cubicBezTo>
                    <a:pt x="1593860" y="5266088"/>
                    <a:pt x="1585923" y="5247432"/>
                    <a:pt x="1578808" y="5228458"/>
                  </a:cubicBezTo>
                  <a:cubicBezTo>
                    <a:pt x="1574630" y="5217316"/>
                    <a:pt x="1574659" y="5204111"/>
                    <a:pt x="1567519" y="5194592"/>
                  </a:cubicBezTo>
                  <a:cubicBezTo>
                    <a:pt x="1551554" y="5173305"/>
                    <a:pt x="1529889" y="5156962"/>
                    <a:pt x="1511074" y="5138147"/>
                  </a:cubicBezTo>
                  <a:cubicBezTo>
                    <a:pt x="1484917" y="5146866"/>
                    <a:pt x="1454370" y="5155275"/>
                    <a:pt x="1432052" y="5172014"/>
                  </a:cubicBezTo>
                  <a:cubicBezTo>
                    <a:pt x="1415023" y="5184786"/>
                    <a:pt x="1401949" y="5202118"/>
                    <a:pt x="1386897" y="5217170"/>
                  </a:cubicBezTo>
                  <a:cubicBezTo>
                    <a:pt x="1371845" y="5205881"/>
                    <a:pt x="1355045" y="5196607"/>
                    <a:pt x="1341741" y="5183303"/>
                  </a:cubicBezTo>
                  <a:cubicBezTo>
                    <a:pt x="1332147" y="5173709"/>
                    <a:pt x="1331298" y="5155504"/>
                    <a:pt x="1319163" y="5149436"/>
                  </a:cubicBezTo>
                  <a:cubicBezTo>
                    <a:pt x="1298690" y="5139200"/>
                    <a:pt x="1274008" y="5141910"/>
                    <a:pt x="1251430" y="5138147"/>
                  </a:cubicBezTo>
                  <a:cubicBezTo>
                    <a:pt x="1240141" y="5141910"/>
                    <a:pt x="1227464" y="5142835"/>
                    <a:pt x="1217563" y="5149436"/>
                  </a:cubicBezTo>
                  <a:cubicBezTo>
                    <a:pt x="1195751" y="5163978"/>
                    <a:pt x="1149765" y="5225717"/>
                    <a:pt x="1138541" y="5239747"/>
                  </a:cubicBezTo>
                  <a:cubicBezTo>
                    <a:pt x="1120851" y="5235325"/>
                    <a:pt x="1108148" y="5232317"/>
                    <a:pt x="1099261" y="5230313"/>
                  </a:cubicBezTo>
                  <a:lnTo>
                    <a:pt x="1086542" y="5227665"/>
                  </a:lnTo>
                  <a:lnTo>
                    <a:pt x="1090583" y="5228264"/>
                  </a:lnTo>
                  <a:cubicBezTo>
                    <a:pt x="1104334" y="5229518"/>
                    <a:pt x="1122782" y="5227075"/>
                    <a:pt x="1070808" y="5194592"/>
                  </a:cubicBezTo>
                  <a:cubicBezTo>
                    <a:pt x="1050626" y="5181979"/>
                    <a:pt x="1025652" y="5179540"/>
                    <a:pt x="1003074" y="5172014"/>
                  </a:cubicBezTo>
                  <a:cubicBezTo>
                    <a:pt x="978771" y="5188217"/>
                    <a:pt x="903161" y="5239747"/>
                    <a:pt x="890186" y="5239747"/>
                  </a:cubicBezTo>
                  <a:cubicBezTo>
                    <a:pt x="874671" y="5239747"/>
                    <a:pt x="882660" y="5209644"/>
                    <a:pt x="878897" y="5194592"/>
                  </a:cubicBezTo>
                  <a:cubicBezTo>
                    <a:pt x="865705" y="5174804"/>
                    <a:pt x="855169" y="5143983"/>
                    <a:pt x="822452" y="5149436"/>
                  </a:cubicBezTo>
                  <a:cubicBezTo>
                    <a:pt x="809069" y="5151667"/>
                    <a:pt x="799875" y="5164488"/>
                    <a:pt x="788586" y="5172014"/>
                  </a:cubicBezTo>
                  <a:cubicBezTo>
                    <a:pt x="766275" y="5179451"/>
                    <a:pt x="736768" y="5185986"/>
                    <a:pt x="720852" y="5205881"/>
                  </a:cubicBezTo>
                  <a:cubicBezTo>
                    <a:pt x="713418" y="5215173"/>
                    <a:pt x="712832" y="5228306"/>
                    <a:pt x="709563" y="5239747"/>
                  </a:cubicBezTo>
                  <a:cubicBezTo>
                    <a:pt x="705301" y="5254665"/>
                    <a:pt x="713789" y="5284903"/>
                    <a:pt x="698274" y="5284903"/>
                  </a:cubicBezTo>
                  <a:cubicBezTo>
                    <a:pt x="682759" y="5284903"/>
                    <a:pt x="690749" y="5254799"/>
                    <a:pt x="686986" y="5239747"/>
                  </a:cubicBezTo>
                  <a:cubicBezTo>
                    <a:pt x="675697" y="5228458"/>
                    <a:pt x="663092" y="5218347"/>
                    <a:pt x="653119" y="5205881"/>
                  </a:cubicBezTo>
                  <a:cubicBezTo>
                    <a:pt x="632897" y="5180604"/>
                    <a:pt x="619563" y="5149747"/>
                    <a:pt x="596674" y="5126858"/>
                  </a:cubicBezTo>
                  <a:cubicBezTo>
                    <a:pt x="584775" y="5114959"/>
                    <a:pt x="566571" y="5111807"/>
                    <a:pt x="551519" y="5104281"/>
                  </a:cubicBezTo>
                  <a:cubicBezTo>
                    <a:pt x="524512" y="5122285"/>
                    <a:pt x="503542" y="5133066"/>
                    <a:pt x="483786" y="5160725"/>
                  </a:cubicBezTo>
                  <a:cubicBezTo>
                    <a:pt x="466349" y="5185137"/>
                    <a:pt x="459132" y="5212109"/>
                    <a:pt x="449919" y="5239747"/>
                  </a:cubicBezTo>
                  <a:cubicBezTo>
                    <a:pt x="434867" y="5232221"/>
                    <a:pt x="417691" y="5227943"/>
                    <a:pt x="404763" y="5217170"/>
                  </a:cubicBezTo>
                  <a:cubicBezTo>
                    <a:pt x="394340" y="5208484"/>
                    <a:pt x="391780" y="5192897"/>
                    <a:pt x="382186" y="5183303"/>
                  </a:cubicBezTo>
                  <a:cubicBezTo>
                    <a:pt x="361404" y="5162521"/>
                    <a:pt x="337030" y="5145673"/>
                    <a:pt x="314452" y="5126858"/>
                  </a:cubicBezTo>
                  <a:cubicBezTo>
                    <a:pt x="303163" y="5134384"/>
                    <a:pt x="292366" y="5142705"/>
                    <a:pt x="280586" y="5149436"/>
                  </a:cubicBezTo>
                  <a:cubicBezTo>
                    <a:pt x="239316" y="5173019"/>
                    <a:pt x="230096" y="5165934"/>
                    <a:pt x="201563" y="5205881"/>
                  </a:cubicBezTo>
                  <a:cubicBezTo>
                    <a:pt x="191782" y="5219575"/>
                    <a:pt x="186512" y="5235984"/>
                    <a:pt x="178986" y="5251036"/>
                  </a:cubicBezTo>
                  <a:cubicBezTo>
                    <a:pt x="155433" y="5235334"/>
                    <a:pt x="119961" y="5212591"/>
                    <a:pt x="99963" y="5194592"/>
                  </a:cubicBezTo>
                  <a:cubicBezTo>
                    <a:pt x="76230" y="5173232"/>
                    <a:pt x="53443" y="5150723"/>
                    <a:pt x="32230" y="5126858"/>
                  </a:cubicBezTo>
                  <a:cubicBezTo>
                    <a:pt x="23216" y="5116718"/>
                    <a:pt x="18128" y="5103586"/>
                    <a:pt x="9652" y="5092992"/>
                  </a:cubicBezTo>
                  <a:lnTo>
                    <a:pt x="0" y="5082946"/>
                  </a:lnTo>
                  <a:close/>
                </a:path>
              </a:pathLst>
            </a:custGeom>
            <a:noFill/>
            <a:extLst>
              <a:ext uri="{909E8E84-426E-40DD-AFC4-6F175D3DCCD1}">
                <a14:hiddenFill xmlns:a14="http://schemas.microsoft.com/office/drawing/2010/main">
                  <a:solidFill>
                    <a:srgbClr val="FFFFFF"/>
                  </a:solidFill>
                </a14:hiddenFill>
              </a:ext>
            </a:extLst>
          </p:spPr>
        </p:pic>
        <p:pic>
          <p:nvPicPr>
            <p:cNvPr id="8" name="Picture 7" descr="The world's unused smartphones put together weigh more than 138 blue whales  - Tech">
              <a:extLst>
                <a:ext uri="{FF2B5EF4-FFF2-40B4-BE49-F238E27FC236}">
                  <a16:creationId xmlns:a16="http://schemas.microsoft.com/office/drawing/2014/main" id="{1A961430-C721-F271-C2C6-B6AA2A0A24E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r="51356" b="14050"/>
            <a:stretch/>
          </p:blipFill>
          <p:spPr bwMode="auto">
            <a:xfrm>
              <a:off x="3426423" y="2602992"/>
              <a:ext cx="3419385" cy="3367680"/>
            </a:xfrm>
            <a:custGeom>
              <a:avLst/>
              <a:gdLst>
                <a:gd name="connsiteX0" fmla="*/ 0 w 3419385"/>
                <a:gd name="connsiteY0" fmla="*/ 0 h 3367680"/>
                <a:gd name="connsiteX1" fmla="*/ 3419385 w 3419385"/>
                <a:gd name="connsiteY1" fmla="*/ 0 h 3367680"/>
                <a:gd name="connsiteX2" fmla="*/ 3419385 w 3419385"/>
                <a:gd name="connsiteY2" fmla="*/ 3227657 h 3367680"/>
                <a:gd name="connsiteX3" fmla="*/ 3384462 w 3419385"/>
                <a:gd name="connsiteY3" fmla="*/ 3204265 h 3367680"/>
                <a:gd name="connsiteX4" fmla="*/ 3346910 w 3419385"/>
                <a:gd name="connsiteY4" fmla="*/ 3175599 h 3367680"/>
                <a:gd name="connsiteX5" fmla="*/ 3290466 w 3419385"/>
                <a:gd name="connsiteY5" fmla="*/ 3107866 h 3367680"/>
                <a:gd name="connsiteX6" fmla="*/ 3256599 w 3419385"/>
                <a:gd name="connsiteY6" fmla="*/ 3130443 h 3367680"/>
                <a:gd name="connsiteX7" fmla="*/ 3234021 w 3419385"/>
                <a:gd name="connsiteY7" fmla="*/ 3288488 h 3367680"/>
                <a:gd name="connsiteX8" fmla="*/ 3177577 w 3419385"/>
                <a:gd name="connsiteY8" fmla="*/ 3243332 h 3367680"/>
                <a:gd name="connsiteX9" fmla="*/ 3121133 w 3419385"/>
                <a:gd name="connsiteY9" fmla="*/ 3186888 h 3367680"/>
                <a:gd name="connsiteX10" fmla="*/ 3053399 w 3419385"/>
                <a:gd name="connsiteY10" fmla="*/ 3164310 h 3367680"/>
                <a:gd name="connsiteX11" fmla="*/ 2996955 w 3419385"/>
                <a:gd name="connsiteY11" fmla="*/ 3277199 h 3367680"/>
                <a:gd name="connsiteX12" fmla="*/ 2963088 w 3419385"/>
                <a:gd name="connsiteY12" fmla="*/ 3356221 h 3367680"/>
                <a:gd name="connsiteX13" fmla="*/ 2929221 w 3419385"/>
                <a:gd name="connsiteY13" fmla="*/ 3311066 h 3367680"/>
                <a:gd name="connsiteX14" fmla="*/ 2895355 w 3419385"/>
                <a:gd name="connsiteY14" fmla="*/ 3277199 h 3367680"/>
                <a:gd name="connsiteX15" fmla="*/ 2771177 w 3419385"/>
                <a:gd name="connsiteY15" fmla="*/ 3164310 h 3367680"/>
                <a:gd name="connsiteX16" fmla="*/ 2748599 w 3419385"/>
                <a:gd name="connsiteY16" fmla="*/ 3198177 h 3367680"/>
                <a:gd name="connsiteX17" fmla="*/ 2726021 w 3419385"/>
                <a:gd name="connsiteY17" fmla="*/ 3243332 h 3367680"/>
                <a:gd name="connsiteX18" fmla="*/ 2658288 w 3419385"/>
                <a:gd name="connsiteY18" fmla="*/ 3299777 h 3367680"/>
                <a:gd name="connsiteX19" fmla="*/ 2545399 w 3419385"/>
                <a:gd name="connsiteY19" fmla="*/ 3141732 h 3367680"/>
                <a:gd name="connsiteX20" fmla="*/ 2511533 w 3419385"/>
                <a:gd name="connsiteY20" fmla="*/ 3209466 h 3367680"/>
                <a:gd name="connsiteX21" fmla="*/ 2455088 w 3419385"/>
                <a:gd name="connsiteY21" fmla="*/ 3288488 h 3367680"/>
                <a:gd name="connsiteX22" fmla="*/ 2421221 w 3419385"/>
                <a:gd name="connsiteY22" fmla="*/ 3322355 h 3367680"/>
                <a:gd name="connsiteX23" fmla="*/ 2387355 w 3419385"/>
                <a:gd name="connsiteY23" fmla="*/ 3311066 h 3367680"/>
                <a:gd name="connsiteX24" fmla="*/ 2353488 w 3419385"/>
                <a:gd name="connsiteY24" fmla="*/ 3243332 h 3367680"/>
                <a:gd name="connsiteX25" fmla="*/ 2330910 w 3419385"/>
                <a:gd name="connsiteY25" fmla="*/ 3209466 h 3367680"/>
                <a:gd name="connsiteX26" fmla="*/ 2297044 w 3419385"/>
                <a:gd name="connsiteY26" fmla="*/ 3164310 h 3367680"/>
                <a:gd name="connsiteX27" fmla="*/ 2263177 w 3419385"/>
                <a:gd name="connsiteY27" fmla="*/ 3107866 h 3367680"/>
                <a:gd name="connsiteX28" fmla="*/ 2206733 w 3419385"/>
                <a:gd name="connsiteY28" fmla="*/ 3096577 h 3367680"/>
                <a:gd name="connsiteX29" fmla="*/ 2184155 w 3419385"/>
                <a:gd name="connsiteY29" fmla="*/ 3164310 h 3367680"/>
                <a:gd name="connsiteX30" fmla="*/ 2161577 w 3419385"/>
                <a:gd name="connsiteY30" fmla="*/ 3254621 h 3367680"/>
                <a:gd name="connsiteX31" fmla="*/ 2127710 w 3419385"/>
                <a:gd name="connsiteY31" fmla="*/ 3322355 h 3367680"/>
                <a:gd name="connsiteX32" fmla="*/ 2105133 w 3419385"/>
                <a:gd name="connsiteY32" fmla="*/ 3288488 h 3367680"/>
                <a:gd name="connsiteX33" fmla="*/ 2037399 w 3419385"/>
                <a:gd name="connsiteY33" fmla="*/ 3243332 h 3367680"/>
                <a:gd name="connsiteX34" fmla="*/ 1958377 w 3419385"/>
                <a:gd name="connsiteY34" fmla="*/ 3209466 h 3367680"/>
                <a:gd name="connsiteX35" fmla="*/ 1901933 w 3419385"/>
                <a:gd name="connsiteY35" fmla="*/ 3232043 h 3367680"/>
                <a:gd name="connsiteX36" fmla="*/ 1822910 w 3419385"/>
                <a:gd name="connsiteY36" fmla="*/ 3311066 h 3367680"/>
                <a:gd name="connsiteX37" fmla="*/ 1800333 w 3419385"/>
                <a:gd name="connsiteY37" fmla="*/ 3265910 h 3367680"/>
                <a:gd name="connsiteX38" fmla="*/ 1732599 w 3419385"/>
                <a:gd name="connsiteY38" fmla="*/ 3186888 h 3367680"/>
                <a:gd name="connsiteX39" fmla="*/ 1687444 w 3419385"/>
                <a:gd name="connsiteY39" fmla="*/ 3198177 h 3367680"/>
                <a:gd name="connsiteX40" fmla="*/ 1619710 w 3419385"/>
                <a:gd name="connsiteY40" fmla="*/ 3299777 h 3367680"/>
                <a:gd name="connsiteX41" fmla="*/ 1563266 w 3419385"/>
                <a:gd name="connsiteY41" fmla="*/ 3356221 h 3367680"/>
                <a:gd name="connsiteX42" fmla="*/ 1416510 w 3419385"/>
                <a:gd name="connsiteY42" fmla="*/ 3175599 h 3367680"/>
                <a:gd name="connsiteX43" fmla="*/ 1393933 w 3419385"/>
                <a:gd name="connsiteY43" fmla="*/ 3209466 h 3367680"/>
                <a:gd name="connsiteX44" fmla="*/ 1348777 w 3419385"/>
                <a:gd name="connsiteY44" fmla="*/ 3277199 h 3367680"/>
                <a:gd name="connsiteX45" fmla="*/ 1337488 w 3419385"/>
                <a:gd name="connsiteY45" fmla="*/ 3311066 h 3367680"/>
                <a:gd name="connsiteX46" fmla="*/ 1314910 w 3419385"/>
                <a:gd name="connsiteY46" fmla="*/ 3344932 h 3367680"/>
                <a:gd name="connsiteX47" fmla="*/ 1258466 w 3419385"/>
                <a:gd name="connsiteY47" fmla="*/ 3299777 h 3367680"/>
                <a:gd name="connsiteX48" fmla="*/ 1145577 w 3419385"/>
                <a:gd name="connsiteY48" fmla="*/ 3164310 h 3367680"/>
                <a:gd name="connsiteX49" fmla="*/ 1111710 w 3419385"/>
                <a:gd name="connsiteY49" fmla="*/ 3175599 h 3367680"/>
                <a:gd name="connsiteX50" fmla="*/ 1032688 w 3419385"/>
                <a:gd name="connsiteY50" fmla="*/ 3232043 h 3367680"/>
                <a:gd name="connsiteX51" fmla="*/ 931088 w 3419385"/>
                <a:gd name="connsiteY51" fmla="*/ 3299777 h 3367680"/>
                <a:gd name="connsiteX52" fmla="*/ 897221 w 3419385"/>
                <a:gd name="connsiteY52" fmla="*/ 3367510 h 3367680"/>
                <a:gd name="connsiteX53" fmla="*/ 852066 w 3419385"/>
                <a:gd name="connsiteY53" fmla="*/ 3288488 h 3367680"/>
                <a:gd name="connsiteX54" fmla="*/ 750466 w 3419385"/>
                <a:gd name="connsiteY54" fmla="*/ 3186888 h 3367680"/>
                <a:gd name="connsiteX55" fmla="*/ 716599 w 3419385"/>
                <a:gd name="connsiteY55" fmla="*/ 3220755 h 3367680"/>
                <a:gd name="connsiteX56" fmla="*/ 682733 w 3419385"/>
                <a:gd name="connsiteY56" fmla="*/ 3265910 h 3367680"/>
                <a:gd name="connsiteX57" fmla="*/ 648866 w 3419385"/>
                <a:gd name="connsiteY57" fmla="*/ 3288488 h 3367680"/>
                <a:gd name="connsiteX58" fmla="*/ 592421 w 3419385"/>
                <a:gd name="connsiteY58" fmla="*/ 3322355 h 3367680"/>
                <a:gd name="connsiteX59" fmla="*/ 547266 w 3419385"/>
                <a:gd name="connsiteY59" fmla="*/ 3277199 h 3367680"/>
                <a:gd name="connsiteX60" fmla="*/ 456955 w 3419385"/>
                <a:gd name="connsiteY60" fmla="*/ 3164310 h 3367680"/>
                <a:gd name="connsiteX61" fmla="*/ 400510 w 3419385"/>
                <a:gd name="connsiteY61" fmla="*/ 3085288 h 3367680"/>
                <a:gd name="connsiteX62" fmla="*/ 355355 w 3419385"/>
                <a:gd name="connsiteY62" fmla="*/ 3141732 h 3367680"/>
                <a:gd name="connsiteX63" fmla="*/ 344066 w 3419385"/>
                <a:gd name="connsiteY63" fmla="*/ 3186888 h 3367680"/>
                <a:gd name="connsiteX64" fmla="*/ 321488 w 3419385"/>
                <a:gd name="connsiteY64" fmla="*/ 3243332 h 3367680"/>
                <a:gd name="connsiteX65" fmla="*/ 253755 w 3419385"/>
                <a:gd name="connsiteY65" fmla="*/ 3356221 h 3367680"/>
                <a:gd name="connsiteX66" fmla="*/ 208599 w 3419385"/>
                <a:gd name="connsiteY66" fmla="*/ 3254621 h 3367680"/>
                <a:gd name="connsiteX67" fmla="*/ 186021 w 3419385"/>
                <a:gd name="connsiteY67" fmla="*/ 3186888 h 3367680"/>
                <a:gd name="connsiteX68" fmla="*/ 106999 w 3419385"/>
                <a:gd name="connsiteY68" fmla="*/ 3107866 h 3367680"/>
                <a:gd name="connsiteX69" fmla="*/ 50555 w 3419385"/>
                <a:gd name="connsiteY69" fmla="*/ 3141732 h 3367680"/>
                <a:gd name="connsiteX70" fmla="*/ 8188 w 3419385"/>
                <a:gd name="connsiteY70" fmla="*/ 3183664 h 3367680"/>
                <a:gd name="connsiteX71" fmla="*/ 0 w 3419385"/>
                <a:gd name="connsiteY71" fmla="*/ 3188411 h 33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419385" h="3367680">
                  <a:moveTo>
                    <a:pt x="0" y="0"/>
                  </a:moveTo>
                  <a:lnTo>
                    <a:pt x="3419385" y="0"/>
                  </a:lnTo>
                  <a:lnTo>
                    <a:pt x="3419385" y="3227657"/>
                  </a:lnTo>
                  <a:lnTo>
                    <a:pt x="3384462" y="3204265"/>
                  </a:lnTo>
                  <a:cubicBezTo>
                    <a:pt x="3368861" y="3193508"/>
                    <a:pt x="3353913" y="3182602"/>
                    <a:pt x="3346910" y="3175599"/>
                  </a:cubicBezTo>
                  <a:cubicBezTo>
                    <a:pt x="3326128" y="3154817"/>
                    <a:pt x="3309281" y="3130444"/>
                    <a:pt x="3290466" y="3107866"/>
                  </a:cubicBezTo>
                  <a:cubicBezTo>
                    <a:pt x="3279177" y="3115392"/>
                    <a:pt x="3264125" y="3119154"/>
                    <a:pt x="3256599" y="3130443"/>
                  </a:cubicBezTo>
                  <a:cubicBezTo>
                    <a:pt x="3207904" y="3203486"/>
                    <a:pt x="3222717" y="3209356"/>
                    <a:pt x="3234021" y="3288488"/>
                  </a:cubicBezTo>
                  <a:cubicBezTo>
                    <a:pt x="3215206" y="3273436"/>
                    <a:pt x="3195486" y="3259451"/>
                    <a:pt x="3177577" y="3243332"/>
                  </a:cubicBezTo>
                  <a:cubicBezTo>
                    <a:pt x="3157800" y="3225532"/>
                    <a:pt x="3143581" y="3201173"/>
                    <a:pt x="3121133" y="3186888"/>
                  </a:cubicBezTo>
                  <a:cubicBezTo>
                    <a:pt x="3101054" y="3174111"/>
                    <a:pt x="3075977" y="3171836"/>
                    <a:pt x="3053399" y="3164310"/>
                  </a:cubicBezTo>
                  <a:cubicBezTo>
                    <a:pt x="3053399" y="3164310"/>
                    <a:pt x="3014869" y="3239132"/>
                    <a:pt x="2996955" y="3277199"/>
                  </a:cubicBezTo>
                  <a:cubicBezTo>
                    <a:pt x="2984753" y="3303129"/>
                    <a:pt x="2974377" y="3329880"/>
                    <a:pt x="2963088" y="3356221"/>
                  </a:cubicBezTo>
                  <a:cubicBezTo>
                    <a:pt x="2951799" y="3341169"/>
                    <a:pt x="2941465" y="3325351"/>
                    <a:pt x="2929221" y="3311066"/>
                  </a:cubicBezTo>
                  <a:cubicBezTo>
                    <a:pt x="2918831" y="3298945"/>
                    <a:pt x="2907054" y="3288062"/>
                    <a:pt x="2895355" y="3277199"/>
                  </a:cubicBezTo>
                  <a:lnTo>
                    <a:pt x="2771177" y="3164310"/>
                  </a:lnTo>
                  <a:cubicBezTo>
                    <a:pt x="2763651" y="3175599"/>
                    <a:pt x="2755331" y="3186397"/>
                    <a:pt x="2748599" y="3198177"/>
                  </a:cubicBezTo>
                  <a:cubicBezTo>
                    <a:pt x="2740250" y="3212788"/>
                    <a:pt x="2737201" y="3230754"/>
                    <a:pt x="2726021" y="3243332"/>
                  </a:cubicBezTo>
                  <a:cubicBezTo>
                    <a:pt x="2706496" y="3265298"/>
                    <a:pt x="2680866" y="3280962"/>
                    <a:pt x="2658288" y="3299777"/>
                  </a:cubicBezTo>
                  <a:cubicBezTo>
                    <a:pt x="2641302" y="3274297"/>
                    <a:pt x="2561406" y="3151736"/>
                    <a:pt x="2545399" y="3141732"/>
                  </a:cubicBezTo>
                  <a:cubicBezTo>
                    <a:pt x="2533324" y="3134185"/>
                    <a:pt x="2512111" y="3207733"/>
                    <a:pt x="2511533" y="3209466"/>
                  </a:cubicBezTo>
                  <a:cubicBezTo>
                    <a:pt x="2493666" y="3236266"/>
                    <a:pt x="2476089" y="3263987"/>
                    <a:pt x="2455088" y="3288488"/>
                  </a:cubicBezTo>
                  <a:cubicBezTo>
                    <a:pt x="2444698" y="3300610"/>
                    <a:pt x="2432510" y="3311066"/>
                    <a:pt x="2421221" y="3322355"/>
                  </a:cubicBezTo>
                  <a:cubicBezTo>
                    <a:pt x="2409932" y="3318592"/>
                    <a:pt x="2396647" y="3318500"/>
                    <a:pt x="2387355" y="3311066"/>
                  </a:cubicBezTo>
                  <a:cubicBezTo>
                    <a:pt x="2367460" y="3295150"/>
                    <a:pt x="2360925" y="3265643"/>
                    <a:pt x="2353488" y="3243332"/>
                  </a:cubicBezTo>
                  <a:cubicBezTo>
                    <a:pt x="2345962" y="3232043"/>
                    <a:pt x="2338796" y="3220506"/>
                    <a:pt x="2330910" y="3209466"/>
                  </a:cubicBezTo>
                  <a:cubicBezTo>
                    <a:pt x="2319974" y="3194156"/>
                    <a:pt x="2307481" y="3179965"/>
                    <a:pt x="2297044" y="3164310"/>
                  </a:cubicBezTo>
                  <a:cubicBezTo>
                    <a:pt x="2284873" y="3146053"/>
                    <a:pt x="2280730" y="3121031"/>
                    <a:pt x="2263177" y="3107866"/>
                  </a:cubicBezTo>
                  <a:cubicBezTo>
                    <a:pt x="2247827" y="3096354"/>
                    <a:pt x="2225548" y="3100340"/>
                    <a:pt x="2206733" y="3096577"/>
                  </a:cubicBezTo>
                  <a:cubicBezTo>
                    <a:pt x="2199207" y="3119155"/>
                    <a:pt x="2190693" y="3141427"/>
                    <a:pt x="2184155" y="3164310"/>
                  </a:cubicBezTo>
                  <a:cubicBezTo>
                    <a:pt x="2175630" y="3194146"/>
                    <a:pt x="2172014" y="3225399"/>
                    <a:pt x="2161577" y="3254621"/>
                  </a:cubicBezTo>
                  <a:cubicBezTo>
                    <a:pt x="2153087" y="3278393"/>
                    <a:pt x="2149356" y="3309367"/>
                    <a:pt x="2127710" y="3322355"/>
                  </a:cubicBezTo>
                  <a:cubicBezTo>
                    <a:pt x="2116076" y="3329336"/>
                    <a:pt x="2112659" y="3299777"/>
                    <a:pt x="2105133" y="3288488"/>
                  </a:cubicBezTo>
                  <a:cubicBezTo>
                    <a:pt x="2105133" y="3288488"/>
                    <a:pt x="2061291" y="3256197"/>
                    <a:pt x="2037399" y="3243332"/>
                  </a:cubicBezTo>
                  <a:cubicBezTo>
                    <a:pt x="2012167" y="3229745"/>
                    <a:pt x="1984718" y="3220755"/>
                    <a:pt x="1958377" y="3209466"/>
                  </a:cubicBezTo>
                  <a:lnTo>
                    <a:pt x="1901933" y="3232043"/>
                  </a:lnTo>
                  <a:cubicBezTo>
                    <a:pt x="1867345" y="3245878"/>
                    <a:pt x="1858250" y="3299286"/>
                    <a:pt x="1822910" y="3311066"/>
                  </a:cubicBezTo>
                  <a:cubicBezTo>
                    <a:pt x="1806945" y="3316388"/>
                    <a:pt x="1810231" y="3279520"/>
                    <a:pt x="1800333" y="3265910"/>
                  </a:cubicBezTo>
                  <a:cubicBezTo>
                    <a:pt x="1779928" y="3237853"/>
                    <a:pt x="1755177" y="3213229"/>
                    <a:pt x="1732599" y="3186888"/>
                  </a:cubicBezTo>
                  <a:cubicBezTo>
                    <a:pt x="1717547" y="3190651"/>
                    <a:pt x="1699856" y="3188868"/>
                    <a:pt x="1687444" y="3198177"/>
                  </a:cubicBezTo>
                  <a:cubicBezTo>
                    <a:pt x="1620059" y="3248716"/>
                    <a:pt x="1661247" y="3246373"/>
                    <a:pt x="1619710" y="3299777"/>
                  </a:cubicBezTo>
                  <a:cubicBezTo>
                    <a:pt x="1603374" y="3320780"/>
                    <a:pt x="1582081" y="3337406"/>
                    <a:pt x="1563266" y="3356221"/>
                  </a:cubicBezTo>
                  <a:cubicBezTo>
                    <a:pt x="1485758" y="3278715"/>
                    <a:pt x="1539133" y="3335009"/>
                    <a:pt x="1416510" y="3175599"/>
                  </a:cubicBezTo>
                  <a:lnTo>
                    <a:pt x="1393933" y="3209466"/>
                  </a:lnTo>
                  <a:cubicBezTo>
                    <a:pt x="1378881" y="3232044"/>
                    <a:pt x="1361955" y="3253479"/>
                    <a:pt x="1348777" y="3277199"/>
                  </a:cubicBezTo>
                  <a:cubicBezTo>
                    <a:pt x="1342998" y="3287601"/>
                    <a:pt x="1342810" y="3300423"/>
                    <a:pt x="1337488" y="3311066"/>
                  </a:cubicBezTo>
                  <a:cubicBezTo>
                    <a:pt x="1331420" y="3323201"/>
                    <a:pt x="1322436" y="3333643"/>
                    <a:pt x="1314910" y="3344932"/>
                  </a:cubicBezTo>
                  <a:cubicBezTo>
                    <a:pt x="1248980" y="3322955"/>
                    <a:pt x="1309528" y="3350838"/>
                    <a:pt x="1258466" y="3299777"/>
                  </a:cubicBezTo>
                  <a:cubicBezTo>
                    <a:pt x="1141078" y="3182390"/>
                    <a:pt x="1169291" y="3259167"/>
                    <a:pt x="1145577" y="3164310"/>
                  </a:cubicBezTo>
                  <a:cubicBezTo>
                    <a:pt x="1134288" y="3168073"/>
                    <a:pt x="1122353" y="3170277"/>
                    <a:pt x="1111710" y="3175599"/>
                  </a:cubicBezTo>
                  <a:cubicBezTo>
                    <a:pt x="1095209" y="3183849"/>
                    <a:pt x="1042907" y="3224379"/>
                    <a:pt x="1032688" y="3232043"/>
                  </a:cubicBezTo>
                  <a:cubicBezTo>
                    <a:pt x="1000125" y="3256464"/>
                    <a:pt x="959869" y="3270996"/>
                    <a:pt x="931088" y="3299777"/>
                  </a:cubicBezTo>
                  <a:cubicBezTo>
                    <a:pt x="913239" y="3317626"/>
                    <a:pt x="922210" y="3371080"/>
                    <a:pt x="897221" y="3367510"/>
                  </a:cubicBezTo>
                  <a:cubicBezTo>
                    <a:pt x="867188" y="3363220"/>
                    <a:pt x="871197" y="3312034"/>
                    <a:pt x="852066" y="3288488"/>
                  </a:cubicBezTo>
                  <a:cubicBezTo>
                    <a:pt x="821864" y="3251316"/>
                    <a:pt x="784333" y="3220755"/>
                    <a:pt x="750466" y="3186888"/>
                  </a:cubicBezTo>
                  <a:cubicBezTo>
                    <a:pt x="739177" y="3198177"/>
                    <a:pt x="726989" y="3208633"/>
                    <a:pt x="716599" y="3220755"/>
                  </a:cubicBezTo>
                  <a:cubicBezTo>
                    <a:pt x="704355" y="3235040"/>
                    <a:pt x="696037" y="3252606"/>
                    <a:pt x="682733" y="3265910"/>
                  </a:cubicBezTo>
                  <a:cubicBezTo>
                    <a:pt x="673139" y="3275504"/>
                    <a:pt x="660371" y="3281297"/>
                    <a:pt x="648866" y="3288488"/>
                  </a:cubicBezTo>
                  <a:cubicBezTo>
                    <a:pt x="630259" y="3300117"/>
                    <a:pt x="611236" y="3311066"/>
                    <a:pt x="592421" y="3322355"/>
                  </a:cubicBezTo>
                  <a:cubicBezTo>
                    <a:pt x="526194" y="3300279"/>
                    <a:pt x="583391" y="3329379"/>
                    <a:pt x="547266" y="3277199"/>
                  </a:cubicBezTo>
                  <a:cubicBezTo>
                    <a:pt x="519836" y="3237578"/>
                    <a:pt x="486228" y="3202590"/>
                    <a:pt x="456955" y="3164310"/>
                  </a:cubicBezTo>
                  <a:cubicBezTo>
                    <a:pt x="437292" y="3138596"/>
                    <a:pt x="419325" y="3111629"/>
                    <a:pt x="400510" y="3085288"/>
                  </a:cubicBezTo>
                  <a:cubicBezTo>
                    <a:pt x="385458" y="3104103"/>
                    <a:pt x="367056" y="3120670"/>
                    <a:pt x="355355" y="3141732"/>
                  </a:cubicBezTo>
                  <a:cubicBezTo>
                    <a:pt x="347820" y="3155295"/>
                    <a:pt x="348972" y="3172169"/>
                    <a:pt x="344066" y="3186888"/>
                  </a:cubicBezTo>
                  <a:cubicBezTo>
                    <a:pt x="337658" y="3206112"/>
                    <a:pt x="329014" y="3224517"/>
                    <a:pt x="321488" y="3243332"/>
                  </a:cubicBezTo>
                  <a:cubicBezTo>
                    <a:pt x="305190" y="3284077"/>
                    <a:pt x="276333" y="3318591"/>
                    <a:pt x="253755" y="3356221"/>
                  </a:cubicBezTo>
                  <a:cubicBezTo>
                    <a:pt x="222114" y="3292941"/>
                    <a:pt x="237427" y="3326691"/>
                    <a:pt x="208599" y="3254621"/>
                  </a:cubicBezTo>
                  <a:cubicBezTo>
                    <a:pt x="199760" y="3232524"/>
                    <a:pt x="196664" y="3208174"/>
                    <a:pt x="186021" y="3186888"/>
                  </a:cubicBezTo>
                  <a:cubicBezTo>
                    <a:pt x="164947" y="3144740"/>
                    <a:pt x="143126" y="3134960"/>
                    <a:pt x="106999" y="3107866"/>
                  </a:cubicBezTo>
                  <a:cubicBezTo>
                    <a:pt x="88184" y="3119155"/>
                    <a:pt x="68108" y="3128567"/>
                    <a:pt x="50555" y="3141732"/>
                  </a:cubicBezTo>
                  <a:cubicBezTo>
                    <a:pt x="35087" y="3153334"/>
                    <a:pt x="23043" y="3170784"/>
                    <a:pt x="8188" y="3183664"/>
                  </a:cubicBezTo>
                  <a:lnTo>
                    <a:pt x="0" y="3188411"/>
                  </a:lnTo>
                  <a:close/>
                </a:path>
              </a:pathLst>
            </a:cu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28A5567D-11CF-42D5-D62A-DEA7B03CF6AD}"/>
                </a:ext>
              </a:extLst>
            </p:cNvPr>
            <p:cNvSpPr/>
            <p:nvPr/>
          </p:nvSpPr>
          <p:spPr>
            <a:xfrm>
              <a:off x="6918960" y="2852928"/>
              <a:ext cx="3627120" cy="3264331"/>
            </a:xfrm>
            <a:custGeom>
              <a:avLst/>
              <a:gdLst>
                <a:gd name="connsiteX0" fmla="*/ 0 w 3627120"/>
                <a:gd name="connsiteY0" fmla="*/ 0 h 3264331"/>
                <a:gd name="connsiteX1" fmla="*/ 3627120 w 3627120"/>
                <a:gd name="connsiteY1" fmla="*/ 0 h 3264331"/>
                <a:gd name="connsiteX2" fmla="*/ 3627120 w 3627120"/>
                <a:gd name="connsiteY2" fmla="*/ 3048863 h 3264331"/>
                <a:gd name="connsiteX3" fmla="*/ 3624862 w 3627120"/>
                <a:gd name="connsiteY3" fmla="*/ 3049842 h 3264331"/>
                <a:gd name="connsiteX4" fmla="*/ 3602284 w 3627120"/>
                <a:gd name="connsiteY4" fmla="*/ 3083708 h 3264331"/>
                <a:gd name="connsiteX5" fmla="*/ 3568418 w 3627120"/>
                <a:gd name="connsiteY5" fmla="*/ 3140153 h 3264331"/>
                <a:gd name="connsiteX6" fmla="*/ 3500684 w 3627120"/>
                <a:gd name="connsiteY6" fmla="*/ 3264331 h 3264331"/>
                <a:gd name="connsiteX7" fmla="*/ 3331351 w 3627120"/>
                <a:gd name="connsiteY7" fmla="*/ 3049842 h 3264331"/>
                <a:gd name="connsiteX8" fmla="*/ 3241040 w 3627120"/>
                <a:gd name="connsiteY8" fmla="*/ 3140153 h 3264331"/>
                <a:gd name="connsiteX9" fmla="*/ 3150729 w 3627120"/>
                <a:gd name="connsiteY9" fmla="*/ 3207886 h 3264331"/>
                <a:gd name="connsiteX10" fmla="*/ 3105573 w 3627120"/>
                <a:gd name="connsiteY10" fmla="*/ 3128864 h 3264331"/>
                <a:gd name="connsiteX11" fmla="*/ 3003973 w 3627120"/>
                <a:gd name="connsiteY11" fmla="*/ 3027264 h 3264331"/>
                <a:gd name="connsiteX12" fmla="*/ 2981396 w 3627120"/>
                <a:gd name="connsiteY12" fmla="*/ 3061131 h 3264331"/>
                <a:gd name="connsiteX13" fmla="*/ 2958818 w 3627120"/>
                <a:gd name="connsiteY13" fmla="*/ 3140153 h 3264331"/>
                <a:gd name="connsiteX14" fmla="*/ 2924951 w 3627120"/>
                <a:gd name="connsiteY14" fmla="*/ 3185308 h 3264331"/>
                <a:gd name="connsiteX15" fmla="*/ 2891084 w 3627120"/>
                <a:gd name="connsiteY15" fmla="*/ 3106286 h 3264331"/>
                <a:gd name="connsiteX16" fmla="*/ 2823351 w 3627120"/>
                <a:gd name="connsiteY16" fmla="*/ 2993397 h 3264331"/>
                <a:gd name="connsiteX17" fmla="*/ 2721751 w 3627120"/>
                <a:gd name="connsiteY17" fmla="*/ 3140153 h 3264331"/>
                <a:gd name="connsiteX18" fmla="*/ 2676596 w 3627120"/>
                <a:gd name="connsiteY18" fmla="*/ 3219175 h 3264331"/>
                <a:gd name="connsiteX19" fmla="*/ 2574996 w 3627120"/>
                <a:gd name="connsiteY19" fmla="*/ 3038553 h 3264331"/>
                <a:gd name="connsiteX20" fmla="*/ 2518551 w 3627120"/>
                <a:gd name="connsiteY20" fmla="*/ 2993397 h 3264331"/>
                <a:gd name="connsiteX21" fmla="*/ 2484684 w 3627120"/>
                <a:gd name="connsiteY21" fmla="*/ 3061131 h 3264331"/>
                <a:gd name="connsiteX22" fmla="*/ 2450818 w 3627120"/>
                <a:gd name="connsiteY22" fmla="*/ 3106286 h 3264331"/>
                <a:gd name="connsiteX23" fmla="*/ 2383084 w 3627120"/>
                <a:gd name="connsiteY23" fmla="*/ 2982108 h 3264331"/>
                <a:gd name="connsiteX24" fmla="*/ 2349218 w 3627120"/>
                <a:gd name="connsiteY24" fmla="*/ 2948242 h 3264331"/>
                <a:gd name="connsiteX25" fmla="*/ 2270196 w 3627120"/>
                <a:gd name="connsiteY25" fmla="*/ 2869220 h 3264331"/>
                <a:gd name="connsiteX26" fmla="*/ 2247618 w 3627120"/>
                <a:gd name="connsiteY26" fmla="*/ 2903086 h 3264331"/>
                <a:gd name="connsiteX27" fmla="*/ 2247618 w 3627120"/>
                <a:gd name="connsiteY27" fmla="*/ 3094997 h 3264331"/>
                <a:gd name="connsiteX28" fmla="*/ 2213751 w 3627120"/>
                <a:gd name="connsiteY28" fmla="*/ 3106286 h 3264331"/>
                <a:gd name="connsiteX29" fmla="*/ 2191173 w 3627120"/>
                <a:gd name="connsiteY29" fmla="*/ 3061131 h 3264331"/>
                <a:gd name="connsiteX30" fmla="*/ 2134729 w 3627120"/>
                <a:gd name="connsiteY30" fmla="*/ 2982108 h 3264331"/>
                <a:gd name="connsiteX31" fmla="*/ 2089573 w 3627120"/>
                <a:gd name="connsiteY31" fmla="*/ 3061131 h 3264331"/>
                <a:gd name="connsiteX32" fmla="*/ 2044418 w 3627120"/>
                <a:gd name="connsiteY32" fmla="*/ 3083708 h 3264331"/>
                <a:gd name="connsiteX33" fmla="*/ 2021840 w 3627120"/>
                <a:gd name="connsiteY33" fmla="*/ 3015975 h 3264331"/>
                <a:gd name="connsiteX34" fmla="*/ 1987973 w 3627120"/>
                <a:gd name="connsiteY34" fmla="*/ 2948242 h 3264331"/>
                <a:gd name="connsiteX35" fmla="*/ 1954107 w 3627120"/>
                <a:gd name="connsiteY35" fmla="*/ 2993397 h 3264331"/>
                <a:gd name="connsiteX36" fmla="*/ 1931529 w 3627120"/>
                <a:gd name="connsiteY36" fmla="*/ 3027264 h 3264331"/>
                <a:gd name="connsiteX37" fmla="*/ 1886373 w 3627120"/>
                <a:gd name="connsiteY37" fmla="*/ 3072420 h 3264331"/>
                <a:gd name="connsiteX38" fmla="*/ 1852507 w 3627120"/>
                <a:gd name="connsiteY38" fmla="*/ 3049842 h 3264331"/>
                <a:gd name="connsiteX39" fmla="*/ 1841218 w 3627120"/>
                <a:gd name="connsiteY39" fmla="*/ 2993397 h 3264331"/>
                <a:gd name="connsiteX40" fmla="*/ 1796062 w 3627120"/>
                <a:gd name="connsiteY40" fmla="*/ 2903086 h 3264331"/>
                <a:gd name="connsiteX41" fmla="*/ 1717040 w 3627120"/>
                <a:gd name="connsiteY41" fmla="*/ 2982108 h 3264331"/>
                <a:gd name="connsiteX42" fmla="*/ 1570284 w 3627120"/>
                <a:gd name="connsiteY42" fmla="*/ 3128864 h 3264331"/>
                <a:gd name="connsiteX43" fmla="*/ 1457396 w 3627120"/>
                <a:gd name="connsiteY43" fmla="*/ 2948242 h 3264331"/>
                <a:gd name="connsiteX44" fmla="*/ 1389662 w 3627120"/>
                <a:gd name="connsiteY44" fmla="*/ 3083708 h 3264331"/>
                <a:gd name="connsiteX45" fmla="*/ 1367084 w 3627120"/>
                <a:gd name="connsiteY45" fmla="*/ 3049842 h 3264331"/>
                <a:gd name="connsiteX46" fmla="*/ 1299351 w 3627120"/>
                <a:gd name="connsiteY46" fmla="*/ 2936953 h 3264331"/>
                <a:gd name="connsiteX47" fmla="*/ 1276773 w 3627120"/>
                <a:gd name="connsiteY47" fmla="*/ 3027264 h 3264331"/>
                <a:gd name="connsiteX48" fmla="*/ 1254196 w 3627120"/>
                <a:gd name="connsiteY48" fmla="*/ 3072420 h 3264331"/>
                <a:gd name="connsiteX49" fmla="*/ 1242907 w 3627120"/>
                <a:gd name="connsiteY49" fmla="*/ 3038553 h 3264331"/>
                <a:gd name="connsiteX50" fmla="*/ 1152596 w 3627120"/>
                <a:gd name="connsiteY50" fmla="*/ 2925664 h 3264331"/>
                <a:gd name="connsiteX51" fmla="*/ 1141307 w 3627120"/>
                <a:gd name="connsiteY51" fmla="*/ 3038553 h 3264331"/>
                <a:gd name="connsiteX52" fmla="*/ 1141307 w 3627120"/>
                <a:gd name="connsiteY52" fmla="*/ 3106286 h 3264331"/>
                <a:gd name="connsiteX53" fmla="*/ 1039707 w 3627120"/>
                <a:gd name="connsiteY53" fmla="*/ 2982108 h 3264331"/>
                <a:gd name="connsiteX54" fmla="*/ 938107 w 3627120"/>
                <a:gd name="connsiteY54" fmla="*/ 2869220 h 3264331"/>
                <a:gd name="connsiteX55" fmla="*/ 892951 w 3627120"/>
                <a:gd name="connsiteY55" fmla="*/ 2914375 h 3264331"/>
                <a:gd name="connsiteX56" fmla="*/ 825218 w 3627120"/>
                <a:gd name="connsiteY56" fmla="*/ 3196597 h 3264331"/>
                <a:gd name="connsiteX57" fmla="*/ 791351 w 3627120"/>
                <a:gd name="connsiteY57" fmla="*/ 3185308 h 3264331"/>
                <a:gd name="connsiteX58" fmla="*/ 768773 w 3627120"/>
                <a:gd name="connsiteY58" fmla="*/ 3140153 h 3264331"/>
                <a:gd name="connsiteX59" fmla="*/ 734907 w 3627120"/>
                <a:gd name="connsiteY59" fmla="*/ 3094997 h 3264331"/>
                <a:gd name="connsiteX60" fmla="*/ 622018 w 3627120"/>
                <a:gd name="connsiteY60" fmla="*/ 2869220 h 3264331"/>
                <a:gd name="connsiteX61" fmla="*/ 588151 w 3627120"/>
                <a:gd name="connsiteY61" fmla="*/ 2903086 h 3264331"/>
                <a:gd name="connsiteX62" fmla="*/ 576862 w 3627120"/>
                <a:gd name="connsiteY62" fmla="*/ 2936953 h 3264331"/>
                <a:gd name="connsiteX63" fmla="*/ 531707 w 3627120"/>
                <a:gd name="connsiteY63" fmla="*/ 3174020 h 3264331"/>
                <a:gd name="connsiteX64" fmla="*/ 373662 w 3627120"/>
                <a:gd name="connsiteY64" fmla="*/ 2948242 h 3264331"/>
                <a:gd name="connsiteX65" fmla="*/ 317218 w 3627120"/>
                <a:gd name="connsiteY65" fmla="*/ 2936953 h 3264331"/>
                <a:gd name="connsiteX66" fmla="*/ 305929 w 3627120"/>
                <a:gd name="connsiteY66" fmla="*/ 2982108 h 3264331"/>
                <a:gd name="connsiteX67" fmla="*/ 283351 w 3627120"/>
                <a:gd name="connsiteY67" fmla="*/ 3027264 h 3264331"/>
                <a:gd name="connsiteX68" fmla="*/ 272062 w 3627120"/>
                <a:gd name="connsiteY68" fmla="*/ 3117575 h 3264331"/>
                <a:gd name="connsiteX69" fmla="*/ 238196 w 3627120"/>
                <a:gd name="connsiteY69" fmla="*/ 3083708 h 3264331"/>
                <a:gd name="connsiteX70" fmla="*/ 170462 w 3627120"/>
                <a:gd name="connsiteY70" fmla="*/ 2982108 h 3264331"/>
                <a:gd name="connsiteX71" fmla="*/ 57573 w 3627120"/>
                <a:gd name="connsiteY71" fmla="*/ 2880508 h 3264331"/>
                <a:gd name="connsiteX72" fmla="*/ 9873 w 3627120"/>
                <a:gd name="connsiteY72" fmla="*/ 2918953 h 3264331"/>
                <a:gd name="connsiteX73" fmla="*/ 0 w 3627120"/>
                <a:gd name="connsiteY73" fmla="*/ 2927824 h 326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627120" h="3264331">
                  <a:moveTo>
                    <a:pt x="0" y="0"/>
                  </a:moveTo>
                  <a:lnTo>
                    <a:pt x="3627120" y="0"/>
                  </a:lnTo>
                  <a:lnTo>
                    <a:pt x="3627120" y="3048863"/>
                  </a:lnTo>
                  <a:lnTo>
                    <a:pt x="3624862" y="3049842"/>
                  </a:lnTo>
                  <a:cubicBezTo>
                    <a:pt x="3614268" y="3058317"/>
                    <a:pt x="3609475" y="3072203"/>
                    <a:pt x="3602284" y="3083708"/>
                  </a:cubicBezTo>
                  <a:cubicBezTo>
                    <a:pt x="3590655" y="3102315"/>
                    <a:pt x="3580589" y="3121896"/>
                    <a:pt x="3568418" y="3140153"/>
                  </a:cubicBezTo>
                  <a:cubicBezTo>
                    <a:pt x="3507141" y="3232069"/>
                    <a:pt x="3557521" y="3131710"/>
                    <a:pt x="3500684" y="3264331"/>
                  </a:cubicBezTo>
                  <a:cubicBezTo>
                    <a:pt x="3423448" y="3161347"/>
                    <a:pt x="3478572" y="3233867"/>
                    <a:pt x="3331351" y="3049842"/>
                  </a:cubicBezTo>
                  <a:cubicBezTo>
                    <a:pt x="3252800" y="3076026"/>
                    <a:pt x="3342417" y="3038776"/>
                    <a:pt x="3241040" y="3140153"/>
                  </a:cubicBezTo>
                  <a:cubicBezTo>
                    <a:pt x="3214432" y="3166761"/>
                    <a:pt x="3188229" y="3211011"/>
                    <a:pt x="3150729" y="3207886"/>
                  </a:cubicBezTo>
                  <a:cubicBezTo>
                    <a:pt x="3120496" y="3205367"/>
                    <a:pt x="3124704" y="3152410"/>
                    <a:pt x="3105573" y="3128864"/>
                  </a:cubicBezTo>
                  <a:cubicBezTo>
                    <a:pt x="3075371" y="3091692"/>
                    <a:pt x="3037840" y="3061131"/>
                    <a:pt x="3003973" y="3027264"/>
                  </a:cubicBezTo>
                  <a:cubicBezTo>
                    <a:pt x="2996447" y="3038553"/>
                    <a:pt x="2987464" y="3048996"/>
                    <a:pt x="2981396" y="3061131"/>
                  </a:cubicBezTo>
                  <a:cubicBezTo>
                    <a:pt x="2973297" y="3077328"/>
                    <a:pt x="2962436" y="3125682"/>
                    <a:pt x="2958818" y="3140153"/>
                  </a:cubicBezTo>
                  <a:cubicBezTo>
                    <a:pt x="2947529" y="3155205"/>
                    <a:pt x="2941779" y="3193722"/>
                    <a:pt x="2924951" y="3185308"/>
                  </a:cubicBezTo>
                  <a:cubicBezTo>
                    <a:pt x="2899319" y="3172492"/>
                    <a:pt x="2904493" y="3131613"/>
                    <a:pt x="2891084" y="3106286"/>
                  </a:cubicBezTo>
                  <a:cubicBezTo>
                    <a:pt x="2870552" y="3067502"/>
                    <a:pt x="2845929" y="3031027"/>
                    <a:pt x="2823351" y="2993397"/>
                  </a:cubicBezTo>
                  <a:cubicBezTo>
                    <a:pt x="2770737" y="3098625"/>
                    <a:pt x="2838763" y="2969953"/>
                    <a:pt x="2721751" y="3140153"/>
                  </a:cubicBezTo>
                  <a:cubicBezTo>
                    <a:pt x="2704564" y="3165153"/>
                    <a:pt x="2691648" y="3192834"/>
                    <a:pt x="2676596" y="3219175"/>
                  </a:cubicBezTo>
                  <a:cubicBezTo>
                    <a:pt x="2630639" y="3127262"/>
                    <a:pt x="2662497" y="3188556"/>
                    <a:pt x="2574996" y="3038553"/>
                  </a:cubicBezTo>
                  <a:cubicBezTo>
                    <a:pt x="2556181" y="3023501"/>
                    <a:pt x="2541927" y="2987553"/>
                    <a:pt x="2518551" y="2993397"/>
                  </a:cubicBezTo>
                  <a:cubicBezTo>
                    <a:pt x="2494062" y="2999519"/>
                    <a:pt x="2497671" y="3039485"/>
                    <a:pt x="2484684" y="3061131"/>
                  </a:cubicBezTo>
                  <a:cubicBezTo>
                    <a:pt x="2475004" y="3077264"/>
                    <a:pt x="2462107" y="3091234"/>
                    <a:pt x="2450818" y="3106286"/>
                  </a:cubicBezTo>
                  <a:cubicBezTo>
                    <a:pt x="2425594" y="3043228"/>
                    <a:pt x="2429528" y="3041822"/>
                    <a:pt x="2383084" y="2982108"/>
                  </a:cubicBezTo>
                  <a:cubicBezTo>
                    <a:pt x="2373283" y="2969506"/>
                    <a:pt x="2359019" y="2960844"/>
                    <a:pt x="2349218" y="2948242"/>
                  </a:cubicBezTo>
                  <a:cubicBezTo>
                    <a:pt x="2285817" y="2866726"/>
                    <a:pt x="2334911" y="2890791"/>
                    <a:pt x="2270196" y="2869220"/>
                  </a:cubicBezTo>
                  <a:cubicBezTo>
                    <a:pt x="2262670" y="2880509"/>
                    <a:pt x="2251517" y="2890091"/>
                    <a:pt x="2247618" y="2903086"/>
                  </a:cubicBezTo>
                  <a:cubicBezTo>
                    <a:pt x="2226405" y="2973793"/>
                    <a:pt x="2240184" y="3020658"/>
                    <a:pt x="2247618" y="3094997"/>
                  </a:cubicBezTo>
                  <a:cubicBezTo>
                    <a:pt x="2236329" y="3098760"/>
                    <a:pt x="2223955" y="3112408"/>
                    <a:pt x="2213751" y="3106286"/>
                  </a:cubicBezTo>
                  <a:cubicBezTo>
                    <a:pt x="2199321" y="3097628"/>
                    <a:pt x="2200208" y="3075328"/>
                    <a:pt x="2191173" y="3061131"/>
                  </a:cubicBezTo>
                  <a:cubicBezTo>
                    <a:pt x="2173794" y="3033821"/>
                    <a:pt x="2153544" y="3008449"/>
                    <a:pt x="2134729" y="2982108"/>
                  </a:cubicBezTo>
                  <a:cubicBezTo>
                    <a:pt x="2036474" y="3047611"/>
                    <a:pt x="2172003" y="2945728"/>
                    <a:pt x="2089573" y="3061131"/>
                  </a:cubicBezTo>
                  <a:cubicBezTo>
                    <a:pt x="2079792" y="3074825"/>
                    <a:pt x="2059470" y="3076182"/>
                    <a:pt x="2044418" y="3083708"/>
                  </a:cubicBezTo>
                  <a:cubicBezTo>
                    <a:pt x="2044418" y="3083708"/>
                    <a:pt x="2030994" y="3037943"/>
                    <a:pt x="2021840" y="3015975"/>
                  </a:cubicBezTo>
                  <a:cubicBezTo>
                    <a:pt x="2012131" y="2992674"/>
                    <a:pt x="1999262" y="2970820"/>
                    <a:pt x="1987973" y="2948242"/>
                  </a:cubicBezTo>
                  <a:cubicBezTo>
                    <a:pt x="1976684" y="2963294"/>
                    <a:pt x="1965043" y="2978087"/>
                    <a:pt x="1954107" y="2993397"/>
                  </a:cubicBezTo>
                  <a:cubicBezTo>
                    <a:pt x="1946221" y="3004438"/>
                    <a:pt x="1940359" y="3016963"/>
                    <a:pt x="1931529" y="3027264"/>
                  </a:cubicBezTo>
                  <a:cubicBezTo>
                    <a:pt x="1917676" y="3043426"/>
                    <a:pt x="1901425" y="3057368"/>
                    <a:pt x="1886373" y="3072420"/>
                  </a:cubicBezTo>
                  <a:cubicBezTo>
                    <a:pt x="1875084" y="3064894"/>
                    <a:pt x="1859238" y="3061622"/>
                    <a:pt x="1852507" y="3049842"/>
                  </a:cubicBezTo>
                  <a:cubicBezTo>
                    <a:pt x="1842987" y="3033182"/>
                    <a:pt x="1844981" y="3012212"/>
                    <a:pt x="1841218" y="2993397"/>
                  </a:cubicBezTo>
                  <a:cubicBezTo>
                    <a:pt x="1834617" y="2960394"/>
                    <a:pt x="1811114" y="2933190"/>
                    <a:pt x="1796062" y="2903086"/>
                  </a:cubicBezTo>
                  <a:cubicBezTo>
                    <a:pt x="1742148" y="2939030"/>
                    <a:pt x="1770672" y="2915070"/>
                    <a:pt x="1717040" y="2982108"/>
                  </a:cubicBezTo>
                  <a:cubicBezTo>
                    <a:pt x="1673822" y="3036129"/>
                    <a:pt x="1619203" y="3079945"/>
                    <a:pt x="1570284" y="3128864"/>
                  </a:cubicBezTo>
                  <a:cubicBezTo>
                    <a:pt x="1540183" y="3038552"/>
                    <a:pt x="1565769" y="3104781"/>
                    <a:pt x="1457396" y="2948242"/>
                  </a:cubicBezTo>
                  <a:cubicBezTo>
                    <a:pt x="1446710" y="2980300"/>
                    <a:pt x="1424677" y="3066201"/>
                    <a:pt x="1389662" y="3083708"/>
                  </a:cubicBezTo>
                  <a:cubicBezTo>
                    <a:pt x="1377527" y="3089776"/>
                    <a:pt x="1374195" y="3061397"/>
                    <a:pt x="1367084" y="3049842"/>
                  </a:cubicBezTo>
                  <a:cubicBezTo>
                    <a:pt x="1344085" y="3012468"/>
                    <a:pt x="1321929" y="2974583"/>
                    <a:pt x="1299351" y="2936953"/>
                  </a:cubicBezTo>
                  <a:cubicBezTo>
                    <a:pt x="1299351" y="2936953"/>
                    <a:pt x="1286585" y="2997826"/>
                    <a:pt x="1276773" y="3027264"/>
                  </a:cubicBezTo>
                  <a:cubicBezTo>
                    <a:pt x="1271451" y="3043229"/>
                    <a:pt x="1270161" y="3067098"/>
                    <a:pt x="1254196" y="3072420"/>
                  </a:cubicBezTo>
                  <a:cubicBezTo>
                    <a:pt x="1242907" y="3076183"/>
                    <a:pt x="1249680" y="3048337"/>
                    <a:pt x="1242907" y="3038553"/>
                  </a:cubicBezTo>
                  <a:cubicBezTo>
                    <a:pt x="1215477" y="2998932"/>
                    <a:pt x="1182700" y="2963294"/>
                    <a:pt x="1152596" y="2925664"/>
                  </a:cubicBezTo>
                  <a:cubicBezTo>
                    <a:pt x="1148833" y="2963294"/>
                    <a:pt x="1141307" y="3000736"/>
                    <a:pt x="1141307" y="3038553"/>
                  </a:cubicBezTo>
                  <a:cubicBezTo>
                    <a:pt x="1141307" y="3114171"/>
                    <a:pt x="1167773" y="3185683"/>
                    <a:pt x="1141307" y="3106286"/>
                  </a:cubicBezTo>
                  <a:cubicBezTo>
                    <a:pt x="997130" y="2962112"/>
                    <a:pt x="1169523" y="3141882"/>
                    <a:pt x="1039707" y="2982108"/>
                  </a:cubicBezTo>
                  <a:cubicBezTo>
                    <a:pt x="1007783" y="2942817"/>
                    <a:pt x="971974" y="2906849"/>
                    <a:pt x="938107" y="2869220"/>
                  </a:cubicBezTo>
                  <a:lnTo>
                    <a:pt x="892951" y="2914375"/>
                  </a:lnTo>
                  <a:cubicBezTo>
                    <a:pt x="865554" y="2941772"/>
                    <a:pt x="837865" y="3120717"/>
                    <a:pt x="825218" y="3196597"/>
                  </a:cubicBezTo>
                  <a:cubicBezTo>
                    <a:pt x="813929" y="3192834"/>
                    <a:pt x="799765" y="3193722"/>
                    <a:pt x="791351" y="3185308"/>
                  </a:cubicBezTo>
                  <a:cubicBezTo>
                    <a:pt x="779451" y="3173409"/>
                    <a:pt x="777692" y="3154423"/>
                    <a:pt x="768773" y="3140153"/>
                  </a:cubicBezTo>
                  <a:cubicBezTo>
                    <a:pt x="758801" y="3124198"/>
                    <a:pt x="746196" y="3110049"/>
                    <a:pt x="734907" y="3094997"/>
                  </a:cubicBezTo>
                  <a:cubicBezTo>
                    <a:pt x="684423" y="3027683"/>
                    <a:pt x="659648" y="2944479"/>
                    <a:pt x="622018" y="2869220"/>
                  </a:cubicBezTo>
                  <a:cubicBezTo>
                    <a:pt x="610729" y="2880509"/>
                    <a:pt x="597007" y="2889803"/>
                    <a:pt x="588151" y="2903086"/>
                  </a:cubicBezTo>
                  <a:cubicBezTo>
                    <a:pt x="581550" y="2912987"/>
                    <a:pt x="581550" y="2926016"/>
                    <a:pt x="576862" y="2936953"/>
                  </a:cubicBezTo>
                  <a:cubicBezTo>
                    <a:pt x="522700" y="3063329"/>
                    <a:pt x="566881" y="2875027"/>
                    <a:pt x="531707" y="3174020"/>
                  </a:cubicBezTo>
                  <a:cubicBezTo>
                    <a:pt x="531707" y="3174020"/>
                    <a:pt x="435296" y="3016364"/>
                    <a:pt x="373662" y="2948242"/>
                  </a:cubicBezTo>
                  <a:cubicBezTo>
                    <a:pt x="360789" y="2934014"/>
                    <a:pt x="336033" y="2940716"/>
                    <a:pt x="317218" y="2936953"/>
                  </a:cubicBezTo>
                  <a:cubicBezTo>
                    <a:pt x="313455" y="2952005"/>
                    <a:pt x="311377" y="2967581"/>
                    <a:pt x="305929" y="2982108"/>
                  </a:cubicBezTo>
                  <a:cubicBezTo>
                    <a:pt x="300020" y="2997865"/>
                    <a:pt x="287433" y="3010938"/>
                    <a:pt x="283351" y="3027264"/>
                  </a:cubicBezTo>
                  <a:cubicBezTo>
                    <a:pt x="275993" y="3056696"/>
                    <a:pt x="275825" y="3087471"/>
                    <a:pt x="272062" y="3117575"/>
                  </a:cubicBezTo>
                  <a:cubicBezTo>
                    <a:pt x="260773" y="3106286"/>
                    <a:pt x="247775" y="3096480"/>
                    <a:pt x="238196" y="3083708"/>
                  </a:cubicBezTo>
                  <a:cubicBezTo>
                    <a:pt x="213774" y="3051146"/>
                    <a:pt x="197504" y="3012530"/>
                    <a:pt x="170462" y="2982108"/>
                  </a:cubicBezTo>
                  <a:cubicBezTo>
                    <a:pt x="136828" y="2944270"/>
                    <a:pt x="95203" y="2914375"/>
                    <a:pt x="57573" y="2880508"/>
                  </a:cubicBezTo>
                  <a:cubicBezTo>
                    <a:pt x="-3075" y="2920942"/>
                    <a:pt x="43795" y="2887246"/>
                    <a:pt x="9873" y="2918953"/>
                  </a:cubicBezTo>
                  <a:lnTo>
                    <a:pt x="0" y="2927824"/>
                  </a:lnTo>
                  <a:close/>
                </a:path>
              </a:pathLst>
            </a:cu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0">
              <a:extLst>
                <a:ext uri="{FF2B5EF4-FFF2-40B4-BE49-F238E27FC236}">
                  <a16:creationId xmlns:a16="http://schemas.microsoft.com/office/drawing/2014/main" id="{75D96272-491D-2E70-9614-9DD8B80875B3}"/>
                </a:ext>
              </a:extLst>
            </p:cNvPr>
            <p:cNvSpPr/>
            <p:nvPr/>
          </p:nvSpPr>
          <p:spPr>
            <a:xfrm>
              <a:off x="10020941" y="1086263"/>
              <a:ext cx="372371" cy="1564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de-CH" sz="1200" dirty="0">
                  <a:solidFill>
                    <a:schemeClr val="tx1"/>
                  </a:solidFill>
                  <a:latin typeface="Frutiger"/>
                </a:rPr>
                <a:t>2023</a:t>
              </a:r>
              <a:endParaRPr lang="en-US" sz="1200" dirty="0">
                <a:solidFill>
                  <a:schemeClr val="tx1"/>
                </a:solidFill>
                <a:latin typeface="Frutiger"/>
              </a:endParaRPr>
            </a:p>
          </p:txBody>
        </p:sp>
        <p:sp>
          <p:nvSpPr>
            <p:cNvPr id="12" name="Rectangle 11">
              <a:extLst>
                <a:ext uri="{FF2B5EF4-FFF2-40B4-BE49-F238E27FC236}">
                  <a16:creationId xmlns:a16="http://schemas.microsoft.com/office/drawing/2014/main" id="{65EF0940-D96C-20B6-EFAB-12E3265C9907}"/>
                </a:ext>
              </a:extLst>
            </p:cNvPr>
            <p:cNvSpPr/>
            <p:nvPr/>
          </p:nvSpPr>
          <p:spPr>
            <a:xfrm>
              <a:off x="9439618" y="835444"/>
              <a:ext cx="953694" cy="17810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de-CH" sz="1400" b="1" dirty="0">
                  <a:solidFill>
                    <a:schemeClr val="bg1">
                      <a:lumMod val="50000"/>
                    </a:schemeClr>
                  </a:solidFill>
                  <a:latin typeface="Frutiger"/>
                </a:rPr>
                <a:t>SONNTAG</a:t>
              </a:r>
              <a:endParaRPr lang="en-US" sz="1400" b="1" dirty="0">
                <a:solidFill>
                  <a:schemeClr val="bg1">
                    <a:lumMod val="50000"/>
                  </a:schemeClr>
                </a:solidFill>
                <a:latin typeface="Frutiger"/>
              </a:endParaRPr>
            </a:p>
          </p:txBody>
        </p:sp>
        <p:sp>
          <p:nvSpPr>
            <p:cNvPr id="13" name="Rectangle 12">
              <a:extLst>
                <a:ext uri="{FF2B5EF4-FFF2-40B4-BE49-F238E27FC236}">
                  <a16:creationId xmlns:a16="http://schemas.microsoft.com/office/drawing/2014/main" id="{D8A2073C-6EC7-951E-CDF3-6FAFCCE60A8B}"/>
                </a:ext>
              </a:extLst>
            </p:cNvPr>
            <p:cNvSpPr/>
            <p:nvPr/>
          </p:nvSpPr>
          <p:spPr>
            <a:xfrm>
              <a:off x="1647008" y="2181688"/>
              <a:ext cx="2405798" cy="1564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72000" rIns="0" rtlCol="0" anchor="ctr"/>
            <a:lstStyle/>
            <a:p>
              <a:r>
                <a:rPr lang="de-CH" sz="1050" dirty="0">
                  <a:solidFill>
                    <a:schemeClr val="tx1"/>
                  </a:solidFill>
                  <a:latin typeface="Frutiger"/>
                </a:rPr>
                <a:t>BERN, SONNTAG, 27. AUGUST 2023</a:t>
              </a:r>
              <a:endParaRPr lang="en-US" sz="1050" dirty="0">
                <a:solidFill>
                  <a:schemeClr val="tx1"/>
                </a:solidFill>
                <a:latin typeface="Frutiger"/>
              </a:endParaRPr>
            </a:p>
          </p:txBody>
        </p:sp>
        <p:sp>
          <p:nvSpPr>
            <p:cNvPr id="14" name="TextBox 13">
              <a:extLst>
                <a:ext uri="{FF2B5EF4-FFF2-40B4-BE49-F238E27FC236}">
                  <a16:creationId xmlns:a16="http://schemas.microsoft.com/office/drawing/2014/main" id="{8E119E5C-1274-D9A4-90A4-9D37F50C33C1}"/>
                </a:ext>
              </a:extLst>
            </p:cNvPr>
            <p:cNvSpPr txBox="1"/>
            <p:nvPr/>
          </p:nvSpPr>
          <p:spPr>
            <a:xfrm>
              <a:off x="6972300" y="2867991"/>
              <a:ext cx="3385540" cy="1815882"/>
            </a:xfrm>
            <a:prstGeom prst="rect">
              <a:avLst/>
            </a:prstGeom>
            <a:noFill/>
          </p:spPr>
          <p:txBody>
            <a:bodyPr wrap="square" rtlCol="0">
              <a:spAutoFit/>
            </a:bodyPr>
            <a:lstStyle/>
            <a:p>
              <a:r>
                <a:rPr lang="de-CH" sz="2800" b="1" dirty="0">
                  <a:latin typeface="Frutiger"/>
                </a:rPr>
                <a:t>Elektroschrott: Fünf Milliarden Telefone werden im Jahr 2023 weggeworfen</a:t>
              </a:r>
              <a:endParaRPr lang="en-US" sz="2800" b="1" dirty="0">
                <a:latin typeface="Frutiger"/>
              </a:endParaRPr>
            </a:p>
          </p:txBody>
        </p:sp>
        <p:sp>
          <p:nvSpPr>
            <p:cNvPr id="15" name="TextBox 14">
              <a:extLst>
                <a:ext uri="{FF2B5EF4-FFF2-40B4-BE49-F238E27FC236}">
                  <a16:creationId xmlns:a16="http://schemas.microsoft.com/office/drawing/2014/main" id="{AFA5BB30-FDC7-9CC8-CD05-EB5514433699}"/>
                </a:ext>
              </a:extLst>
            </p:cNvPr>
            <p:cNvSpPr txBox="1"/>
            <p:nvPr/>
          </p:nvSpPr>
          <p:spPr>
            <a:xfrm>
              <a:off x="6972300" y="4737340"/>
              <a:ext cx="3385540" cy="1061829"/>
            </a:xfrm>
            <a:prstGeom prst="rect">
              <a:avLst/>
            </a:prstGeom>
            <a:noFill/>
          </p:spPr>
          <p:txBody>
            <a:bodyPr wrap="square" rtlCol="0">
              <a:spAutoFit/>
            </a:bodyPr>
            <a:lstStyle/>
            <a:p>
              <a:pPr algn="just"/>
              <a:r>
                <a:rPr lang="de-DE" sz="900" b="0" i="1" dirty="0">
                  <a:effectLst/>
                  <a:latin typeface="Frutiger"/>
                </a:rPr>
                <a:t>Umweltexperten warnen vor den Auswirkungen der steigenden Elektroschrott-Menge.</a:t>
              </a:r>
              <a:r>
                <a:rPr lang="de-DE" sz="900" dirty="0">
                  <a:latin typeface="Frutiger"/>
                </a:rPr>
                <a:t> </a:t>
              </a:r>
              <a:r>
                <a:rPr lang="de-DE" sz="900" b="0" i="0" dirty="0">
                  <a:effectLst/>
                  <a:latin typeface="Frutiger"/>
                </a:rPr>
                <a:t>Die Welt steht vor einer alarmierenden Zunahme an Elektroschrott, insbesondere im Bereich der Mobiltelefone. Laut aktuellen Schätzungen werden im Jahr 2023 weltweit etwa fünf Milliarden Mobiltelefone entsorgt, was ernsthafte Bedenken hinsichtlich der Umweltauswirkungen und der Nachhaltigkeit aufwirft.</a:t>
              </a:r>
            </a:p>
          </p:txBody>
        </p:sp>
      </p:grpSp>
    </p:spTree>
    <p:extLst>
      <p:ext uri="{BB962C8B-B14F-4D97-AF65-F5344CB8AC3E}">
        <p14:creationId xmlns:p14="http://schemas.microsoft.com/office/powerpoint/2010/main" val="2423213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62000">
              <a:schemeClr val="tx1"/>
            </a:gs>
            <a:gs pos="0">
              <a:srgbClr val="FF8F18"/>
            </a:gs>
          </a:gsLst>
          <a:path path="circle">
            <a:fillToRect l="100000" t="100000"/>
          </a:path>
        </a:gra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4FB066FD-E725-70AC-0212-31A17547238C}"/>
              </a:ext>
            </a:extLst>
          </p:cNvPr>
          <p:cNvGrpSpPr/>
          <p:nvPr/>
        </p:nvGrpSpPr>
        <p:grpSpPr>
          <a:xfrm>
            <a:off x="512950" y="824360"/>
            <a:ext cx="4316413" cy="6858000"/>
            <a:chOff x="3937793" y="874236"/>
            <a:chExt cx="4316413" cy="6858000"/>
          </a:xfrm>
        </p:grpSpPr>
        <p:grpSp>
          <p:nvGrpSpPr>
            <p:cNvPr id="18" name="Group 17">
              <a:extLst>
                <a:ext uri="{FF2B5EF4-FFF2-40B4-BE49-F238E27FC236}">
                  <a16:creationId xmlns:a16="http://schemas.microsoft.com/office/drawing/2014/main" id="{D3A0C8C6-8DC2-82FD-E887-13B47DF8CBDA}"/>
                </a:ext>
              </a:extLst>
            </p:cNvPr>
            <p:cNvGrpSpPr/>
            <p:nvPr/>
          </p:nvGrpSpPr>
          <p:grpSpPr>
            <a:xfrm>
              <a:off x="3937793" y="874236"/>
              <a:ext cx="4316413" cy="6858000"/>
              <a:chOff x="3937793" y="874236"/>
              <a:chExt cx="4316413" cy="6858000"/>
            </a:xfrm>
          </p:grpSpPr>
          <p:grpSp>
            <p:nvGrpSpPr>
              <p:cNvPr id="4" name="Group 3">
                <a:extLst>
                  <a:ext uri="{FF2B5EF4-FFF2-40B4-BE49-F238E27FC236}">
                    <a16:creationId xmlns:a16="http://schemas.microsoft.com/office/drawing/2014/main" id="{481C38A4-B02A-CD30-5995-AE7B38AA4798}"/>
                  </a:ext>
                </a:extLst>
              </p:cNvPr>
              <p:cNvGrpSpPr/>
              <p:nvPr/>
            </p:nvGrpSpPr>
            <p:grpSpPr>
              <a:xfrm>
                <a:off x="3937793" y="874236"/>
                <a:ext cx="4316413" cy="6858000"/>
                <a:chOff x="7013533" y="1504156"/>
                <a:chExt cx="4316413" cy="6858000"/>
              </a:xfrm>
            </p:grpSpPr>
            <p:sp>
              <p:nvSpPr>
                <p:cNvPr id="5" name="Rectangle: Rounded Corners 4">
                  <a:extLst>
                    <a:ext uri="{FF2B5EF4-FFF2-40B4-BE49-F238E27FC236}">
                      <a16:creationId xmlns:a16="http://schemas.microsoft.com/office/drawing/2014/main" id="{2C181B1E-DA1D-F407-5BC1-1D7DA9EAB170}"/>
                    </a:ext>
                  </a:extLst>
                </p:cNvPr>
                <p:cNvSpPr/>
                <p:nvPr/>
              </p:nvSpPr>
              <p:spPr>
                <a:xfrm>
                  <a:off x="7497162" y="1582309"/>
                  <a:ext cx="3141683" cy="6424654"/>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6" descr="Phone Green Screen Transparent PNG | PNG Mart">
                  <a:extLst>
                    <a:ext uri="{FF2B5EF4-FFF2-40B4-BE49-F238E27FC236}">
                      <a16:creationId xmlns:a16="http://schemas.microsoft.com/office/drawing/2014/main" id="{C2D11502-C2DE-6FCB-7E66-08CE2B19C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533" y="1504156"/>
                  <a:ext cx="4316413" cy="685800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screenshot of a phone&#10;&#10;Description automatically generated">
                <a:extLst>
                  <a:ext uri="{FF2B5EF4-FFF2-40B4-BE49-F238E27FC236}">
                    <a16:creationId xmlns:a16="http://schemas.microsoft.com/office/drawing/2014/main" id="{43BB4BD7-C3EF-81E1-83F4-2C2F0AB37264}"/>
                  </a:ext>
                </a:extLst>
              </p:cNvPr>
              <p:cNvPicPr>
                <a:picLocks noChangeAspect="1"/>
              </p:cNvPicPr>
              <p:nvPr/>
            </p:nvPicPr>
            <p:blipFill rotWithShape="1">
              <a:blip r:embed="rId3">
                <a:extLst>
                  <a:ext uri="{28A0092B-C50C-407E-A947-70E740481C1C}">
                    <a14:useLocalDpi xmlns:a14="http://schemas.microsoft.com/office/drawing/2010/main" val="0"/>
                  </a:ext>
                </a:extLst>
              </a:blip>
              <a:srcRect b="6629"/>
              <a:stretch/>
            </p:blipFill>
            <p:spPr>
              <a:xfrm>
                <a:off x="4477005" y="1030542"/>
                <a:ext cx="3086100" cy="6403363"/>
              </a:xfrm>
              <a:prstGeom prst="roundRect">
                <a:avLst>
                  <a:gd name="adj" fmla="val 15679"/>
                </a:avLst>
              </a:prstGeom>
            </p:spPr>
          </p:pic>
          <p:sp>
            <p:nvSpPr>
              <p:cNvPr id="12" name="Rectangle 11">
                <a:extLst>
                  <a:ext uri="{FF2B5EF4-FFF2-40B4-BE49-F238E27FC236}">
                    <a16:creationId xmlns:a16="http://schemas.microsoft.com/office/drawing/2014/main" id="{5BD1DCE1-5110-79CC-BCC7-B633CD81641C}"/>
                  </a:ext>
                </a:extLst>
              </p:cNvPr>
              <p:cNvSpPr/>
              <p:nvPr/>
            </p:nvSpPr>
            <p:spPr>
              <a:xfrm>
                <a:off x="4924425" y="2709365"/>
                <a:ext cx="62865" cy="13525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1100" b="1" dirty="0">
                    <a:solidFill>
                      <a:schemeClr val="tx1"/>
                    </a:solidFill>
                  </a:rPr>
                  <a:t>8</a:t>
                </a:r>
                <a:endParaRPr lang="en-US" sz="1100" b="1" dirty="0">
                  <a:solidFill>
                    <a:schemeClr val="tx1"/>
                  </a:solidFill>
                </a:endParaRPr>
              </a:p>
            </p:txBody>
          </p:sp>
          <p:sp>
            <p:nvSpPr>
              <p:cNvPr id="13" name="Rectangle 12">
                <a:extLst>
                  <a:ext uri="{FF2B5EF4-FFF2-40B4-BE49-F238E27FC236}">
                    <a16:creationId xmlns:a16="http://schemas.microsoft.com/office/drawing/2014/main" id="{612E17F5-5665-310B-A7F8-5B44986E0BF3}"/>
                  </a:ext>
                </a:extLst>
              </p:cNvPr>
              <p:cNvSpPr/>
              <p:nvPr/>
            </p:nvSpPr>
            <p:spPr>
              <a:xfrm>
                <a:off x="4546341" y="5997251"/>
                <a:ext cx="2838839" cy="1866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rtlCol="0" anchor="ctr"/>
              <a:lstStyle/>
              <a:p>
                <a:r>
                  <a:rPr lang="de-CH" sz="1100" dirty="0">
                    <a:solidFill>
                      <a:schemeClr val="tx1"/>
                    </a:solidFill>
                  </a:rPr>
                  <a:t>Zuverlässige Alarmsignalweiterleitung. </a:t>
                </a:r>
              </a:p>
              <a:p>
                <a:r>
                  <a:rPr lang="de-CH" sz="1100" dirty="0">
                    <a:solidFill>
                      <a:schemeClr val="tx1"/>
                    </a:solidFill>
                  </a:rPr>
                  <a:t>Immer und überall. </a:t>
                </a:r>
                <a:endParaRPr lang="en-US" sz="1100" dirty="0">
                  <a:solidFill>
                    <a:schemeClr val="tx1"/>
                  </a:solidFill>
                </a:endParaRPr>
              </a:p>
            </p:txBody>
          </p:sp>
          <p:sp>
            <p:nvSpPr>
              <p:cNvPr id="14" name="Rectangle 13">
                <a:extLst>
                  <a:ext uri="{FF2B5EF4-FFF2-40B4-BE49-F238E27FC236}">
                    <a16:creationId xmlns:a16="http://schemas.microsoft.com/office/drawing/2014/main" id="{05F8A03A-3747-3E54-D738-EC14AFB6B8FE}"/>
                  </a:ext>
                </a:extLst>
              </p:cNvPr>
              <p:cNvSpPr/>
              <p:nvPr/>
            </p:nvSpPr>
            <p:spPr>
              <a:xfrm>
                <a:off x="6000000" y="6413729"/>
                <a:ext cx="951305" cy="1866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rtlCol="0" anchor="ctr"/>
              <a:lstStyle/>
              <a:p>
                <a:r>
                  <a:rPr lang="de-CH" sz="1100" dirty="0">
                    <a:solidFill>
                      <a:schemeClr val="tx1"/>
                    </a:solidFill>
                  </a:rPr>
                  <a:t>Feueralarm</a:t>
                </a:r>
                <a:endParaRPr lang="en-US" sz="1100" dirty="0">
                  <a:solidFill>
                    <a:schemeClr val="tx1"/>
                  </a:solidFill>
                </a:endParaRPr>
              </a:p>
            </p:txBody>
          </p:sp>
          <p:sp>
            <p:nvSpPr>
              <p:cNvPr id="15" name="Rectangle 14">
                <a:extLst>
                  <a:ext uri="{FF2B5EF4-FFF2-40B4-BE49-F238E27FC236}">
                    <a16:creationId xmlns:a16="http://schemas.microsoft.com/office/drawing/2014/main" id="{08BF5466-E459-8A89-D9C3-2314C7CDDE66}"/>
                  </a:ext>
                </a:extLst>
              </p:cNvPr>
              <p:cNvSpPr/>
              <p:nvPr/>
            </p:nvSpPr>
            <p:spPr>
              <a:xfrm>
                <a:off x="7212001" y="6413729"/>
                <a:ext cx="351104" cy="1866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rIns="0" rtlCol="0" anchor="ctr"/>
              <a:lstStyle/>
              <a:p>
                <a:r>
                  <a:rPr lang="de-CH" sz="1100" dirty="0">
                    <a:solidFill>
                      <a:schemeClr val="tx1"/>
                    </a:solidFill>
                  </a:rPr>
                  <a:t>Best</a:t>
                </a:r>
                <a:endParaRPr lang="en-US" sz="1100" dirty="0">
                  <a:solidFill>
                    <a:schemeClr val="tx1"/>
                  </a:solidFill>
                </a:endParaRPr>
              </a:p>
            </p:txBody>
          </p:sp>
          <p:sp>
            <p:nvSpPr>
              <p:cNvPr id="16" name="Rectangle 15">
                <a:extLst>
                  <a:ext uri="{FF2B5EF4-FFF2-40B4-BE49-F238E27FC236}">
                    <a16:creationId xmlns:a16="http://schemas.microsoft.com/office/drawing/2014/main" id="{FFED7FCC-160A-BE9E-D3DD-C6C4050A9FBC}"/>
                  </a:ext>
                </a:extLst>
              </p:cNvPr>
              <p:cNvSpPr/>
              <p:nvPr/>
            </p:nvSpPr>
            <p:spPr>
              <a:xfrm>
                <a:off x="5470951" y="2172433"/>
                <a:ext cx="1914230" cy="1866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rtlCol="0" anchor="ctr"/>
              <a:lstStyle/>
              <a:p>
                <a:r>
                  <a:rPr lang="de-CH" sz="1100" dirty="0">
                    <a:solidFill>
                      <a:srgbClr val="0E56C9"/>
                    </a:solidFill>
                  </a:rPr>
                  <a:t>P-Ai AG</a:t>
                </a:r>
                <a:endParaRPr lang="en-US" sz="1100" dirty="0">
                  <a:solidFill>
                    <a:srgbClr val="0E56C9"/>
                  </a:solidFill>
                </a:endParaRPr>
              </a:p>
            </p:txBody>
          </p:sp>
          <p:sp>
            <p:nvSpPr>
              <p:cNvPr id="17" name="Rectangle 16">
                <a:extLst>
                  <a:ext uri="{FF2B5EF4-FFF2-40B4-BE49-F238E27FC236}">
                    <a16:creationId xmlns:a16="http://schemas.microsoft.com/office/drawing/2014/main" id="{80E3CAAE-AB88-5A3D-B20E-CFCF47EB0DEC}"/>
                  </a:ext>
                </a:extLst>
              </p:cNvPr>
              <p:cNvSpPr/>
              <p:nvPr/>
            </p:nvSpPr>
            <p:spPr>
              <a:xfrm>
                <a:off x="5470951" y="1844604"/>
                <a:ext cx="1945849" cy="29125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rtlCol="0" anchor="ctr"/>
              <a:lstStyle/>
              <a:p>
                <a:r>
                  <a:rPr lang="de-CH" dirty="0">
                    <a:solidFill>
                      <a:schemeClr val="tx1"/>
                    </a:solidFill>
                  </a:rPr>
                  <a:t>GVB </a:t>
                </a:r>
                <a:r>
                  <a:rPr lang="de-CH" dirty="0" err="1">
                    <a:solidFill>
                      <a:schemeClr val="tx1"/>
                    </a:solidFill>
                  </a:rPr>
                  <a:t>Fire</a:t>
                </a:r>
                <a:r>
                  <a:rPr lang="de-CH" dirty="0">
                    <a:solidFill>
                      <a:schemeClr val="tx1"/>
                    </a:solidFill>
                  </a:rPr>
                  <a:t> Alert</a:t>
                </a:r>
                <a:endParaRPr lang="en-US" dirty="0">
                  <a:solidFill>
                    <a:schemeClr val="tx1"/>
                  </a:solidFill>
                </a:endParaRPr>
              </a:p>
            </p:txBody>
          </p:sp>
        </p:grpSp>
        <p:sp>
          <p:nvSpPr>
            <p:cNvPr id="20" name="Rectangle: Rounded Corners 19">
              <a:extLst>
                <a:ext uri="{FF2B5EF4-FFF2-40B4-BE49-F238E27FC236}">
                  <a16:creationId xmlns:a16="http://schemas.microsoft.com/office/drawing/2014/main" id="{93059C70-27D9-54D0-5476-14038CFBC4A4}"/>
                </a:ext>
              </a:extLst>
            </p:cNvPr>
            <p:cNvSpPr/>
            <p:nvPr/>
          </p:nvSpPr>
          <p:spPr>
            <a:xfrm>
              <a:off x="4670944" y="1844604"/>
              <a:ext cx="644242" cy="634895"/>
            </a:xfrm>
            <a:prstGeom prst="roundRect">
              <a:avLst/>
            </a:prstGeom>
            <a:solidFill>
              <a:srgbClr val="FFFFFF"/>
            </a:solidFill>
            <a:ln>
              <a:solidFill>
                <a:srgbClr val="F4F4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red and orange fire light&#10;&#10;Description automatically generated">
              <a:extLst>
                <a:ext uri="{FF2B5EF4-FFF2-40B4-BE49-F238E27FC236}">
                  <a16:creationId xmlns:a16="http://schemas.microsoft.com/office/drawing/2014/main" id="{A672E670-0806-CDDC-0A05-E583747758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7034" y="1902285"/>
              <a:ext cx="394203" cy="519531"/>
            </a:xfrm>
            <a:prstGeom prst="rect">
              <a:avLst/>
            </a:prstGeom>
          </p:spPr>
        </p:pic>
      </p:grpSp>
      <p:sp>
        <p:nvSpPr>
          <p:cNvPr id="2" name="Rectangle: Rounded Corners 1">
            <a:extLst>
              <a:ext uri="{FF2B5EF4-FFF2-40B4-BE49-F238E27FC236}">
                <a16:creationId xmlns:a16="http://schemas.microsoft.com/office/drawing/2014/main" id="{7240B063-EA22-EEAE-F542-A09B80ECD13F}"/>
              </a:ext>
            </a:extLst>
          </p:cNvPr>
          <p:cNvSpPr/>
          <p:nvPr/>
        </p:nvSpPr>
        <p:spPr>
          <a:xfrm>
            <a:off x="4955453" y="1805913"/>
            <a:ext cx="3840480" cy="948163"/>
          </a:xfrm>
          <a:prstGeom prst="roundRect">
            <a:avLst/>
          </a:prstGeom>
          <a:solidFill>
            <a:srgbClr val="FF8F18"/>
          </a:solidFill>
          <a:ln>
            <a:solidFill>
              <a:srgbClr val="FF8F18"/>
            </a:solidFill>
          </a:ln>
        </p:spPr>
        <p:style>
          <a:lnRef idx="2">
            <a:schemeClr val="accent1">
              <a:shade val="15000"/>
            </a:schemeClr>
          </a:lnRef>
          <a:fillRef idx="1">
            <a:schemeClr val="accent1"/>
          </a:fillRef>
          <a:effectRef idx="0">
            <a:schemeClr val="accent1"/>
          </a:effectRef>
          <a:fontRef idx="minor">
            <a:schemeClr val="lt1"/>
          </a:fontRef>
        </p:style>
        <p:txBody>
          <a:bodyPr lIns="1440000" rtlCol="0" anchor="ctr"/>
          <a:lstStyle/>
          <a:p>
            <a:r>
              <a:rPr lang="de-CH" sz="4000" b="1" dirty="0">
                <a:solidFill>
                  <a:schemeClr val="bg1"/>
                </a:solidFill>
                <a:latin typeface="Frutiger"/>
              </a:rPr>
              <a:t>Gratis</a:t>
            </a:r>
            <a:endParaRPr lang="en-US" sz="4000" b="1" dirty="0">
              <a:solidFill>
                <a:schemeClr val="bg1"/>
              </a:solidFill>
              <a:latin typeface="Frutiger"/>
            </a:endParaRPr>
          </a:p>
        </p:txBody>
      </p:sp>
      <p:sp>
        <p:nvSpPr>
          <p:cNvPr id="3" name="Rectangle: Rounded Corners 2">
            <a:extLst>
              <a:ext uri="{FF2B5EF4-FFF2-40B4-BE49-F238E27FC236}">
                <a16:creationId xmlns:a16="http://schemas.microsoft.com/office/drawing/2014/main" id="{26B55150-FFFC-12EA-A490-D4F12C7A2A6A}"/>
              </a:ext>
            </a:extLst>
          </p:cNvPr>
          <p:cNvSpPr/>
          <p:nvPr/>
        </p:nvSpPr>
        <p:spPr>
          <a:xfrm>
            <a:off x="4955453" y="3218026"/>
            <a:ext cx="5269202" cy="948163"/>
          </a:xfrm>
          <a:prstGeom prst="roundRect">
            <a:avLst/>
          </a:prstGeom>
          <a:solidFill>
            <a:srgbClr val="FF8F18"/>
          </a:solidFill>
          <a:ln>
            <a:solidFill>
              <a:srgbClr val="FF8F18"/>
            </a:solidFill>
          </a:ln>
        </p:spPr>
        <p:style>
          <a:lnRef idx="2">
            <a:schemeClr val="accent1">
              <a:shade val="15000"/>
            </a:schemeClr>
          </a:lnRef>
          <a:fillRef idx="1">
            <a:schemeClr val="accent1"/>
          </a:fillRef>
          <a:effectRef idx="0">
            <a:schemeClr val="accent1"/>
          </a:effectRef>
          <a:fontRef idx="minor">
            <a:schemeClr val="lt1"/>
          </a:fontRef>
        </p:style>
        <p:txBody>
          <a:bodyPr lIns="1440000" rtlCol="0" anchor="ctr"/>
          <a:lstStyle/>
          <a:p>
            <a:r>
              <a:rPr lang="de-CH" sz="4000" b="1" dirty="0">
                <a:solidFill>
                  <a:schemeClr val="bg1"/>
                </a:solidFill>
                <a:latin typeface="Frutiger"/>
              </a:rPr>
              <a:t>Nachhaltig</a:t>
            </a:r>
            <a:endParaRPr lang="en-US" sz="4000" b="1" dirty="0">
              <a:solidFill>
                <a:schemeClr val="bg1"/>
              </a:solidFill>
              <a:latin typeface="Frutiger"/>
            </a:endParaRPr>
          </a:p>
        </p:txBody>
      </p:sp>
      <p:sp>
        <p:nvSpPr>
          <p:cNvPr id="7" name="Rectangle: Rounded Corners 6">
            <a:extLst>
              <a:ext uri="{FF2B5EF4-FFF2-40B4-BE49-F238E27FC236}">
                <a16:creationId xmlns:a16="http://schemas.microsoft.com/office/drawing/2014/main" id="{AF08C020-4EAC-EB5A-AFFC-BE662E3ACA32}"/>
              </a:ext>
            </a:extLst>
          </p:cNvPr>
          <p:cNvSpPr/>
          <p:nvPr/>
        </p:nvSpPr>
        <p:spPr>
          <a:xfrm>
            <a:off x="4955453" y="4630139"/>
            <a:ext cx="6491172" cy="948163"/>
          </a:xfrm>
          <a:prstGeom prst="roundRect">
            <a:avLst/>
          </a:prstGeom>
          <a:solidFill>
            <a:srgbClr val="FF8F18"/>
          </a:solidFill>
          <a:ln>
            <a:solidFill>
              <a:srgbClr val="FF8F18"/>
            </a:solidFill>
          </a:ln>
        </p:spPr>
        <p:style>
          <a:lnRef idx="2">
            <a:schemeClr val="accent1">
              <a:shade val="15000"/>
            </a:schemeClr>
          </a:lnRef>
          <a:fillRef idx="1">
            <a:schemeClr val="accent1"/>
          </a:fillRef>
          <a:effectRef idx="0">
            <a:schemeClr val="accent1"/>
          </a:effectRef>
          <a:fontRef idx="minor">
            <a:schemeClr val="lt1"/>
          </a:fontRef>
        </p:style>
        <p:txBody>
          <a:bodyPr lIns="1440000" rtlCol="0" anchor="ctr"/>
          <a:lstStyle/>
          <a:p>
            <a:r>
              <a:rPr lang="de-CH" sz="4000" b="1" dirty="0">
                <a:solidFill>
                  <a:schemeClr val="bg1"/>
                </a:solidFill>
                <a:latin typeface="Frutiger"/>
              </a:rPr>
              <a:t>Zuverlässig</a:t>
            </a:r>
            <a:endParaRPr lang="en-US" sz="4000" b="1" dirty="0">
              <a:solidFill>
                <a:schemeClr val="bg1"/>
              </a:solidFill>
              <a:latin typeface="Frutiger"/>
            </a:endParaRPr>
          </a:p>
        </p:txBody>
      </p:sp>
      <p:sp>
        <p:nvSpPr>
          <p:cNvPr id="8" name="Rectangle 7">
            <a:extLst>
              <a:ext uri="{FF2B5EF4-FFF2-40B4-BE49-F238E27FC236}">
                <a16:creationId xmlns:a16="http://schemas.microsoft.com/office/drawing/2014/main" id="{CA40255A-F0EE-5DD8-1088-895250F9C1C2}"/>
              </a:ext>
            </a:extLst>
          </p:cNvPr>
          <p:cNvSpPr/>
          <p:nvPr/>
        </p:nvSpPr>
        <p:spPr>
          <a:xfrm>
            <a:off x="-2186247" y="0"/>
            <a:ext cx="1862050" cy="365125"/>
          </a:xfrm>
          <a:prstGeom prst="rect">
            <a:avLst/>
          </a:prstGeom>
          <a:solidFill>
            <a:srgbClr val="FF8F18"/>
          </a:solidFill>
          <a:ln>
            <a:solidFill>
              <a:srgbClr val="FF8F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dirty="0"/>
              <a:t>GVB Orange</a:t>
            </a:r>
            <a:endParaRPr lang="en-US" dirty="0"/>
          </a:p>
        </p:txBody>
      </p:sp>
      <p:sp>
        <p:nvSpPr>
          <p:cNvPr id="9" name="Rectangle 8">
            <a:extLst>
              <a:ext uri="{FF2B5EF4-FFF2-40B4-BE49-F238E27FC236}">
                <a16:creationId xmlns:a16="http://schemas.microsoft.com/office/drawing/2014/main" id="{13968082-E379-6EC0-F33B-146F9DD624B7}"/>
              </a:ext>
            </a:extLst>
          </p:cNvPr>
          <p:cNvSpPr/>
          <p:nvPr/>
        </p:nvSpPr>
        <p:spPr>
          <a:xfrm>
            <a:off x="-2186247" y="473826"/>
            <a:ext cx="1862050" cy="365125"/>
          </a:xfrm>
          <a:prstGeom prst="rect">
            <a:avLst/>
          </a:prstGeom>
          <a:solidFill>
            <a:srgbClr val="EE000C"/>
          </a:solidFill>
          <a:ln>
            <a:solidFill>
              <a:srgbClr val="EE000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dirty="0"/>
              <a:t>GVB </a:t>
            </a:r>
            <a:r>
              <a:rPr lang="de-CH" dirty="0" err="1"/>
              <a:t>Red</a:t>
            </a:r>
            <a:endParaRPr lang="en-US" dirty="0"/>
          </a:p>
        </p:txBody>
      </p:sp>
      <p:pic>
        <p:nvPicPr>
          <p:cNvPr id="28" name="Graphic 27" descr="Shield Tick with solid fill">
            <a:extLst>
              <a:ext uri="{FF2B5EF4-FFF2-40B4-BE49-F238E27FC236}">
                <a16:creationId xmlns:a16="http://schemas.microsoft.com/office/drawing/2014/main" id="{D6AA296A-51D2-DD20-C345-C9131F6066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72127" y="4646765"/>
            <a:ext cx="914400" cy="914400"/>
          </a:xfrm>
          <a:prstGeom prst="rect">
            <a:avLst/>
          </a:prstGeom>
        </p:spPr>
      </p:pic>
      <p:pic>
        <p:nvPicPr>
          <p:cNvPr id="30" name="Graphic 29" descr="Leaf with solid fill">
            <a:extLst>
              <a:ext uri="{FF2B5EF4-FFF2-40B4-BE49-F238E27FC236}">
                <a16:creationId xmlns:a16="http://schemas.microsoft.com/office/drawing/2014/main" id="{2C0459F6-18D8-B630-F743-B739ED61167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72127" y="3234907"/>
            <a:ext cx="914400" cy="914400"/>
          </a:xfrm>
          <a:prstGeom prst="rect">
            <a:avLst/>
          </a:prstGeom>
        </p:spPr>
      </p:pic>
      <p:pic>
        <p:nvPicPr>
          <p:cNvPr id="32" name="Graphic 31" descr="Flying Money with solid fill">
            <a:extLst>
              <a:ext uri="{FF2B5EF4-FFF2-40B4-BE49-F238E27FC236}">
                <a16:creationId xmlns:a16="http://schemas.microsoft.com/office/drawing/2014/main" id="{11AF45A9-AF80-BBF2-8A49-4B5E379C11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172127" y="1812716"/>
            <a:ext cx="914400" cy="914400"/>
          </a:xfrm>
          <a:prstGeom prst="rect">
            <a:avLst/>
          </a:prstGeom>
        </p:spPr>
      </p:pic>
    </p:spTree>
    <p:extLst>
      <p:ext uri="{BB962C8B-B14F-4D97-AF65-F5344CB8AC3E}">
        <p14:creationId xmlns:p14="http://schemas.microsoft.com/office/powerpoint/2010/main" val="3358835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56D1E65-C96D-9613-59FF-D9F307D9523F}"/>
              </a:ext>
            </a:extLst>
          </p:cNvPr>
          <p:cNvSpPr/>
          <p:nvPr/>
        </p:nvSpPr>
        <p:spPr>
          <a:xfrm>
            <a:off x="2636921" y="1925052"/>
            <a:ext cx="6918158" cy="3007895"/>
          </a:xfrm>
          <a:prstGeom prst="roundRect">
            <a:avLst/>
          </a:prstGeom>
          <a:solidFill>
            <a:srgbClr val="FF8F18"/>
          </a:solidFill>
          <a:ln>
            <a:solidFill>
              <a:srgbClr val="FF8F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6000" dirty="0"/>
              <a:t>Solution / Features</a:t>
            </a:r>
          </a:p>
          <a:p>
            <a:pPr algn="ctr"/>
            <a:r>
              <a:rPr lang="de-CH" sz="6000" dirty="0" err="1"/>
              <a:t>Placeholder</a:t>
            </a:r>
            <a:endParaRPr lang="en-US" sz="6000" dirty="0"/>
          </a:p>
        </p:txBody>
      </p:sp>
    </p:spTree>
    <p:extLst>
      <p:ext uri="{BB962C8B-B14F-4D97-AF65-F5344CB8AC3E}">
        <p14:creationId xmlns:p14="http://schemas.microsoft.com/office/powerpoint/2010/main" val="893827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gradFill>
          <a:gsLst>
            <a:gs pos="0">
              <a:srgbClr val="EE000C"/>
            </a:gs>
            <a:gs pos="100000">
              <a:srgbClr val="FF8F18"/>
            </a:gs>
          </a:gsLst>
          <a:path path="circle">
            <a:fillToRect l="100000" t="100000"/>
          </a:path>
        </a:gradFill>
        <a:effectLst/>
      </p:bgPr>
    </p:bg>
    <p:spTree>
      <p:nvGrpSpPr>
        <p:cNvPr id="1" name=""/>
        <p:cNvGrpSpPr/>
        <p:nvPr/>
      </p:nvGrpSpPr>
      <p:grpSpPr>
        <a:xfrm>
          <a:off x="0" y="0"/>
          <a:ext cx="0" cy="0"/>
          <a:chOff x="0" y="0"/>
          <a:chExt cx="0" cy="0"/>
        </a:xfrm>
      </p:grpSpPr>
      <p:pic>
        <p:nvPicPr>
          <p:cNvPr id="2050" name="Picture 2" descr="Smartphone PNG image transparent image download, size: 1024x1024px">
            <a:extLst>
              <a:ext uri="{FF2B5EF4-FFF2-40B4-BE49-F238E27FC236}">
                <a16:creationId xmlns:a16="http://schemas.microsoft.com/office/drawing/2014/main" id="{5B0CDEF0-181D-2B41-F108-65B6B10E19A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9778" y1="18222" x2="33778" y2="59556"/>
                        <a14:foregroundMark x1="33778" y1="59556" x2="80000" y2="76889"/>
                        <a14:foregroundMark x1="80000" y1="76889" x2="88889" y2="74667"/>
                      </a14:backgroundRemoval>
                    </a14:imgEffect>
                  </a14:imgLayer>
                </a14:imgProps>
              </a:ext>
              <a:ext uri="{28A0092B-C50C-407E-A947-70E740481C1C}">
                <a14:useLocalDpi xmlns:a14="http://schemas.microsoft.com/office/drawing/2010/main" val="0"/>
              </a:ext>
            </a:extLst>
          </a:blip>
          <a:srcRect/>
          <a:stretch>
            <a:fillRect/>
          </a:stretch>
        </p:blipFill>
        <p:spPr bwMode="auto">
          <a:xfrm>
            <a:off x="864170" y="2768026"/>
            <a:ext cx="1099216" cy="10992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ree Svg Mobile PNG Transparent Background, Free Download #2377 -  FreeIconsPNG">
            <a:extLst>
              <a:ext uri="{FF2B5EF4-FFF2-40B4-BE49-F238E27FC236}">
                <a16:creationId xmlns:a16="http://schemas.microsoft.com/office/drawing/2014/main" id="{F7A06DE5-6DFD-CADA-AC2C-B523422FB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3117" y="2679433"/>
            <a:ext cx="1254014" cy="125401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ownload Free SMARTPHONE PNG transparent background and clipart">
            <a:extLst>
              <a:ext uri="{FF2B5EF4-FFF2-40B4-BE49-F238E27FC236}">
                <a16:creationId xmlns:a16="http://schemas.microsoft.com/office/drawing/2014/main" id="{02410FF2-282F-5731-C9A1-9D9906A204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4439" y="2750442"/>
            <a:ext cx="1051560" cy="118300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Samsung Galaxy S7 transparent PNG - StickPNG">
            <a:extLst>
              <a:ext uri="{FF2B5EF4-FFF2-40B4-BE49-F238E27FC236}">
                <a16:creationId xmlns:a16="http://schemas.microsoft.com/office/drawing/2014/main" id="{CF16A039-E23F-C7E0-46E3-13861CE903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8703" y="2615565"/>
            <a:ext cx="1443191" cy="162687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Outdated Cell Phone Images – Browse 1,144 Stock Photos, Vectors, and Video  | Adobe Stock">
            <a:extLst>
              <a:ext uri="{FF2B5EF4-FFF2-40B4-BE49-F238E27FC236}">
                <a16:creationId xmlns:a16="http://schemas.microsoft.com/office/drawing/2014/main" id="{1C9FE518-55C8-E37B-2384-54D9A9E12107}"/>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6111" l="10000" r="90000">
                        <a14:foregroundMark x1="13750" y1="88889" x2="15417" y2="88611"/>
                        <a14:foregroundMark x1="20000" y1="93056" x2="27500" y2="92222"/>
                        <a14:foregroundMark x1="32917" y1="96111" x2="40833" y2="95000"/>
                      </a14:backgroundRemoval>
                    </a14:imgEffect>
                  </a14:imgLayer>
                </a14:imgProps>
              </a:ext>
              <a:ext uri="{28A0092B-C50C-407E-A947-70E740481C1C}">
                <a14:useLocalDpi xmlns:a14="http://schemas.microsoft.com/office/drawing/2010/main" val="0"/>
              </a:ext>
            </a:extLst>
          </a:blip>
          <a:srcRect/>
          <a:stretch>
            <a:fillRect/>
          </a:stretch>
        </p:blipFill>
        <p:spPr bwMode="auto">
          <a:xfrm>
            <a:off x="5419850" y="2213987"/>
            <a:ext cx="1352299" cy="202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8412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Words>
  <Application>Microsoft Office PowerPoint</Application>
  <PresentationFormat>Widescreen</PresentationFormat>
  <Paragraphs>40</Paragraphs>
  <Slides>8</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Frutiger</vt:lpstr>
      <vt:lpstr>Office</vt:lpstr>
      <vt:lpstr>GVB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Dünner Daniel</dc:creator>
  <cp:lastModifiedBy>Nicolas Marxer</cp:lastModifiedBy>
  <cp:revision>15</cp:revision>
  <dcterms:created xsi:type="dcterms:W3CDTF">2023-08-26T06:55:20Z</dcterms:created>
  <dcterms:modified xsi:type="dcterms:W3CDTF">2023-08-26T12:35:41Z</dcterms:modified>
</cp:coreProperties>
</file>