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3" r:id="rId3"/>
    <p:sldId id="264" r:id="rId4"/>
    <p:sldId id="265" r:id="rId5"/>
    <p:sldId id="262" r:id="rId6"/>
    <p:sldId id="268" r:id="rId7"/>
    <p:sldId id="269" r:id="rId8"/>
    <p:sldId id="266" r:id="rId9"/>
    <p:sldId id="267"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3F2F1"/>
    <a:srgbClr val="FF8F18"/>
    <a:srgbClr val="F4F4F4"/>
    <a:srgbClr val="0E56C9"/>
    <a:srgbClr val="EE00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62" y="12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0E65D5-90D5-0EB1-EFB6-D42BF1FA9768}"/>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A7DD0429-746E-8961-93EC-482F76FBF0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4CE689E2-E5AB-4765-67F4-4E1C1A8AF3D5}"/>
              </a:ext>
            </a:extLst>
          </p:cNvPr>
          <p:cNvSpPr>
            <a:spLocks noGrp="1"/>
          </p:cNvSpPr>
          <p:nvPr>
            <p:ph type="dt" sz="half" idx="10"/>
          </p:nvPr>
        </p:nvSpPr>
        <p:spPr/>
        <p:txBody>
          <a:bodyPr/>
          <a:lstStyle/>
          <a:p>
            <a:fld id="{C336AC09-2770-4BEC-9F1F-07ABD2110B2C}" type="datetimeFigureOut">
              <a:rPr lang="de-CH" smtClean="0"/>
              <a:t>26.08.2023</a:t>
            </a:fld>
            <a:endParaRPr lang="de-CH"/>
          </a:p>
        </p:txBody>
      </p:sp>
      <p:sp>
        <p:nvSpPr>
          <p:cNvPr id="5" name="Fußzeilenplatzhalter 4">
            <a:extLst>
              <a:ext uri="{FF2B5EF4-FFF2-40B4-BE49-F238E27FC236}">
                <a16:creationId xmlns:a16="http://schemas.microsoft.com/office/drawing/2014/main" id="{EBAF2966-0A6C-60C9-B24C-5A4BD0F58558}"/>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E1AE2E3B-A6DF-11B4-9715-828984DEE6A9}"/>
              </a:ext>
            </a:extLst>
          </p:cNvPr>
          <p:cNvSpPr>
            <a:spLocks noGrp="1"/>
          </p:cNvSpPr>
          <p:nvPr>
            <p:ph type="sldNum" sz="quarter" idx="12"/>
          </p:nvPr>
        </p:nvSpPr>
        <p:spPr/>
        <p:txBody>
          <a:bodyPr/>
          <a:lstStyle/>
          <a:p>
            <a:fld id="{E630B304-1FE4-43FE-A17E-36CF3BCE9A86}" type="slidenum">
              <a:rPr lang="de-CH" smtClean="0"/>
              <a:t>‹#›</a:t>
            </a:fld>
            <a:endParaRPr lang="de-CH"/>
          </a:p>
        </p:txBody>
      </p:sp>
    </p:spTree>
    <p:extLst>
      <p:ext uri="{BB962C8B-B14F-4D97-AF65-F5344CB8AC3E}">
        <p14:creationId xmlns:p14="http://schemas.microsoft.com/office/powerpoint/2010/main" val="464906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44363C-C836-C31B-D74F-7FAD639CF57D}"/>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00BC5A8A-BC63-D6C1-6298-BB8D7700954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945C5055-29E5-0971-3130-115FC8719453}"/>
              </a:ext>
            </a:extLst>
          </p:cNvPr>
          <p:cNvSpPr>
            <a:spLocks noGrp="1"/>
          </p:cNvSpPr>
          <p:nvPr>
            <p:ph type="dt" sz="half" idx="10"/>
          </p:nvPr>
        </p:nvSpPr>
        <p:spPr/>
        <p:txBody>
          <a:bodyPr/>
          <a:lstStyle/>
          <a:p>
            <a:fld id="{C336AC09-2770-4BEC-9F1F-07ABD2110B2C}" type="datetimeFigureOut">
              <a:rPr lang="de-CH" smtClean="0"/>
              <a:t>26.08.2023</a:t>
            </a:fld>
            <a:endParaRPr lang="de-CH"/>
          </a:p>
        </p:txBody>
      </p:sp>
      <p:sp>
        <p:nvSpPr>
          <p:cNvPr id="5" name="Fußzeilenplatzhalter 4">
            <a:extLst>
              <a:ext uri="{FF2B5EF4-FFF2-40B4-BE49-F238E27FC236}">
                <a16:creationId xmlns:a16="http://schemas.microsoft.com/office/drawing/2014/main" id="{0EB762A3-B1E9-523F-19DE-1D5B78406114}"/>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1909D590-3D0D-6214-8A78-4610D0811C9A}"/>
              </a:ext>
            </a:extLst>
          </p:cNvPr>
          <p:cNvSpPr>
            <a:spLocks noGrp="1"/>
          </p:cNvSpPr>
          <p:nvPr>
            <p:ph type="sldNum" sz="quarter" idx="12"/>
          </p:nvPr>
        </p:nvSpPr>
        <p:spPr/>
        <p:txBody>
          <a:bodyPr/>
          <a:lstStyle/>
          <a:p>
            <a:fld id="{E630B304-1FE4-43FE-A17E-36CF3BCE9A86}" type="slidenum">
              <a:rPr lang="de-CH" smtClean="0"/>
              <a:t>‹#›</a:t>
            </a:fld>
            <a:endParaRPr lang="de-CH"/>
          </a:p>
        </p:txBody>
      </p:sp>
    </p:spTree>
    <p:extLst>
      <p:ext uri="{BB962C8B-B14F-4D97-AF65-F5344CB8AC3E}">
        <p14:creationId xmlns:p14="http://schemas.microsoft.com/office/powerpoint/2010/main" val="998237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A9DBD8DB-5FDF-3C14-165F-7954233807EE}"/>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2C4F7722-3E0D-3C9B-F65E-1ED13CA5B07F}"/>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2FDD4E4B-6FEF-3C11-0E87-4CD32A5C77DC}"/>
              </a:ext>
            </a:extLst>
          </p:cNvPr>
          <p:cNvSpPr>
            <a:spLocks noGrp="1"/>
          </p:cNvSpPr>
          <p:nvPr>
            <p:ph type="dt" sz="half" idx="10"/>
          </p:nvPr>
        </p:nvSpPr>
        <p:spPr/>
        <p:txBody>
          <a:bodyPr/>
          <a:lstStyle/>
          <a:p>
            <a:fld id="{C336AC09-2770-4BEC-9F1F-07ABD2110B2C}" type="datetimeFigureOut">
              <a:rPr lang="de-CH" smtClean="0"/>
              <a:t>26.08.2023</a:t>
            </a:fld>
            <a:endParaRPr lang="de-CH"/>
          </a:p>
        </p:txBody>
      </p:sp>
      <p:sp>
        <p:nvSpPr>
          <p:cNvPr id="5" name="Fußzeilenplatzhalter 4">
            <a:extLst>
              <a:ext uri="{FF2B5EF4-FFF2-40B4-BE49-F238E27FC236}">
                <a16:creationId xmlns:a16="http://schemas.microsoft.com/office/drawing/2014/main" id="{70310900-A96E-B7A8-E10D-BBB3E5C6E1A5}"/>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7F5D1457-D39D-1780-ADCE-D005310766D9}"/>
              </a:ext>
            </a:extLst>
          </p:cNvPr>
          <p:cNvSpPr>
            <a:spLocks noGrp="1"/>
          </p:cNvSpPr>
          <p:nvPr>
            <p:ph type="sldNum" sz="quarter" idx="12"/>
          </p:nvPr>
        </p:nvSpPr>
        <p:spPr/>
        <p:txBody>
          <a:bodyPr/>
          <a:lstStyle/>
          <a:p>
            <a:fld id="{E630B304-1FE4-43FE-A17E-36CF3BCE9A86}" type="slidenum">
              <a:rPr lang="de-CH" smtClean="0"/>
              <a:t>‹#›</a:t>
            </a:fld>
            <a:endParaRPr lang="de-CH"/>
          </a:p>
        </p:txBody>
      </p:sp>
    </p:spTree>
    <p:extLst>
      <p:ext uri="{BB962C8B-B14F-4D97-AF65-F5344CB8AC3E}">
        <p14:creationId xmlns:p14="http://schemas.microsoft.com/office/powerpoint/2010/main" val="3703834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76C810-780C-4B97-FDBD-9ACF4FC5A2CD}"/>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7241619F-E827-E901-7891-BA516CB8878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5181E60F-1287-4226-B3F9-661B56F8C809}"/>
              </a:ext>
            </a:extLst>
          </p:cNvPr>
          <p:cNvSpPr>
            <a:spLocks noGrp="1"/>
          </p:cNvSpPr>
          <p:nvPr>
            <p:ph type="dt" sz="half" idx="10"/>
          </p:nvPr>
        </p:nvSpPr>
        <p:spPr/>
        <p:txBody>
          <a:bodyPr/>
          <a:lstStyle/>
          <a:p>
            <a:fld id="{C336AC09-2770-4BEC-9F1F-07ABD2110B2C}" type="datetimeFigureOut">
              <a:rPr lang="de-CH" smtClean="0"/>
              <a:t>26.08.2023</a:t>
            </a:fld>
            <a:endParaRPr lang="de-CH"/>
          </a:p>
        </p:txBody>
      </p:sp>
      <p:sp>
        <p:nvSpPr>
          <p:cNvPr id="5" name="Fußzeilenplatzhalter 4">
            <a:extLst>
              <a:ext uri="{FF2B5EF4-FFF2-40B4-BE49-F238E27FC236}">
                <a16:creationId xmlns:a16="http://schemas.microsoft.com/office/drawing/2014/main" id="{E590763E-AC3B-33CF-5D5D-70E9783CF514}"/>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FBE2B2DC-C8F9-EFC6-EA9F-CDE8BC0100AB}"/>
              </a:ext>
            </a:extLst>
          </p:cNvPr>
          <p:cNvSpPr>
            <a:spLocks noGrp="1"/>
          </p:cNvSpPr>
          <p:nvPr>
            <p:ph type="sldNum" sz="quarter" idx="12"/>
          </p:nvPr>
        </p:nvSpPr>
        <p:spPr/>
        <p:txBody>
          <a:bodyPr/>
          <a:lstStyle/>
          <a:p>
            <a:fld id="{E630B304-1FE4-43FE-A17E-36CF3BCE9A86}" type="slidenum">
              <a:rPr lang="de-CH" smtClean="0"/>
              <a:t>‹#›</a:t>
            </a:fld>
            <a:endParaRPr lang="de-CH"/>
          </a:p>
        </p:txBody>
      </p:sp>
    </p:spTree>
    <p:extLst>
      <p:ext uri="{BB962C8B-B14F-4D97-AF65-F5344CB8AC3E}">
        <p14:creationId xmlns:p14="http://schemas.microsoft.com/office/powerpoint/2010/main" val="3428328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D931A8-DD42-F542-2EEC-C88F02338AF0}"/>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94897BE9-3AA1-961C-09E8-0B761DF91C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5B05F90-EEDF-7212-53E2-22E413866896}"/>
              </a:ext>
            </a:extLst>
          </p:cNvPr>
          <p:cNvSpPr>
            <a:spLocks noGrp="1"/>
          </p:cNvSpPr>
          <p:nvPr>
            <p:ph type="dt" sz="half" idx="10"/>
          </p:nvPr>
        </p:nvSpPr>
        <p:spPr/>
        <p:txBody>
          <a:bodyPr/>
          <a:lstStyle/>
          <a:p>
            <a:fld id="{C336AC09-2770-4BEC-9F1F-07ABD2110B2C}" type="datetimeFigureOut">
              <a:rPr lang="de-CH" smtClean="0"/>
              <a:t>26.08.2023</a:t>
            </a:fld>
            <a:endParaRPr lang="de-CH"/>
          </a:p>
        </p:txBody>
      </p:sp>
      <p:sp>
        <p:nvSpPr>
          <p:cNvPr id="5" name="Fußzeilenplatzhalter 4">
            <a:extLst>
              <a:ext uri="{FF2B5EF4-FFF2-40B4-BE49-F238E27FC236}">
                <a16:creationId xmlns:a16="http://schemas.microsoft.com/office/drawing/2014/main" id="{7A6ABD6A-549E-3042-DCFF-52BF09CA3F52}"/>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5CC3B183-C054-FC9A-D5E8-B883CE1CA45B}"/>
              </a:ext>
            </a:extLst>
          </p:cNvPr>
          <p:cNvSpPr>
            <a:spLocks noGrp="1"/>
          </p:cNvSpPr>
          <p:nvPr>
            <p:ph type="sldNum" sz="quarter" idx="12"/>
          </p:nvPr>
        </p:nvSpPr>
        <p:spPr/>
        <p:txBody>
          <a:bodyPr/>
          <a:lstStyle/>
          <a:p>
            <a:fld id="{E630B304-1FE4-43FE-A17E-36CF3BCE9A86}" type="slidenum">
              <a:rPr lang="de-CH" smtClean="0"/>
              <a:t>‹#›</a:t>
            </a:fld>
            <a:endParaRPr lang="de-CH"/>
          </a:p>
        </p:txBody>
      </p:sp>
    </p:spTree>
    <p:extLst>
      <p:ext uri="{BB962C8B-B14F-4D97-AF65-F5344CB8AC3E}">
        <p14:creationId xmlns:p14="http://schemas.microsoft.com/office/powerpoint/2010/main" val="1398301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794068-63DE-45B1-CFC6-F64520CE59EA}"/>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FBE469EF-348F-8A91-FD3E-5FA20A888F1E}"/>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F99AACD3-CCED-C5A5-A48F-A092926749BB}"/>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3AC3DB43-D309-93E2-7CB2-C17348AE03E9}"/>
              </a:ext>
            </a:extLst>
          </p:cNvPr>
          <p:cNvSpPr>
            <a:spLocks noGrp="1"/>
          </p:cNvSpPr>
          <p:nvPr>
            <p:ph type="dt" sz="half" idx="10"/>
          </p:nvPr>
        </p:nvSpPr>
        <p:spPr/>
        <p:txBody>
          <a:bodyPr/>
          <a:lstStyle/>
          <a:p>
            <a:fld id="{C336AC09-2770-4BEC-9F1F-07ABD2110B2C}" type="datetimeFigureOut">
              <a:rPr lang="de-CH" smtClean="0"/>
              <a:t>26.08.2023</a:t>
            </a:fld>
            <a:endParaRPr lang="de-CH"/>
          </a:p>
        </p:txBody>
      </p:sp>
      <p:sp>
        <p:nvSpPr>
          <p:cNvPr id="6" name="Fußzeilenplatzhalter 5">
            <a:extLst>
              <a:ext uri="{FF2B5EF4-FFF2-40B4-BE49-F238E27FC236}">
                <a16:creationId xmlns:a16="http://schemas.microsoft.com/office/drawing/2014/main" id="{9D666199-DB8D-1796-191F-6E618DC1EFD5}"/>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B4D15D56-FC06-0033-D4AE-319F51A4308E}"/>
              </a:ext>
            </a:extLst>
          </p:cNvPr>
          <p:cNvSpPr>
            <a:spLocks noGrp="1"/>
          </p:cNvSpPr>
          <p:nvPr>
            <p:ph type="sldNum" sz="quarter" idx="12"/>
          </p:nvPr>
        </p:nvSpPr>
        <p:spPr/>
        <p:txBody>
          <a:bodyPr/>
          <a:lstStyle/>
          <a:p>
            <a:fld id="{E630B304-1FE4-43FE-A17E-36CF3BCE9A86}" type="slidenum">
              <a:rPr lang="de-CH" smtClean="0"/>
              <a:t>‹#›</a:t>
            </a:fld>
            <a:endParaRPr lang="de-CH"/>
          </a:p>
        </p:txBody>
      </p:sp>
    </p:spTree>
    <p:extLst>
      <p:ext uri="{BB962C8B-B14F-4D97-AF65-F5344CB8AC3E}">
        <p14:creationId xmlns:p14="http://schemas.microsoft.com/office/powerpoint/2010/main" val="982914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6E1FFC-ED8A-C1F4-764E-B6FFC7283D78}"/>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4AE15CC4-016A-8D7B-0BD6-8DDCEB648E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5A82E234-1FF2-0130-24E3-DFD336F66E7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72BC9087-4CA2-F3A5-FE7D-D1A2494CE3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EC1D73C7-332A-214A-F9B4-CE3446CD2586}"/>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87254042-72A9-D2A5-1992-BF51AFDD3E9C}"/>
              </a:ext>
            </a:extLst>
          </p:cNvPr>
          <p:cNvSpPr>
            <a:spLocks noGrp="1"/>
          </p:cNvSpPr>
          <p:nvPr>
            <p:ph type="dt" sz="half" idx="10"/>
          </p:nvPr>
        </p:nvSpPr>
        <p:spPr/>
        <p:txBody>
          <a:bodyPr/>
          <a:lstStyle/>
          <a:p>
            <a:fld id="{C336AC09-2770-4BEC-9F1F-07ABD2110B2C}" type="datetimeFigureOut">
              <a:rPr lang="de-CH" smtClean="0"/>
              <a:t>26.08.2023</a:t>
            </a:fld>
            <a:endParaRPr lang="de-CH"/>
          </a:p>
        </p:txBody>
      </p:sp>
      <p:sp>
        <p:nvSpPr>
          <p:cNvPr id="8" name="Fußzeilenplatzhalter 7">
            <a:extLst>
              <a:ext uri="{FF2B5EF4-FFF2-40B4-BE49-F238E27FC236}">
                <a16:creationId xmlns:a16="http://schemas.microsoft.com/office/drawing/2014/main" id="{20593A17-FCA5-F207-F282-DAB56CB86335}"/>
              </a:ext>
            </a:extLst>
          </p:cNvPr>
          <p:cNvSpPr>
            <a:spLocks noGrp="1"/>
          </p:cNvSpPr>
          <p:nvPr>
            <p:ph type="ftr" sz="quarter" idx="11"/>
          </p:nvPr>
        </p:nvSpPr>
        <p:spPr/>
        <p:txBody>
          <a:bodyPr/>
          <a:lstStyle/>
          <a:p>
            <a:endParaRPr lang="de-CH"/>
          </a:p>
        </p:txBody>
      </p:sp>
      <p:sp>
        <p:nvSpPr>
          <p:cNvPr id="9" name="Foliennummernplatzhalter 8">
            <a:extLst>
              <a:ext uri="{FF2B5EF4-FFF2-40B4-BE49-F238E27FC236}">
                <a16:creationId xmlns:a16="http://schemas.microsoft.com/office/drawing/2014/main" id="{62A24747-7F70-FDF4-CF80-75EF1ADDDCC1}"/>
              </a:ext>
            </a:extLst>
          </p:cNvPr>
          <p:cNvSpPr>
            <a:spLocks noGrp="1"/>
          </p:cNvSpPr>
          <p:nvPr>
            <p:ph type="sldNum" sz="quarter" idx="12"/>
          </p:nvPr>
        </p:nvSpPr>
        <p:spPr/>
        <p:txBody>
          <a:bodyPr/>
          <a:lstStyle/>
          <a:p>
            <a:fld id="{E630B304-1FE4-43FE-A17E-36CF3BCE9A86}" type="slidenum">
              <a:rPr lang="de-CH" smtClean="0"/>
              <a:t>‹#›</a:t>
            </a:fld>
            <a:endParaRPr lang="de-CH"/>
          </a:p>
        </p:txBody>
      </p:sp>
    </p:spTree>
    <p:extLst>
      <p:ext uri="{BB962C8B-B14F-4D97-AF65-F5344CB8AC3E}">
        <p14:creationId xmlns:p14="http://schemas.microsoft.com/office/powerpoint/2010/main" val="4195910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62DDB8-E767-116B-9167-A9F40565F559}"/>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B730F412-BD58-32D9-C32B-24D8BA2064F9}"/>
              </a:ext>
            </a:extLst>
          </p:cNvPr>
          <p:cNvSpPr>
            <a:spLocks noGrp="1"/>
          </p:cNvSpPr>
          <p:nvPr>
            <p:ph type="dt" sz="half" idx="10"/>
          </p:nvPr>
        </p:nvSpPr>
        <p:spPr/>
        <p:txBody>
          <a:bodyPr/>
          <a:lstStyle/>
          <a:p>
            <a:fld id="{C336AC09-2770-4BEC-9F1F-07ABD2110B2C}" type="datetimeFigureOut">
              <a:rPr lang="de-CH" smtClean="0"/>
              <a:t>26.08.2023</a:t>
            </a:fld>
            <a:endParaRPr lang="de-CH"/>
          </a:p>
        </p:txBody>
      </p:sp>
      <p:sp>
        <p:nvSpPr>
          <p:cNvPr id="4" name="Fußzeilenplatzhalter 3">
            <a:extLst>
              <a:ext uri="{FF2B5EF4-FFF2-40B4-BE49-F238E27FC236}">
                <a16:creationId xmlns:a16="http://schemas.microsoft.com/office/drawing/2014/main" id="{0252640A-7C96-085F-CD1D-6CAC5F0C8C53}"/>
              </a:ext>
            </a:extLst>
          </p:cNvPr>
          <p:cNvSpPr>
            <a:spLocks noGrp="1"/>
          </p:cNvSpPr>
          <p:nvPr>
            <p:ph type="ftr" sz="quarter" idx="11"/>
          </p:nvPr>
        </p:nvSpPr>
        <p:spPr/>
        <p:txBody>
          <a:bodyPr/>
          <a:lstStyle/>
          <a:p>
            <a:endParaRPr lang="de-CH"/>
          </a:p>
        </p:txBody>
      </p:sp>
      <p:sp>
        <p:nvSpPr>
          <p:cNvPr id="5" name="Foliennummernplatzhalter 4">
            <a:extLst>
              <a:ext uri="{FF2B5EF4-FFF2-40B4-BE49-F238E27FC236}">
                <a16:creationId xmlns:a16="http://schemas.microsoft.com/office/drawing/2014/main" id="{B733051B-8F5F-7169-FB5A-F69EA3BC1BEE}"/>
              </a:ext>
            </a:extLst>
          </p:cNvPr>
          <p:cNvSpPr>
            <a:spLocks noGrp="1"/>
          </p:cNvSpPr>
          <p:nvPr>
            <p:ph type="sldNum" sz="quarter" idx="12"/>
          </p:nvPr>
        </p:nvSpPr>
        <p:spPr/>
        <p:txBody>
          <a:bodyPr/>
          <a:lstStyle/>
          <a:p>
            <a:fld id="{E630B304-1FE4-43FE-A17E-36CF3BCE9A86}" type="slidenum">
              <a:rPr lang="de-CH" smtClean="0"/>
              <a:t>‹#›</a:t>
            </a:fld>
            <a:endParaRPr lang="de-CH"/>
          </a:p>
        </p:txBody>
      </p:sp>
    </p:spTree>
    <p:extLst>
      <p:ext uri="{BB962C8B-B14F-4D97-AF65-F5344CB8AC3E}">
        <p14:creationId xmlns:p14="http://schemas.microsoft.com/office/powerpoint/2010/main" val="1987131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F872E89-9EF9-BDE2-CABA-51E38C1663C5}"/>
              </a:ext>
            </a:extLst>
          </p:cNvPr>
          <p:cNvSpPr>
            <a:spLocks noGrp="1"/>
          </p:cNvSpPr>
          <p:nvPr>
            <p:ph type="dt" sz="half" idx="10"/>
          </p:nvPr>
        </p:nvSpPr>
        <p:spPr/>
        <p:txBody>
          <a:bodyPr/>
          <a:lstStyle/>
          <a:p>
            <a:fld id="{C336AC09-2770-4BEC-9F1F-07ABD2110B2C}" type="datetimeFigureOut">
              <a:rPr lang="de-CH" smtClean="0"/>
              <a:t>26.08.2023</a:t>
            </a:fld>
            <a:endParaRPr lang="de-CH"/>
          </a:p>
        </p:txBody>
      </p:sp>
      <p:sp>
        <p:nvSpPr>
          <p:cNvPr id="3" name="Fußzeilenplatzhalter 2">
            <a:extLst>
              <a:ext uri="{FF2B5EF4-FFF2-40B4-BE49-F238E27FC236}">
                <a16:creationId xmlns:a16="http://schemas.microsoft.com/office/drawing/2014/main" id="{7435FE66-4A7C-56A6-5DF1-206CB5834176}"/>
              </a:ext>
            </a:extLst>
          </p:cNvPr>
          <p:cNvSpPr>
            <a:spLocks noGrp="1"/>
          </p:cNvSpPr>
          <p:nvPr>
            <p:ph type="ftr" sz="quarter" idx="11"/>
          </p:nvPr>
        </p:nvSpPr>
        <p:spPr/>
        <p:txBody>
          <a:bodyPr/>
          <a:lstStyle/>
          <a:p>
            <a:endParaRPr lang="de-CH"/>
          </a:p>
        </p:txBody>
      </p:sp>
      <p:sp>
        <p:nvSpPr>
          <p:cNvPr id="4" name="Foliennummernplatzhalter 3">
            <a:extLst>
              <a:ext uri="{FF2B5EF4-FFF2-40B4-BE49-F238E27FC236}">
                <a16:creationId xmlns:a16="http://schemas.microsoft.com/office/drawing/2014/main" id="{753D7803-93A6-2CB8-3BB5-00BC0B606AD4}"/>
              </a:ext>
            </a:extLst>
          </p:cNvPr>
          <p:cNvSpPr>
            <a:spLocks noGrp="1"/>
          </p:cNvSpPr>
          <p:nvPr>
            <p:ph type="sldNum" sz="quarter" idx="12"/>
          </p:nvPr>
        </p:nvSpPr>
        <p:spPr/>
        <p:txBody>
          <a:bodyPr/>
          <a:lstStyle/>
          <a:p>
            <a:fld id="{E630B304-1FE4-43FE-A17E-36CF3BCE9A86}" type="slidenum">
              <a:rPr lang="de-CH" smtClean="0"/>
              <a:t>‹#›</a:t>
            </a:fld>
            <a:endParaRPr lang="de-CH"/>
          </a:p>
        </p:txBody>
      </p:sp>
    </p:spTree>
    <p:extLst>
      <p:ext uri="{BB962C8B-B14F-4D97-AF65-F5344CB8AC3E}">
        <p14:creationId xmlns:p14="http://schemas.microsoft.com/office/powerpoint/2010/main" val="3140048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CC647B-F9B4-BBE0-3EA2-BAE27111A6E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58175B03-15BE-3D63-C297-EB54B2C7FE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7AEEA3F1-35EB-D90A-962E-072EAAC00D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02C7F71-4115-C124-5EA9-D0E000EBFE4F}"/>
              </a:ext>
            </a:extLst>
          </p:cNvPr>
          <p:cNvSpPr>
            <a:spLocks noGrp="1"/>
          </p:cNvSpPr>
          <p:nvPr>
            <p:ph type="dt" sz="half" idx="10"/>
          </p:nvPr>
        </p:nvSpPr>
        <p:spPr/>
        <p:txBody>
          <a:bodyPr/>
          <a:lstStyle/>
          <a:p>
            <a:fld id="{C336AC09-2770-4BEC-9F1F-07ABD2110B2C}" type="datetimeFigureOut">
              <a:rPr lang="de-CH" smtClean="0"/>
              <a:t>26.08.2023</a:t>
            </a:fld>
            <a:endParaRPr lang="de-CH"/>
          </a:p>
        </p:txBody>
      </p:sp>
      <p:sp>
        <p:nvSpPr>
          <p:cNvPr id="6" name="Fußzeilenplatzhalter 5">
            <a:extLst>
              <a:ext uri="{FF2B5EF4-FFF2-40B4-BE49-F238E27FC236}">
                <a16:creationId xmlns:a16="http://schemas.microsoft.com/office/drawing/2014/main" id="{CF175810-CC61-A6C7-7EB1-CE5D5C3B3E11}"/>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D4F7637F-ED6E-650A-75F7-802CDF713BD7}"/>
              </a:ext>
            </a:extLst>
          </p:cNvPr>
          <p:cNvSpPr>
            <a:spLocks noGrp="1"/>
          </p:cNvSpPr>
          <p:nvPr>
            <p:ph type="sldNum" sz="quarter" idx="12"/>
          </p:nvPr>
        </p:nvSpPr>
        <p:spPr/>
        <p:txBody>
          <a:bodyPr/>
          <a:lstStyle/>
          <a:p>
            <a:fld id="{E630B304-1FE4-43FE-A17E-36CF3BCE9A86}" type="slidenum">
              <a:rPr lang="de-CH" smtClean="0"/>
              <a:t>‹#›</a:t>
            </a:fld>
            <a:endParaRPr lang="de-CH"/>
          </a:p>
        </p:txBody>
      </p:sp>
    </p:spTree>
    <p:extLst>
      <p:ext uri="{BB962C8B-B14F-4D97-AF65-F5344CB8AC3E}">
        <p14:creationId xmlns:p14="http://schemas.microsoft.com/office/powerpoint/2010/main" val="1527968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4A0BAA-5B12-46F2-7F77-93B1A06A918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9824F207-241D-EB56-7BC3-FA3E01DA1F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8CD51986-5837-DB5B-54F6-717655F680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36E0B7D-462B-320C-B952-19219BFE2E32}"/>
              </a:ext>
            </a:extLst>
          </p:cNvPr>
          <p:cNvSpPr>
            <a:spLocks noGrp="1"/>
          </p:cNvSpPr>
          <p:nvPr>
            <p:ph type="dt" sz="half" idx="10"/>
          </p:nvPr>
        </p:nvSpPr>
        <p:spPr/>
        <p:txBody>
          <a:bodyPr/>
          <a:lstStyle/>
          <a:p>
            <a:fld id="{C336AC09-2770-4BEC-9F1F-07ABD2110B2C}" type="datetimeFigureOut">
              <a:rPr lang="de-CH" smtClean="0"/>
              <a:t>26.08.2023</a:t>
            </a:fld>
            <a:endParaRPr lang="de-CH"/>
          </a:p>
        </p:txBody>
      </p:sp>
      <p:sp>
        <p:nvSpPr>
          <p:cNvPr id="6" name="Fußzeilenplatzhalter 5">
            <a:extLst>
              <a:ext uri="{FF2B5EF4-FFF2-40B4-BE49-F238E27FC236}">
                <a16:creationId xmlns:a16="http://schemas.microsoft.com/office/drawing/2014/main" id="{834242F5-52ED-F1EF-6837-64E6865A485D}"/>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5B5DCDDF-65A0-1110-EA78-1983FEF1CB86}"/>
              </a:ext>
            </a:extLst>
          </p:cNvPr>
          <p:cNvSpPr>
            <a:spLocks noGrp="1"/>
          </p:cNvSpPr>
          <p:nvPr>
            <p:ph type="sldNum" sz="quarter" idx="12"/>
          </p:nvPr>
        </p:nvSpPr>
        <p:spPr/>
        <p:txBody>
          <a:bodyPr/>
          <a:lstStyle/>
          <a:p>
            <a:fld id="{E630B304-1FE4-43FE-A17E-36CF3BCE9A86}" type="slidenum">
              <a:rPr lang="de-CH" smtClean="0"/>
              <a:t>‹#›</a:t>
            </a:fld>
            <a:endParaRPr lang="de-CH"/>
          </a:p>
        </p:txBody>
      </p:sp>
    </p:spTree>
    <p:extLst>
      <p:ext uri="{BB962C8B-B14F-4D97-AF65-F5344CB8AC3E}">
        <p14:creationId xmlns:p14="http://schemas.microsoft.com/office/powerpoint/2010/main" val="152594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5CBF4A6C-9276-5D7C-40B9-3BE63427E3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008BD74A-CDA1-8FCC-51B1-964ED99E15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44D0761C-76D9-0911-EC5B-04D82D38AB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36AC09-2770-4BEC-9F1F-07ABD2110B2C}" type="datetimeFigureOut">
              <a:rPr lang="de-CH" smtClean="0"/>
              <a:t>26.08.2023</a:t>
            </a:fld>
            <a:endParaRPr lang="de-CH"/>
          </a:p>
        </p:txBody>
      </p:sp>
      <p:sp>
        <p:nvSpPr>
          <p:cNvPr id="5" name="Fußzeilenplatzhalter 4">
            <a:extLst>
              <a:ext uri="{FF2B5EF4-FFF2-40B4-BE49-F238E27FC236}">
                <a16:creationId xmlns:a16="http://schemas.microsoft.com/office/drawing/2014/main" id="{8156A014-795E-C648-B65F-03CF831EB3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a:extLst>
              <a:ext uri="{FF2B5EF4-FFF2-40B4-BE49-F238E27FC236}">
                <a16:creationId xmlns:a16="http://schemas.microsoft.com/office/drawing/2014/main" id="{F400F3FC-8C82-C729-6E91-FA61041993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30B304-1FE4-43FE-A17E-36CF3BCE9A86}" type="slidenum">
              <a:rPr lang="de-CH" smtClean="0"/>
              <a:t>‹#›</a:t>
            </a:fld>
            <a:endParaRPr lang="de-CH"/>
          </a:p>
        </p:txBody>
      </p:sp>
    </p:spTree>
    <p:extLst>
      <p:ext uri="{BB962C8B-B14F-4D97-AF65-F5344CB8AC3E}">
        <p14:creationId xmlns:p14="http://schemas.microsoft.com/office/powerpoint/2010/main" val="320659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2.jpg"/><Relationship Id="rId5" Type="http://schemas.openxmlformats.org/officeDocument/2006/relationships/image" Target="../media/image11.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microsoft.com/office/2007/relationships/hdphoto" Target="../media/hdphoto1.wdp"/><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48000">
              <a:srgbClr val="EE000C"/>
            </a:gs>
            <a:gs pos="61000">
              <a:schemeClr val="tx1"/>
            </a:gs>
            <a:gs pos="25000">
              <a:srgbClr val="FF8F18"/>
            </a:gs>
          </a:gsLst>
          <a:path path="circle">
            <a:fillToRect l="100000" t="100000"/>
          </a:path>
          <a:tileRect r="-100000" b="-100000"/>
        </a:gra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A8DF9FDA-8746-7B79-82CE-40BE92663448}"/>
              </a:ext>
            </a:extLst>
          </p:cNvPr>
          <p:cNvGrpSpPr/>
          <p:nvPr/>
        </p:nvGrpSpPr>
        <p:grpSpPr>
          <a:xfrm>
            <a:off x="7013532" y="1521489"/>
            <a:ext cx="4316413" cy="6858000"/>
            <a:chOff x="3937793" y="874236"/>
            <a:chExt cx="4316413" cy="6858000"/>
          </a:xfrm>
        </p:grpSpPr>
        <p:grpSp>
          <p:nvGrpSpPr>
            <p:cNvPr id="24" name="Group 23">
              <a:extLst>
                <a:ext uri="{FF2B5EF4-FFF2-40B4-BE49-F238E27FC236}">
                  <a16:creationId xmlns:a16="http://schemas.microsoft.com/office/drawing/2014/main" id="{D4A83D8B-FFDA-CC64-B87D-BF4F64289E49}"/>
                </a:ext>
              </a:extLst>
            </p:cNvPr>
            <p:cNvGrpSpPr/>
            <p:nvPr/>
          </p:nvGrpSpPr>
          <p:grpSpPr>
            <a:xfrm>
              <a:off x="3937793" y="874236"/>
              <a:ext cx="4316413" cy="6858000"/>
              <a:chOff x="3937793" y="874236"/>
              <a:chExt cx="4316413" cy="6858000"/>
            </a:xfrm>
          </p:grpSpPr>
          <p:grpSp>
            <p:nvGrpSpPr>
              <p:cNvPr id="27" name="Group 26">
                <a:extLst>
                  <a:ext uri="{FF2B5EF4-FFF2-40B4-BE49-F238E27FC236}">
                    <a16:creationId xmlns:a16="http://schemas.microsoft.com/office/drawing/2014/main" id="{F01765F3-E775-4B8C-EF56-6D947D671304}"/>
                  </a:ext>
                </a:extLst>
              </p:cNvPr>
              <p:cNvGrpSpPr/>
              <p:nvPr/>
            </p:nvGrpSpPr>
            <p:grpSpPr>
              <a:xfrm>
                <a:off x="3937793" y="874236"/>
                <a:ext cx="4316413" cy="6858000"/>
                <a:chOff x="7013533" y="1504156"/>
                <a:chExt cx="4316413" cy="6858000"/>
              </a:xfrm>
            </p:grpSpPr>
            <p:sp>
              <p:nvSpPr>
                <p:cNvPr id="1029" name="Rectangle: Rounded Corners 1028">
                  <a:extLst>
                    <a:ext uri="{FF2B5EF4-FFF2-40B4-BE49-F238E27FC236}">
                      <a16:creationId xmlns:a16="http://schemas.microsoft.com/office/drawing/2014/main" id="{8BF92E20-629B-97DF-E0D8-4EE24D5E6DBF}"/>
                    </a:ext>
                  </a:extLst>
                </p:cNvPr>
                <p:cNvSpPr/>
                <p:nvPr/>
              </p:nvSpPr>
              <p:spPr>
                <a:xfrm>
                  <a:off x="7497162" y="1582309"/>
                  <a:ext cx="3141683" cy="6424654"/>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1" name="Picture 16" descr="Phone Green Screen Transparent PNG | PNG Mart">
                  <a:extLst>
                    <a:ext uri="{FF2B5EF4-FFF2-40B4-BE49-F238E27FC236}">
                      <a16:creationId xmlns:a16="http://schemas.microsoft.com/office/drawing/2014/main" id="{71FEA806-F851-72C2-0AC4-5184B0BFC2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3533" y="1504156"/>
                  <a:ext cx="4316413" cy="6858000"/>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Picture 27" descr="A screenshot of a phone&#10;&#10;Description automatically generated">
                <a:extLst>
                  <a:ext uri="{FF2B5EF4-FFF2-40B4-BE49-F238E27FC236}">
                    <a16:creationId xmlns:a16="http://schemas.microsoft.com/office/drawing/2014/main" id="{D7BDF548-8A2B-1692-7C83-5318EA225343}"/>
                  </a:ext>
                </a:extLst>
              </p:cNvPr>
              <p:cNvPicPr>
                <a:picLocks noChangeAspect="1"/>
              </p:cNvPicPr>
              <p:nvPr/>
            </p:nvPicPr>
            <p:blipFill rotWithShape="1">
              <a:blip r:embed="rId3">
                <a:extLst>
                  <a:ext uri="{28A0092B-C50C-407E-A947-70E740481C1C}">
                    <a14:useLocalDpi xmlns:a14="http://schemas.microsoft.com/office/drawing/2010/main" val="0"/>
                  </a:ext>
                </a:extLst>
              </a:blip>
              <a:srcRect b="6629"/>
              <a:stretch/>
            </p:blipFill>
            <p:spPr>
              <a:xfrm>
                <a:off x="4477005" y="1030542"/>
                <a:ext cx="3086100" cy="6403363"/>
              </a:xfrm>
              <a:prstGeom prst="roundRect">
                <a:avLst>
                  <a:gd name="adj" fmla="val 15679"/>
                </a:avLst>
              </a:prstGeom>
            </p:spPr>
          </p:pic>
          <p:sp>
            <p:nvSpPr>
              <p:cNvPr id="29" name="Rectangle 28">
                <a:extLst>
                  <a:ext uri="{FF2B5EF4-FFF2-40B4-BE49-F238E27FC236}">
                    <a16:creationId xmlns:a16="http://schemas.microsoft.com/office/drawing/2014/main" id="{FEDEBCB4-8371-9723-8D76-67E9A8CBB4D0}"/>
                  </a:ext>
                </a:extLst>
              </p:cNvPr>
              <p:cNvSpPr/>
              <p:nvPr/>
            </p:nvSpPr>
            <p:spPr>
              <a:xfrm>
                <a:off x="4924425" y="2709365"/>
                <a:ext cx="62865" cy="13525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CH" sz="1100" b="1" dirty="0">
                    <a:solidFill>
                      <a:schemeClr val="tx1"/>
                    </a:solidFill>
                  </a:rPr>
                  <a:t>8</a:t>
                </a:r>
                <a:endParaRPr lang="en-US" sz="1100" b="1" dirty="0">
                  <a:solidFill>
                    <a:schemeClr val="tx1"/>
                  </a:solidFill>
                </a:endParaRPr>
              </a:p>
            </p:txBody>
          </p:sp>
          <p:sp>
            <p:nvSpPr>
              <p:cNvPr id="30" name="Rectangle 29">
                <a:extLst>
                  <a:ext uri="{FF2B5EF4-FFF2-40B4-BE49-F238E27FC236}">
                    <a16:creationId xmlns:a16="http://schemas.microsoft.com/office/drawing/2014/main" id="{BAFC5EFB-29BA-774C-4E8E-0C2AF47BA936}"/>
                  </a:ext>
                </a:extLst>
              </p:cNvPr>
              <p:cNvSpPr/>
              <p:nvPr/>
            </p:nvSpPr>
            <p:spPr>
              <a:xfrm>
                <a:off x="4546341" y="5997251"/>
                <a:ext cx="2838839" cy="18661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36000" rtlCol="0" anchor="ctr"/>
              <a:lstStyle/>
              <a:p>
                <a:r>
                  <a:rPr lang="de-CH" sz="1100" dirty="0">
                    <a:solidFill>
                      <a:schemeClr val="tx1"/>
                    </a:solidFill>
                  </a:rPr>
                  <a:t>Zuverlässige Alarmsignalweiterleitung. </a:t>
                </a:r>
              </a:p>
              <a:p>
                <a:r>
                  <a:rPr lang="de-CH" sz="1100" dirty="0">
                    <a:solidFill>
                      <a:schemeClr val="tx1"/>
                    </a:solidFill>
                  </a:rPr>
                  <a:t>Immer und überall. </a:t>
                </a:r>
                <a:endParaRPr lang="en-US" sz="1100" dirty="0">
                  <a:solidFill>
                    <a:schemeClr val="tx1"/>
                  </a:solidFill>
                </a:endParaRPr>
              </a:p>
            </p:txBody>
          </p:sp>
          <p:sp>
            <p:nvSpPr>
              <p:cNvPr id="31" name="Rectangle 30">
                <a:extLst>
                  <a:ext uri="{FF2B5EF4-FFF2-40B4-BE49-F238E27FC236}">
                    <a16:creationId xmlns:a16="http://schemas.microsoft.com/office/drawing/2014/main" id="{1815F406-3593-C83D-A654-F04AECF09978}"/>
                  </a:ext>
                </a:extLst>
              </p:cNvPr>
              <p:cNvSpPr/>
              <p:nvPr/>
            </p:nvSpPr>
            <p:spPr>
              <a:xfrm>
                <a:off x="6000000" y="6413729"/>
                <a:ext cx="951305" cy="18661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36000" rtlCol="0" anchor="ctr"/>
              <a:lstStyle/>
              <a:p>
                <a:r>
                  <a:rPr lang="de-CH" sz="1100" dirty="0">
                    <a:solidFill>
                      <a:schemeClr val="tx1"/>
                    </a:solidFill>
                  </a:rPr>
                  <a:t>Feueralarm</a:t>
                </a:r>
                <a:endParaRPr lang="en-US" sz="1100" dirty="0">
                  <a:solidFill>
                    <a:schemeClr val="tx1"/>
                  </a:solidFill>
                </a:endParaRPr>
              </a:p>
            </p:txBody>
          </p:sp>
          <p:sp>
            <p:nvSpPr>
              <p:cNvPr id="1024" name="Rectangle 1023">
                <a:extLst>
                  <a:ext uri="{FF2B5EF4-FFF2-40B4-BE49-F238E27FC236}">
                    <a16:creationId xmlns:a16="http://schemas.microsoft.com/office/drawing/2014/main" id="{3C725BC3-47F2-5A5C-E73A-0B64D7EC64FF}"/>
                  </a:ext>
                </a:extLst>
              </p:cNvPr>
              <p:cNvSpPr/>
              <p:nvPr/>
            </p:nvSpPr>
            <p:spPr>
              <a:xfrm>
                <a:off x="7212001" y="6413729"/>
                <a:ext cx="351104" cy="18661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36000" rIns="0" rtlCol="0" anchor="ctr"/>
              <a:lstStyle/>
              <a:p>
                <a:r>
                  <a:rPr lang="de-CH" sz="1100" dirty="0">
                    <a:solidFill>
                      <a:schemeClr val="tx1"/>
                    </a:solidFill>
                  </a:rPr>
                  <a:t>Best</a:t>
                </a:r>
                <a:endParaRPr lang="en-US" sz="1100" dirty="0">
                  <a:solidFill>
                    <a:schemeClr val="tx1"/>
                  </a:solidFill>
                </a:endParaRPr>
              </a:p>
            </p:txBody>
          </p:sp>
          <p:sp>
            <p:nvSpPr>
              <p:cNvPr id="1025" name="Rectangle 1024">
                <a:extLst>
                  <a:ext uri="{FF2B5EF4-FFF2-40B4-BE49-F238E27FC236}">
                    <a16:creationId xmlns:a16="http://schemas.microsoft.com/office/drawing/2014/main" id="{DA62FBA9-6FFC-B867-13F6-112201665748}"/>
                  </a:ext>
                </a:extLst>
              </p:cNvPr>
              <p:cNvSpPr/>
              <p:nvPr/>
            </p:nvSpPr>
            <p:spPr>
              <a:xfrm>
                <a:off x="5470951" y="2172433"/>
                <a:ext cx="1914230" cy="18661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36000" rtlCol="0" anchor="ctr"/>
              <a:lstStyle/>
              <a:p>
                <a:r>
                  <a:rPr lang="de-CH" sz="1100" dirty="0">
                    <a:solidFill>
                      <a:srgbClr val="0E56C9"/>
                    </a:solidFill>
                  </a:rPr>
                  <a:t>P-Ai AG</a:t>
                </a:r>
                <a:endParaRPr lang="en-US" sz="1100" dirty="0">
                  <a:solidFill>
                    <a:srgbClr val="0E56C9"/>
                  </a:solidFill>
                </a:endParaRPr>
              </a:p>
            </p:txBody>
          </p:sp>
          <p:sp>
            <p:nvSpPr>
              <p:cNvPr id="1027" name="Rectangle 1026">
                <a:extLst>
                  <a:ext uri="{FF2B5EF4-FFF2-40B4-BE49-F238E27FC236}">
                    <a16:creationId xmlns:a16="http://schemas.microsoft.com/office/drawing/2014/main" id="{705123B3-E63C-01D8-19E3-2CCC1D11E3A5}"/>
                  </a:ext>
                </a:extLst>
              </p:cNvPr>
              <p:cNvSpPr/>
              <p:nvPr/>
            </p:nvSpPr>
            <p:spPr>
              <a:xfrm>
                <a:off x="5470951" y="1844604"/>
                <a:ext cx="1945849" cy="29125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36000" rtlCol="0" anchor="ctr"/>
              <a:lstStyle/>
              <a:p>
                <a:r>
                  <a:rPr lang="de-CH" dirty="0">
                    <a:solidFill>
                      <a:schemeClr val="tx1"/>
                    </a:solidFill>
                  </a:rPr>
                  <a:t>GVB </a:t>
                </a:r>
                <a:r>
                  <a:rPr lang="de-CH" dirty="0" err="1">
                    <a:solidFill>
                      <a:schemeClr val="tx1"/>
                    </a:solidFill>
                  </a:rPr>
                  <a:t>Fire</a:t>
                </a:r>
                <a:r>
                  <a:rPr lang="de-CH" dirty="0">
                    <a:solidFill>
                      <a:schemeClr val="tx1"/>
                    </a:solidFill>
                  </a:rPr>
                  <a:t> Alert</a:t>
                </a:r>
                <a:endParaRPr lang="en-US" dirty="0">
                  <a:solidFill>
                    <a:schemeClr val="tx1"/>
                  </a:solidFill>
                </a:endParaRPr>
              </a:p>
            </p:txBody>
          </p:sp>
        </p:grpSp>
        <p:sp>
          <p:nvSpPr>
            <p:cNvPr id="25" name="Rectangle: Rounded Corners 24">
              <a:extLst>
                <a:ext uri="{FF2B5EF4-FFF2-40B4-BE49-F238E27FC236}">
                  <a16:creationId xmlns:a16="http://schemas.microsoft.com/office/drawing/2014/main" id="{50AB29B8-61EA-35A9-9349-34C12FCAA2C7}"/>
                </a:ext>
              </a:extLst>
            </p:cNvPr>
            <p:cNvSpPr/>
            <p:nvPr/>
          </p:nvSpPr>
          <p:spPr>
            <a:xfrm>
              <a:off x="4670944" y="1844604"/>
              <a:ext cx="644242" cy="634895"/>
            </a:xfrm>
            <a:prstGeom prst="roundRect">
              <a:avLst/>
            </a:prstGeom>
            <a:solidFill>
              <a:srgbClr val="FFFFFF"/>
            </a:solidFill>
            <a:ln>
              <a:solidFill>
                <a:srgbClr val="F4F4F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 red and orange fire light&#10;&#10;Description automatically generated">
              <a:extLst>
                <a:ext uri="{FF2B5EF4-FFF2-40B4-BE49-F238E27FC236}">
                  <a16:creationId xmlns:a16="http://schemas.microsoft.com/office/drawing/2014/main" id="{BE8A950C-D499-8D9F-8479-44B1765781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7034" y="1902285"/>
              <a:ext cx="394203" cy="519531"/>
            </a:xfrm>
            <a:prstGeom prst="rect">
              <a:avLst/>
            </a:prstGeom>
          </p:spPr>
        </p:pic>
      </p:grpSp>
      <p:sp>
        <p:nvSpPr>
          <p:cNvPr id="2" name="Titel 1">
            <a:extLst>
              <a:ext uri="{FF2B5EF4-FFF2-40B4-BE49-F238E27FC236}">
                <a16:creationId xmlns:a16="http://schemas.microsoft.com/office/drawing/2014/main" id="{6AEDCABE-3D1E-782E-7579-FBC6E6442A4C}"/>
              </a:ext>
            </a:extLst>
          </p:cNvPr>
          <p:cNvSpPr>
            <a:spLocks noGrp="1"/>
          </p:cNvSpPr>
          <p:nvPr>
            <p:ph type="title"/>
          </p:nvPr>
        </p:nvSpPr>
        <p:spPr>
          <a:xfrm>
            <a:off x="1742588" y="1282331"/>
            <a:ext cx="5355866" cy="1325563"/>
          </a:xfrm>
        </p:spPr>
        <p:txBody>
          <a:bodyPr>
            <a:noAutofit/>
          </a:bodyPr>
          <a:lstStyle/>
          <a:p>
            <a:r>
              <a:rPr lang="de-DE" sz="8800" b="1" dirty="0">
                <a:solidFill>
                  <a:schemeClr val="bg1"/>
                </a:solidFill>
                <a:latin typeface="Frutiger"/>
              </a:rPr>
              <a:t>GVB </a:t>
            </a:r>
            <a:endParaRPr lang="de-CH" sz="8800" b="1" dirty="0">
              <a:solidFill>
                <a:schemeClr val="bg1"/>
              </a:solidFill>
              <a:latin typeface="Frutiger"/>
            </a:endParaRPr>
          </a:p>
        </p:txBody>
      </p:sp>
      <p:sp>
        <p:nvSpPr>
          <p:cNvPr id="7" name="Rectangle 6">
            <a:extLst>
              <a:ext uri="{FF2B5EF4-FFF2-40B4-BE49-F238E27FC236}">
                <a16:creationId xmlns:a16="http://schemas.microsoft.com/office/drawing/2014/main" id="{31D9BE95-F98A-0BBD-9CED-A609CC310A1D}"/>
              </a:ext>
            </a:extLst>
          </p:cNvPr>
          <p:cNvSpPr/>
          <p:nvPr/>
        </p:nvSpPr>
        <p:spPr>
          <a:xfrm>
            <a:off x="-2186247" y="0"/>
            <a:ext cx="1862050" cy="365125"/>
          </a:xfrm>
          <a:prstGeom prst="rect">
            <a:avLst/>
          </a:prstGeom>
          <a:solidFill>
            <a:srgbClr val="FF8F18"/>
          </a:solidFill>
          <a:ln>
            <a:solidFill>
              <a:srgbClr val="FF8F1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CH" dirty="0"/>
              <a:t>GVB Orange</a:t>
            </a:r>
            <a:endParaRPr lang="en-US" dirty="0"/>
          </a:p>
        </p:txBody>
      </p:sp>
      <p:sp>
        <p:nvSpPr>
          <p:cNvPr id="9" name="Rectangle 8">
            <a:extLst>
              <a:ext uri="{FF2B5EF4-FFF2-40B4-BE49-F238E27FC236}">
                <a16:creationId xmlns:a16="http://schemas.microsoft.com/office/drawing/2014/main" id="{43403ABB-6875-8B62-2E66-4276DB726D79}"/>
              </a:ext>
            </a:extLst>
          </p:cNvPr>
          <p:cNvSpPr/>
          <p:nvPr/>
        </p:nvSpPr>
        <p:spPr>
          <a:xfrm>
            <a:off x="-2186247" y="473826"/>
            <a:ext cx="1862050" cy="365125"/>
          </a:xfrm>
          <a:prstGeom prst="rect">
            <a:avLst/>
          </a:prstGeom>
          <a:solidFill>
            <a:srgbClr val="EE000C"/>
          </a:solidFill>
          <a:ln>
            <a:solidFill>
              <a:srgbClr val="EE000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CH" dirty="0"/>
              <a:t>GVB </a:t>
            </a:r>
            <a:r>
              <a:rPr lang="de-CH" dirty="0" err="1"/>
              <a:t>Red</a:t>
            </a:r>
            <a:endParaRPr lang="en-US" dirty="0"/>
          </a:p>
        </p:txBody>
      </p:sp>
      <p:sp>
        <p:nvSpPr>
          <p:cNvPr id="11" name="Titel 1">
            <a:extLst>
              <a:ext uri="{FF2B5EF4-FFF2-40B4-BE49-F238E27FC236}">
                <a16:creationId xmlns:a16="http://schemas.microsoft.com/office/drawing/2014/main" id="{C94645EB-4532-60C6-5253-9DC3A3DAB695}"/>
              </a:ext>
            </a:extLst>
          </p:cNvPr>
          <p:cNvSpPr txBox="1">
            <a:spLocks/>
          </p:cNvSpPr>
          <p:nvPr/>
        </p:nvSpPr>
        <p:spPr>
          <a:xfrm>
            <a:off x="740134" y="5931673"/>
            <a:ext cx="1335156" cy="327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1600" b="1" dirty="0">
                <a:solidFill>
                  <a:schemeClr val="bg1"/>
                </a:solidFill>
                <a:latin typeface="Frutiger"/>
              </a:rPr>
              <a:t>August 2023</a:t>
            </a:r>
            <a:endParaRPr lang="de-CH" sz="1600" b="1" dirty="0">
              <a:solidFill>
                <a:schemeClr val="bg1"/>
              </a:solidFill>
              <a:latin typeface="Frutiger"/>
            </a:endParaRPr>
          </a:p>
        </p:txBody>
      </p:sp>
      <p:sp>
        <p:nvSpPr>
          <p:cNvPr id="12" name="Titel 1">
            <a:extLst>
              <a:ext uri="{FF2B5EF4-FFF2-40B4-BE49-F238E27FC236}">
                <a16:creationId xmlns:a16="http://schemas.microsoft.com/office/drawing/2014/main" id="{49122A99-0A3C-C9BF-5327-E9B51DFED12B}"/>
              </a:ext>
            </a:extLst>
          </p:cNvPr>
          <p:cNvSpPr txBox="1">
            <a:spLocks/>
          </p:cNvSpPr>
          <p:nvPr/>
        </p:nvSpPr>
        <p:spPr>
          <a:xfrm>
            <a:off x="2375327" y="5931673"/>
            <a:ext cx="1335156" cy="327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1600" b="1" dirty="0" err="1">
                <a:solidFill>
                  <a:schemeClr val="bg1"/>
                </a:solidFill>
                <a:latin typeface="Frutiger"/>
              </a:rPr>
              <a:t>Bärnhäckt</a:t>
            </a:r>
            <a:endParaRPr lang="de-CH" sz="1600" b="1" dirty="0">
              <a:solidFill>
                <a:schemeClr val="bg1"/>
              </a:solidFill>
              <a:latin typeface="Frutiger"/>
            </a:endParaRPr>
          </a:p>
        </p:txBody>
      </p:sp>
      <p:pic>
        <p:nvPicPr>
          <p:cNvPr id="1042" name="Picture 18" descr="Home | GVB – Gebäudeversicherung Bern">
            <a:extLst>
              <a:ext uri="{FF2B5EF4-FFF2-40B4-BE49-F238E27FC236}">
                <a16:creationId xmlns:a16="http://schemas.microsoft.com/office/drawing/2014/main" id="{03A232ED-13EA-1006-071B-FD220754094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74825"/>
          <a:stretch/>
        </p:blipFill>
        <p:spPr bwMode="auto">
          <a:xfrm>
            <a:off x="862054" y="1504156"/>
            <a:ext cx="754566" cy="783369"/>
          </a:xfrm>
          <a:prstGeom prst="rect">
            <a:avLst/>
          </a:prstGeom>
          <a:noFill/>
          <a:extLst>
            <a:ext uri="{909E8E84-426E-40DD-AFC4-6F175D3DCCD1}">
              <a14:hiddenFill xmlns:a14="http://schemas.microsoft.com/office/drawing/2010/main">
                <a:solidFill>
                  <a:srgbClr val="FFFFFF"/>
                </a:solidFill>
              </a14:hiddenFill>
            </a:ext>
          </a:extLst>
        </p:spPr>
      </p:pic>
      <p:sp>
        <p:nvSpPr>
          <p:cNvPr id="14" name="Titel 1">
            <a:extLst>
              <a:ext uri="{FF2B5EF4-FFF2-40B4-BE49-F238E27FC236}">
                <a16:creationId xmlns:a16="http://schemas.microsoft.com/office/drawing/2014/main" id="{B415A6D9-A8A8-81D9-A2D2-CF09FD08CD63}"/>
              </a:ext>
            </a:extLst>
          </p:cNvPr>
          <p:cNvSpPr txBox="1">
            <a:spLocks/>
          </p:cNvSpPr>
          <p:nvPr/>
        </p:nvSpPr>
        <p:spPr>
          <a:xfrm>
            <a:off x="740134" y="2455933"/>
            <a:ext cx="5355866"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8800" b="1" dirty="0" err="1">
                <a:solidFill>
                  <a:schemeClr val="bg1"/>
                </a:solidFill>
                <a:latin typeface="Frutiger"/>
              </a:rPr>
              <a:t>Fire</a:t>
            </a:r>
            <a:r>
              <a:rPr lang="de-DE" sz="8800" b="1" dirty="0">
                <a:solidFill>
                  <a:schemeClr val="bg1"/>
                </a:solidFill>
                <a:latin typeface="Frutiger"/>
              </a:rPr>
              <a:t> Alert</a:t>
            </a:r>
            <a:endParaRPr lang="de-CH" sz="8800" b="1" dirty="0">
              <a:solidFill>
                <a:schemeClr val="bg1"/>
              </a:solidFill>
              <a:latin typeface="Frutiger"/>
            </a:endParaRPr>
          </a:p>
        </p:txBody>
      </p:sp>
      <p:grpSp>
        <p:nvGrpSpPr>
          <p:cNvPr id="18" name="Group 17">
            <a:extLst>
              <a:ext uri="{FF2B5EF4-FFF2-40B4-BE49-F238E27FC236}">
                <a16:creationId xmlns:a16="http://schemas.microsoft.com/office/drawing/2014/main" id="{34857C33-C623-E83D-2368-9FD1821651F8}"/>
              </a:ext>
            </a:extLst>
          </p:cNvPr>
          <p:cNvGrpSpPr/>
          <p:nvPr/>
        </p:nvGrpSpPr>
        <p:grpSpPr>
          <a:xfrm>
            <a:off x="11093575" y="5735196"/>
            <a:ext cx="720000" cy="720000"/>
            <a:chOff x="11093575" y="5735196"/>
            <a:chExt cx="720000" cy="720000"/>
          </a:xfrm>
        </p:grpSpPr>
        <p:sp>
          <p:nvSpPr>
            <p:cNvPr id="15" name="Oval 14">
              <a:extLst>
                <a:ext uri="{FF2B5EF4-FFF2-40B4-BE49-F238E27FC236}">
                  <a16:creationId xmlns:a16="http://schemas.microsoft.com/office/drawing/2014/main" id="{B904C39C-7D7C-A354-9BFC-95AA55A96A05}"/>
                </a:ext>
              </a:extLst>
            </p:cNvPr>
            <p:cNvSpPr/>
            <p:nvPr/>
          </p:nvSpPr>
          <p:spPr>
            <a:xfrm>
              <a:off x="11093575" y="5735196"/>
              <a:ext cx="720000" cy="720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Arrow Right with solid fill">
              <a:extLst>
                <a:ext uri="{FF2B5EF4-FFF2-40B4-BE49-F238E27FC236}">
                  <a16:creationId xmlns:a16="http://schemas.microsoft.com/office/drawing/2014/main" id="{87CA5F5D-249E-A8C9-AFBD-7955AD8B3FC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227809" y="5871352"/>
              <a:ext cx="447687" cy="447687"/>
            </a:xfrm>
            <a:prstGeom prst="rect">
              <a:avLst/>
            </a:prstGeom>
          </p:spPr>
        </p:pic>
      </p:grpSp>
    </p:spTree>
    <p:extLst>
      <p:ext uri="{BB962C8B-B14F-4D97-AF65-F5344CB8AC3E}">
        <p14:creationId xmlns:p14="http://schemas.microsoft.com/office/powerpoint/2010/main" val="340025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56D1E65-C96D-9613-59FF-D9F307D9523F}"/>
              </a:ext>
            </a:extLst>
          </p:cNvPr>
          <p:cNvSpPr/>
          <p:nvPr/>
        </p:nvSpPr>
        <p:spPr>
          <a:xfrm>
            <a:off x="2636921" y="1925052"/>
            <a:ext cx="6918158" cy="3007895"/>
          </a:xfrm>
          <a:prstGeom prst="roundRect">
            <a:avLst/>
          </a:prstGeom>
          <a:solidFill>
            <a:srgbClr val="FF8F18"/>
          </a:solidFill>
          <a:ln>
            <a:solidFill>
              <a:srgbClr val="FF8F1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CH" sz="6000" dirty="0"/>
              <a:t>Video </a:t>
            </a:r>
            <a:r>
              <a:rPr lang="de-CH" sz="6000" dirty="0" err="1"/>
              <a:t>Placeholder</a:t>
            </a:r>
            <a:endParaRPr lang="en-US" sz="6000" dirty="0"/>
          </a:p>
        </p:txBody>
      </p:sp>
    </p:spTree>
    <p:extLst>
      <p:ext uri="{BB962C8B-B14F-4D97-AF65-F5344CB8AC3E}">
        <p14:creationId xmlns:p14="http://schemas.microsoft.com/office/powerpoint/2010/main" val="3868632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rgbClr val="EE000C"/>
            </a:gs>
            <a:gs pos="0">
              <a:srgbClr val="FF8F18"/>
            </a:gs>
          </a:gsLst>
          <a:path path="circle">
            <a:fillToRect l="100000" t="100000"/>
          </a:path>
        </a:gradFill>
        <a:effectLst/>
      </p:bgPr>
    </p:bg>
    <p:spTree>
      <p:nvGrpSpPr>
        <p:cNvPr id="1" name=""/>
        <p:cNvGrpSpPr/>
        <p:nvPr/>
      </p:nvGrpSpPr>
      <p:grpSpPr>
        <a:xfrm>
          <a:off x="0" y="0"/>
          <a:ext cx="0" cy="0"/>
          <a:chOff x="0" y="0"/>
          <a:chExt cx="0" cy="0"/>
        </a:xfrm>
      </p:grpSpPr>
      <p:pic>
        <p:nvPicPr>
          <p:cNvPr id="4110" name="Picture 14" descr="Laptop Screen PNG, Vector, PSD, and Clipart With Transparent Background for  Free Download | Pngtree">
            <a:extLst>
              <a:ext uri="{FF2B5EF4-FFF2-40B4-BE49-F238E27FC236}">
                <a16:creationId xmlns:a16="http://schemas.microsoft.com/office/drawing/2014/main" id="{F6892097-2589-DCDB-0F81-A7ACABEA2C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0144" y="1136291"/>
            <a:ext cx="12439211" cy="69970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0194F3E-0C13-BE4E-4B55-FD201AD345EC}"/>
              </a:ext>
            </a:extLst>
          </p:cNvPr>
          <p:cNvPicPr>
            <a:picLocks noChangeAspect="1"/>
          </p:cNvPicPr>
          <p:nvPr/>
        </p:nvPicPr>
        <p:blipFill rotWithShape="1">
          <a:blip r:embed="rId3"/>
          <a:srcRect b="15168"/>
          <a:stretch/>
        </p:blipFill>
        <p:spPr>
          <a:xfrm>
            <a:off x="2953059" y="1624263"/>
            <a:ext cx="9238942" cy="5233737"/>
          </a:xfrm>
          <a:prstGeom prst="rect">
            <a:avLst/>
          </a:prstGeom>
        </p:spPr>
      </p:pic>
      <p:sp>
        <p:nvSpPr>
          <p:cNvPr id="8" name="Speech Bubble: Oval 7">
            <a:extLst>
              <a:ext uri="{FF2B5EF4-FFF2-40B4-BE49-F238E27FC236}">
                <a16:creationId xmlns:a16="http://schemas.microsoft.com/office/drawing/2014/main" id="{89ECCC6A-B365-94CB-3376-605A7DF90362}"/>
              </a:ext>
            </a:extLst>
          </p:cNvPr>
          <p:cNvSpPr/>
          <p:nvPr/>
        </p:nvSpPr>
        <p:spPr>
          <a:xfrm>
            <a:off x="5140960" y="802640"/>
            <a:ext cx="4439920" cy="1903111"/>
          </a:xfrm>
          <a:prstGeom prst="wedgeEllipseCallout">
            <a:avLst>
              <a:gd name="adj1" fmla="val 45758"/>
              <a:gd name="adj2" fmla="val 65169"/>
            </a:avLst>
          </a:prstGeom>
          <a:solidFill>
            <a:srgbClr val="FF8F18"/>
          </a:solidFill>
          <a:ln w="63500">
            <a:solidFill>
              <a:schemeClr val="tx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CH" sz="4400" b="1" dirty="0" err="1">
                <a:solidFill>
                  <a:schemeClr val="tx1"/>
                </a:solidFill>
                <a:latin typeface="Frutiger"/>
              </a:rPr>
              <a:t>Cheibä</a:t>
            </a:r>
            <a:r>
              <a:rPr lang="de-CH" sz="4400" b="1" dirty="0">
                <a:solidFill>
                  <a:schemeClr val="tx1"/>
                </a:solidFill>
                <a:latin typeface="Frutiger"/>
              </a:rPr>
              <a:t> </a:t>
            </a:r>
            <a:r>
              <a:rPr lang="de-CH" sz="4400" b="1" dirty="0" err="1">
                <a:solidFill>
                  <a:schemeClr val="tx1"/>
                </a:solidFill>
                <a:latin typeface="Frutiger"/>
              </a:rPr>
              <a:t>tüür</a:t>
            </a:r>
            <a:r>
              <a:rPr lang="de-CH" sz="4400" b="1" dirty="0">
                <a:solidFill>
                  <a:schemeClr val="tx1"/>
                </a:solidFill>
                <a:latin typeface="Frutiger"/>
              </a:rPr>
              <a:t>!</a:t>
            </a:r>
            <a:endParaRPr lang="en-US" sz="4400" b="1" dirty="0">
              <a:solidFill>
                <a:schemeClr val="tx1"/>
              </a:solidFill>
              <a:latin typeface="Frutiger"/>
            </a:endParaRPr>
          </a:p>
        </p:txBody>
      </p:sp>
    </p:spTree>
    <p:extLst>
      <p:ext uri="{BB962C8B-B14F-4D97-AF65-F5344CB8AC3E}">
        <p14:creationId xmlns:p14="http://schemas.microsoft.com/office/powerpoint/2010/main" val="692681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91000">
              <a:srgbClr val="EE000C"/>
            </a:gs>
            <a:gs pos="37000">
              <a:srgbClr val="FF8F18"/>
            </a:gs>
          </a:gsLst>
          <a:path path="circle">
            <a:fillToRect l="100000" t="100000"/>
          </a:path>
        </a:gradFill>
        <a:effectLst/>
      </p:bgPr>
    </p:bg>
    <p:spTree>
      <p:nvGrpSpPr>
        <p:cNvPr id="1" name=""/>
        <p:cNvGrpSpPr/>
        <p:nvPr/>
      </p:nvGrpSpPr>
      <p:grpSpPr>
        <a:xfrm>
          <a:off x="0" y="0"/>
          <a:ext cx="0" cy="0"/>
          <a:chOff x="0" y="0"/>
          <a:chExt cx="0" cy="0"/>
        </a:xfrm>
      </p:grpSpPr>
      <p:pic>
        <p:nvPicPr>
          <p:cNvPr id="9" name="Graphic 8" descr="Thumbs Down with solid fill">
            <a:extLst>
              <a:ext uri="{FF2B5EF4-FFF2-40B4-BE49-F238E27FC236}">
                <a16:creationId xmlns:a16="http://schemas.microsoft.com/office/drawing/2014/main" id="{1914B0E6-1347-F6AF-D607-19435D24BC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71578" y="1704224"/>
            <a:ext cx="914400" cy="914400"/>
          </a:xfrm>
          <a:prstGeom prst="rect">
            <a:avLst/>
          </a:prstGeom>
        </p:spPr>
      </p:pic>
      <p:sp>
        <p:nvSpPr>
          <p:cNvPr id="10" name="TextBox 9">
            <a:extLst>
              <a:ext uri="{FF2B5EF4-FFF2-40B4-BE49-F238E27FC236}">
                <a16:creationId xmlns:a16="http://schemas.microsoft.com/office/drawing/2014/main" id="{A079B3BA-E11C-FB1B-4AAE-58F68BEEB2A9}"/>
              </a:ext>
            </a:extLst>
          </p:cNvPr>
          <p:cNvSpPr txBox="1"/>
          <p:nvPr/>
        </p:nvSpPr>
        <p:spPr>
          <a:xfrm>
            <a:off x="7812601" y="1767235"/>
            <a:ext cx="3591935" cy="646331"/>
          </a:xfrm>
          <a:prstGeom prst="rect">
            <a:avLst/>
          </a:prstGeom>
          <a:noFill/>
        </p:spPr>
        <p:txBody>
          <a:bodyPr wrap="square" rtlCol="0">
            <a:spAutoFit/>
          </a:bodyPr>
          <a:lstStyle/>
          <a:p>
            <a:r>
              <a:rPr lang="de-CH" sz="3600" dirty="0">
                <a:solidFill>
                  <a:schemeClr val="bg1"/>
                </a:solidFill>
                <a:latin typeface="Frutiger"/>
              </a:rPr>
              <a:t>Kostet Geld</a:t>
            </a:r>
            <a:endParaRPr lang="en-US" sz="3600" dirty="0">
              <a:solidFill>
                <a:schemeClr val="bg1"/>
              </a:solidFill>
              <a:latin typeface="Frutiger"/>
            </a:endParaRPr>
          </a:p>
        </p:txBody>
      </p:sp>
      <p:sp>
        <p:nvSpPr>
          <p:cNvPr id="11" name="Rectangle 10">
            <a:extLst>
              <a:ext uri="{FF2B5EF4-FFF2-40B4-BE49-F238E27FC236}">
                <a16:creationId xmlns:a16="http://schemas.microsoft.com/office/drawing/2014/main" id="{8A791F75-F5FC-0D3E-7A38-9B28EC25401E}"/>
              </a:ext>
            </a:extLst>
          </p:cNvPr>
          <p:cNvSpPr/>
          <p:nvPr/>
        </p:nvSpPr>
        <p:spPr>
          <a:xfrm>
            <a:off x="0" y="1912231"/>
            <a:ext cx="5354320" cy="51813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10" name="Picture 14" descr="Laptop Screen PNG, Vector, PSD, and Clipart With Transparent Background for  Free Download | Pngtree">
            <a:extLst>
              <a:ext uri="{FF2B5EF4-FFF2-40B4-BE49-F238E27FC236}">
                <a16:creationId xmlns:a16="http://schemas.microsoft.com/office/drawing/2014/main" id="{F6892097-2589-DCDB-0F81-A7ACABEA2C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7633" y="1552622"/>
            <a:ext cx="12439211" cy="699705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E77A1DA0-7675-8AD1-6674-2366DC7CD7C9}"/>
              </a:ext>
            </a:extLst>
          </p:cNvPr>
          <p:cNvGrpSpPr/>
          <p:nvPr/>
        </p:nvGrpSpPr>
        <p:grpSpPr>
          <a:xfrm>
            <a:off x="958373" y="2425584"/>
            <a:ext cx="3640774" cy="4154616"/>
            <a:chOff x="670560" y="2189545"/>
            <a:chExt cx="3640774" cy="4154616"/>
          </a:xfrm>
        </p:grpSpPr>
        <p:pic>
          <p:nvPicPr>
            <p:cNvPr id="3" name="Picture 2">
              <a:extLst>
                <a:ext uri="{FF2B5EF4-FFF2-40B4-BE49-F238E27FC236}">
                  <a16:creationId xmlns:a16="http://schemas.microsoft.com/office/drawing/2014/main" id="{0FC52582-AA53-F262-49BA-AECA300E8AE7}"/>
                </a:ext>
              </a:extLst>
            </p:cNvPr>
            <p:cNvPicPr>
              <a:picLocks noChangeAspect="1"/>
            </p:cNvPicPr>
            <p:nvPr/>
          </p:nvPicPr>
          <p:blipFill>
            <a:blip r:embed="rId5"/>
            <a:stretch>
              <a:fillRect/>
            </a:stretch>
          </p:blipFill>
          <p:spPr>
            <a:xfrm>
              <a:off x="960436" y="2382585"/>
              <a:ext cx="3220087" cy="3915410"/>
            </a:xfrm>
            <a:prstGeom prst="rect">
              <a:avLst/>
            </a:prstGeom>
          </p:spPr>
        </p:pic>
        <p:sp>
          <p:nvSpPr>
            <p:cNvPr id="4" name="TextBox 3">
              <a:extLst>
                <a:ext uri="{FF2B5EF4-FFF2-40B4-BE49-F238E27FC236}">
                  <a16:creationId xmlns:a16="http://schemas.microsoft.com/office/drawing/2014/main" id="{825C3788-3E65-80AB-12F5-C3FD5B188328}"/>
                </a:ext>
              </a:extLst>
            </p:cNvPr>
            <p:cNvSpPr txBox="1"/>
            <p:nvPr/>
          </p:nvSpPr>
          <p:spPr>
            <a:xfrm>
              <a:off x="670560" y="2189545"/>
              <a:ext cx="3640774" cy="646331"/>
            </a:xfrm>
            <a:prstGeom prst="rect">
              <a:avLst/>
            </a:prstGeom>
            <a:noFill/>
          </p:spPr>
          <p:txBody>
            <a:bodyPr wrap="square" rtlCol="0">
              <a:spAutoFit/>
            </a:bodyPr>
            <a:lstStyle/>
            <a:p>
              <a:pPr algn="ctr"/>
              <a:r>
                <a:rPr lang="de-CH" dirty="0">
                  <a:latin typeface="Frutiger"/>
                </a:rPr>
                <a:t>Der neue </a:t>
              </a:r>
              <a:r>
                <a:rPr lang="de-CH" dirty="0" err="1">
                  <a:latin typeface="Frutiger"/>
                </a:rPr>
                <a:t>RaspberryPiai</a:t>
              </a:r>
              <a:r>
                <a:rPr lang="de-CH" dirty="0">
                  <a:latin typeface="Frutiger"/>
                </a:rPr>
                <a:t> </a:t>
              </a:r>
            </a:p>
            <a:p>
              <a:pPr algn="ctr"/>
              <a:r>
                <a:rPr lang="de-CH" dirty="0">
                  <a:latin typeface="Frutiger"/>
                </a:rPr>
                <a:t>Alarmsignal-Weiterleiter</a:t>
              </a:r>
              <a:endParaRPr lang="en-US" dirty="0">
                <a:latin typeface="Frutiger"/>
              </a:endParaRPr>
            </a:p>
          </p:txBody>
        </p:sp>
        <p:sp>
          <p:nvSpPr>
            <p:cNvPr id="5" name="TextBox 4">
              <a:extLst>
                <a:ext uri="{FF2B5EF4-FFF2-40B4-BE49-F238E27FC236}">
                  <a16:creationId xmlns:a16="http://schemas.microsoft.com/office/drawing/2014/main" id="{C4903A79-AA6B-57A9-328C-B25D3781AB1A}"/>
                </a:ext>
              </a:extLst>
            </p:cNvPr>
            <p:cNvSpPr txBox="1"/>
            <p:nvPr/>
          </p:nvSpPr>
          <p:spPr>
            <a:xfrm>
              <a:off x="670560" y="5974829"/>
              <a:ext cx="3640774" cy="369332"/>
            </a:xfrm>
            <a:prstGeom prst="rect">
              <a:avLst/>
            </a:prstGeom>
            <a:noFill/>
          </p:spPr>
          <p:txBody>
            <a:bodyPr wrap="square" rtlCol="0">
              <a:spAutoFit/>
            </a:bodyPr>
            <a:lstStyle/>
            <a:p>
              <a:pPr algn="ctr"/>
              <a:r>
                <a:rPr lang="de-CH" dirty="0">
                  <a:latin typeface="Frutiger"/>
                </a:rPr>
                <a:t>Nur 25 CHF</a:t>
              </a:r>
              <a:endParaRPr lang="en-US" dirty="0">
                <a:latin typeface="Frutiger"/>
              </a:endParaRPr>
            </a:p>
          </p:txBody>
        </p:sp>
      </p:grpSp>
      <p:pic>
        <p:nvPicPr>
          <p:cNvPr id="13" name="Graphic 12" descr="Thumbs Down with solid fill">
            <a:extLst>
              <a:ext uri="{FF2B5EF4-FFF2-40B4-BE49-F238E27FC236}">
                <a16:creationId xmlns:a16="http://schemas.microsoft.com/office/drawing/2014/main" id="{1090AA4A-2B27-3021-2F61-22ABE753EE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71578" y="3104349"/>
            <a:ext cx="914400" cy="914400"/>
          </a:xfrm>
          <a:prstGeom prst="rect">
            <a:avLst/>
          </a:prstGeom>
        </p:spPr>
      </p:pic>
      <p:sp>
        <p:nvSpPr>
          <p:cNvPr id="14" name="TextBox 13">
            <a:extLst>
              <a:ext uri="{FF2B5EF4-FFF2-40B4-BE49-F238E27FC236}">
                <a16:creationId xmlns:a16="http://schemas.microsoft.com/office/drawing/2014/main" id="{94EB37A1-ABE1-8FD2-9873-6D512F561840}"/>
              </a:ext>
            </a:extLst>
          </p:cNvPr>
          <p:cNvSpPr txBox="1"/>
          <p:nvPr/>
        </p:nvSpPr>
        <p:spPr>
          <a:xfrm>
            <a:off x="7812601" y="3134829"/>
            <a:ext cx="3591935" cy="646331"/>
          </a:xfrm>
          <a:prstGeom prst="rect">
            <a:avLst/>
          </a:prstGeom>
          <a:noFill/>
        </p:spPr>
        <p:txBody>
          <a:bodyPr wrap="square" rtlCol="0">
            <a:spAutoFit/>
          </a:bodyPr>
          <a:lstStyle/>
          <a:p>
            <a:r>
              <a:rPr lang="de-CH" sz="3600" dirty="0">
                <a:solidFill>
                  <a:schemeClr val="bg1"/>
                </a:solidFill>
                <a:latin typeface="Frutiger"/>
              </a:rPr>
              <a:t>Braucht Platz</a:t>
            </a:r>
            <a:endParaRPr lang="en-US" sz="3600" dirty="0">
              <a:solidFill>
                <a:schemeClr val="bg1"/>
              </a:solidFill>
              <a:latin typeface="Frutiger"/>
            </a:endParaRPr>
          </a:p>
        </p:txBody>
      </p:sp>
      <p:pic>
        <p:nvPicPr>
          <p:cNvPr id="15" name="Graphic 14" descr="Thumbs Down with solid fill">
            <a:extLst>
              <a:ext uri="{FF2B5EF4-FFF2-40B4-BE49-F238E27FC236}">
                <a16:creationId xmlns:a16="http://schemas.microsoft.com/office/drawing/2014/main" id="{DA7BE3A9-1B13-2FF2-E134-E8F1A2A6A6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71578" y="4567531"/>
            <a:ext cx="914400" cy="914400"/>
          </a:xfrm>
          <a:prstGeom prst="rect">
            <a:avLst/>
          </a:prstGeom>
        </p:spPr>
      </p:pic>
      <p:sp>
        <p:nvSpPr>
          <p:cNvPr id="16" name="TextBox 15">
            <a:extLst>
              <a:ext uri="{FF2B5EF4-FFF2-40B4-BE49-F238E27FC236}">
                <a16:creationId xmlns:a16="http://schemas.microsoft.com/office/drawing/2014/main" id="{3E5CBE60-CEA6-E3E8-FA13-B456C666595F}"/>
              </a:ext>
            </a:extLst>
          </p:cNvPr>
          <p:cNvSpPr txBox="1"/>
          <p:nvPr/>
        </p:nvSpPr>
        <p:spPr>
          <a:xfrm>
            <a:off x="7812601" y="4609319"/>
            <a:ext cx="3591935" cy="646331"/>
          </a:xfrm>
          <a:prstGeom prst="rect">
            <a:avLst/>
          </a:prstGeom>
          <a:noFill/>
        </p:spPr>
        <p:txBody>
          <a:bodyPr wrap="square" rtlCol="0">
            <a:spAutoFit/>
          </a:bodyPr>
          <a:lstStyle/>
          <a:p>
            <a:r>
              <a:rPr lang="de-CH" sz="3600" dirty="0">
                <a:solidFill>
                  <a:schemeClr val="bg1"/>
                </a:solidFill>
                <a:latin typeface="Frutiger"/>
              </a:rPr>
              <a:t>Nicht nachhaltig</a:t>
            </a:r>
            <a:endParaRPr lang="en-US" sz="3600" dirty="0">
              <a:solidFill>
                <a:schemeClr val="bg1"/>
              </a:solidFill>
              <a:latin typeface="Frutiger"/>
            </a:endParaRPr>
          </a:p>
        </p:txBody>
      </p:sp>
      <p:pic>
        <p:nvPicPr>
          <p:cNvPr id="19" name="Picture 18" descr="A black box with a logo on it&#10;&#10;Description automatically generated">
            <a:extLst>
              <a:ext uri="{FF2B5EF4-FFF2-40B4-BE49-F238E27FC236}">
                <a16:creationId xmlns:a16="http://schemas.microsoft.com/office/drawing/2014/main" id="{D1363739-E7EA-8BAF-1E73-024296132A4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5653" y="3134829"/>
            <a:ext cx="3046214" cy="2403740"/>
          </a:xfrm>
          <a:prstGeom prst="rect">
            <a:avLst/>
          </a:prstGeom>
        </p:spPr>
      </p:pic>
    </p:spTree>
    <p:extLst>
      <p:ext uri="{BB962C8B-B14F-4D97-AF65-F5344CB8AC3E}">
        <p14:creationId xmlns:p14="http://schemas.microsoft.com/office/powerpoint/2010/main" val="3035280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EE000C"/>
            </a:gs>
            <a:gs pos="100000">
              <a:srgbClr val="FF8F18"/>
            </a:gs>
          </a:gsLst>
          <a:path path="circle">
            <a:fillToRect l="100000" t="100000"/>
          </a:path>
        </a:gradFill>
        <a:effectLst/>
      </p:bgPr>
    </p:bg>
    <p:spTree>
      <p:nvGrpSpPr>
        <p:cNvPr id="1" name=""/>
        <p:cNvGrpSpPr/>
        <p:nvPr/>
      </p:nvGrpSpPr>
      <p:grpSpPr>
        <a:xfrm>
          <a:off x="0" y="0"/>
          <a:ext cx="0" cy="0"/>
          <a:chOff x="0" y="0"/>
          <a:chExt cx="0" cy="0"/>
        </a:xfrm>
      </p:grpSpPr>
      <p:pic>
        <p:nvPicPr>
          <p:cNvPr id="2050" name="Picture 2" descr="Smartphone PNG image transparent image download, size: 1024x1024px">
            <a:extLst>
              <a:ext uri="{FF2B5EF4-FFF2-40B4-BE49-F238E27FC236}">
                <a16:creationId xmlns:a16="http://schemas.microsoft.com/office/drawing/2014/main" id="{5B0CDEF0-181D-2B41-F108-65B6B10E19A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9778" y1="18222" x2="33778" y2="59556"/>
                        <a14:foregroundMark x1="33778" y1="59556" x2="80000" y2="76889"/>
                        <a14:foregroundMark x1="80000" y1="76889" x2="88889" y2="74667"/>
                      </a14:backgroundRemoval>
                    </a14:imgEffect>
                  </a14:imgLayer>
                </a14:imgProps>
              </a:ext>
              <a:ext uri="{28A0092B-C50C-407E-A947-70E740481C1C}">
                <a14:useLocalDpi xmlns:a14="http://schemas.microsoft.com/office/drawing/2010/main" val="0"/>
              </a:ext>
            </a:extLst>
          </a:blip>
          <a:srcRect/>
          <a:stretch>
            <a:fillRect/>
          </a:stretch>
        </p:blipFill>
        <p:spPr bwMode="auto">
          <a:xfrm>
            <a:off x="864170" y="2768026"/>
            <a:ext cx="1099216" cy="10992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ree Svg Mobile PNG Transparent Background, Free Download #2377 -  FreeIconsPNG">
            <a:extLst>
              <a:ext uri="{FF2B5EF4-FFF2-40B4-BE49-F238E27FC236}">
                <a16:creationId xmlns:a16="http://schemas.microsoft.com/office/drawing/2014/main" id="{F7A06DE5-6DFD-CADA-AC2C-B523422FB0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3117" y="2679433"/>
            <a:ext cx="1254014" cy="125401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Download Free SMARTPHONE PNG transparent background and clipart">
            <a:extLst>
              <a:ext uri="{FF2B5EF4-FFF2-40B4-BE49-F238E27FC236}">
                <a16:creationId xmlns:a16="http://schemas.microsoft.com/office/drawing/2014/main" id="{02410FF2-282F-5731-C9A1-9D9906A204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4439" y="2750442"/>
            <a:ext cx="1051560" cy="1183005"/>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Samsung Galaxy S7 transparent PNG - StickPNG">
            <a:extLst>
              <a:ext uri="{FF2B5EF4-FFF2-40B4-BE49-F238E27FC236}">
                <a16:creationId xmlns:a16="http://schemas.microsoft.com/office/drawing/2014/main" id="{CF16A039-E23F-C7E0-46E3-13861CE903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8703" y="2615565"/>
            <a:ext cx="1443191" cy="1626870"/>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Outdated Cell Phone Images – Browse 1,144 Stock Photos, Vectors, and Video  | Adobe Stock">
            <a:extLst>
              <a:ext uri="{FF2B5EF4-FFF2-40B4-BE49-F238E27FC236}">
                <a16:creationId xmlns:a16="http://schemas.microsoft.com/office/drawing/2014/main" id="{1C9FE518-55C8-E37B-2384-54D9A9E12107}"/>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6111" l="10000" r="90000">
                        <a14:foregroundMark x1="13750" y1="88889" x2="15417" y2="88611"/>
                        <a14:foregroundMark x1="20000" y1="93056" x2="27500" y2="92222"/>
                        <a14:foregroundMark x1="32917" y1="96111" x2="40833" y2="95000"/>
                      </a14:backgroundRemoval>
                    </a14:imgEffect>
                  </a14:imgLayer>
                </a14:imgProps>
              </a:ext>
              <a:ext uri="{28A0092B-C50C-407E-A947-70E740481C1C}">
                <a14:useLocalDpi xmlns:a14="http://schemas.microsoft.com/office/drawing/2010/main" val="0"/>
              </a:ext>
            </a:extLst>
          </a:blip>
          <a:srcRect/>
          <a:stretch>
            <a:fillRect/>
          </a:stretch>
        </p:blipFill>
        <p:spPr bwMode="auto">
          <a:xfrm>
            <a:off x="5419850" y="2213987"/>
            <a:ext cx="1352299" cy="2028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84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EE000C"/>
            </a:gs>
            <a:gs pos="100000">
              <a:srgbClr val="FF8F18"/>
            </a:gs>
          </a:gsLst>
          <a:path path="circle">
            <a:fillToRect l="100000" t="100000"/>
          </a:path>
        </a:gra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08AF1292-3079-873D-9D43-FCA9A9B20B3A}"/>
              </a:ext>
            </a:extLst>
          </p:cNvPr>
          <p:cNvGrpSpPr/>
          <p:nvPr/>
        </p:nvGrpSpPr>
        <p:grpSpPr>
          <a:xfrm>
            <a:off x="1593370" y="504977"/>
            <a:ext cx="9005259" cy="5612282"/>
            <a:chOff x="1593370" y="504977"/>
            <a:chExt cx="9005259" cy="5612282"/>
          </a:xfrm>
          <a:effectLst>
            <a:outerShdw blurRad="50800" dist="38100" dir="2700000" sx="101000" sy="101000" algn="tl" rotWithShape="0">
              <a:prstClr val="black">
                <a:alpha val="40000"/>
              </a:prstClr>
            </a:outerShdw>
          </a:effectLst>
        </p:grpSpPr>
        <p:grpSp>
          <p:nvGrpSpPr>
            <p:cNvPr id="23" name="Group 22">
              <a:extLst>
                <a:ext uri="{FF2B5EF4-FFF2-40B4-BE49-F238E27FC236}">
                  <a16:creationId xmlns:a16="http://schemas.microsoft.com/office/drawing/2014/main" id="{5C0D579B-8704-1403-5882-9361933C3209}"/>
                </a:ext>
              </a:extLst>
            </p:cNvPr>
            <p:cNvGrpSpPr/>
            <p:nvPr/>
          </p:nvGrpSpPr>
          <p:grpSpPr>
            <a:xfrm>
              <a:off x="1593370" y="504977"/>
              <a:ext cx="9005259" cy="5612282"/>
              <a:chOff x="1593370" y="504977"/>
              <a:chExt cx="9005259" cy="5612282"/>
            </a:xfrm>
          </p:grpSpPr>
          <p:pic>
            <p:nvPicPr>
              <p:cNvPr id="20" name="Picture 19" descr="Zeitung «Der Bund» 1850–1994 digitalisiert und als Volltext zugänglich">
                <a:extLst>
                  <a:ext uri="{FF2B5EF4-FFF2-40B4-BE49-F238E27FC236}">
                    <a16:creationId xmlns:a16="http://schemas.microsoft.com/office/drawing/2014/main" id="{48C4E0CA-1A59-1EAE-5935-61CB88B59E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9144"/>
              <a:stretch/>
            </p:blipFill>
            <p:spPr bwMode="auto">
              <a:xfrm>
                <a:off x="1593370" y="504977"/>
                <a:ext cx="9005259" cy="5612282"/>
              </a:xfrm>
              <a:custGeom>
                <a:avLst/>
                <a:gdLst>
                  <a:gd name="connsiteX0" fmla="*/ 1082869 w 9005259"/>
                  <a:gd name="connsiteY0" fmla="*/ 5226902 h 5612282"/>
                  <a:gd name="connsiteX1" fmla="*/ 1086542 w 9005259"/>
                  <a:gd name="connsiteY1" fmla="*/ 5227666 h 5612282"/>
                  <a:gd name="connsiteX2" fmla="*/ 1082324 w 9005259"/>
                  <a:gd name="connsiteY2" fmla="*/ 5227042 h 5612282"/>
                  <a:gd name="connsiteX3" fmla="*/ 1082869 w 9005259"/>
                  <a:gd name="connsiteY3" fmla="*/ 5226902 h 5612282"/>
                  <a:gd name="connsiteX4" fmla="*/ 0 w 9005259"/>
                  <a:gd name="connsiteY4" fmla="*/ 0 h 5612282"/>
                  <a:gd name="connsiteX5" fmla="*/ 9005259 w 9005259"/>
                  <a:gd name="connsiteY5" fmla="*/ 0 h 5612282"/>
                  <a:gd name="connsiteX6" fmla="*/ 9005259 w 9005259"/>
                  <a:gd name="connsiteY6" fmla="*/ 5422476 h 5612282"/>
                  <a:gd name="connsiteX7" fmla="*/ 8993662 w 9005259"/>
                  <a:gd name="connsiteY7" fmla="*/ 5403177 h 5612282"/>
                  <a:gd name="connsiteX8" fmla="*/ 8984319 w 9005259"/>
                  <a:gd name="connsiteY8" fmla="*/ 5386504 h 5612282"/>
                  <a:gd name="connsiteX9" fmla="*/ 8950452 w 9005259"/>
                  <a:gd name="connsiteY9" fmla="*/ 5397793 h 5612282"/>
                  <a:gd name="connsiteX10" fmla="*/ 8927874 w 9005259"/>
                  <a:gd name="connsiteY10" fmla="*/ 5431659 h 5612282"/>
                  <a:gd name="connsiteX11" fmla="*/ 8894008 w 9005259"/>
                  <a:gd name="connsiteY11" fmla="*/ 5488104 h 5612282"/>
                  <a:gd name="connsiteX12" fmla="*/ 8826274 w 9005259"/>
                  <a:gd name="connsiteY12" fmla="*/ 5612282 h 5612282"/>
                  <a:gd name="connsiteX13" fmla="*/ 8656941 w 9005259"/>
                  <a:gd name="connsiteY13" fmla="*/ 5397793 h 5612282"/>
                  <a:gd name="connsiteX14" fmla="*/ 8566630 w 9005259"/>
                  <a:gd name="connsiteY14" fmla="*/ 5488104 h 5612282"/>
                  <a:gd name="connsiteX15" fmla="*/ 8476319 w 9005259"/>
                  <a:gd name="connsiteY15" fmla="*/ 5555837 h 5612282"/>
                  <a:gd name="connsiteX16" fmla="*/ 8431163 w 9005259"/>
                  <a:gd name="connsiteY16" fmla="*/ 5476815 h 5612282"/>
                  <a:gd name="connsiteX17" fmla="*/ 8329563 w 9005259"/>
                  <a:gd name="connsiteY17" fmla="*/ 5375215 h 5612282"/>
                  <a:gd name="connsiteX18" fmla="*/ 8306986 w 9005259"/>
                  <a:gd name="connsiteY18" fmla="*/ 5409082 h 5612282"/>
                  <a:gd name="connsiteX19" fmla="*/ 8284408 w 9005259"/>
                  <a:gd name="connsiteY19" fmla="*/ 5488104 h 5612282"/>
                  <a:gd name="connsiteX20" fmla="*/ 8250541 w 9005259"/>
                  <a:gd name="connsiteY20" fmla="*/ 5533259 h 5612282"/>
                  <a:gd name="connsiteX21" fmla="*/ 8216674 w 9005259"/>
                  <a:gd name="connsiteY21" fmla="*/ 5454237 h 5612282"/>
                  <a:gd name="connsiteX22" fmla="*/ 8148941 w 9005259"/>
                  <a:gd name="connsiteY22" fmla="*/ 5341348 h 5612282"/>
                  <a:gd name="connsiteX23" fmla="*/ 8047341 w 9005259"/>
                  <a:gd name="connsiteY23" fmla="*/ 5488104 h 5612282"/>
                  <a:gd name="connsiteX24" fmla="*/ 8002186 w 9005259"/>
                  <a:gd name="connsiteY24" fmla="*/ 5567126 h 5612282"/>
                  <a:gd name="connsiteX25" fmla="*/ 7900586 w 9005259"/>
                  <a:gd name="connsiteY25" fmla="*/ 5386504 h 5612282"/>
                  <a:gd name="connsiteX26" fmla="*/ 7844141 w 9005259"/>
                  <a:gd name="connsiteY26" fmla="*/ 5341348 h 5612282"/>
                  <a:gd name="connsiteX27" fmla="*/ 7810274 w 9005259"/>
                  <a:gd name="connsiteY27" fmla="*/ 5409082 h 5612282"/>
                  <a:gd name="connsiteX28" fmla="*/ 7776408 w 9005259"/>
                  <a:gd name="connsiteY28" fmla="*/ 5454237 h 5612282"/>
                  <a:gd name="connsiteX29" fmla="*/ 7708674 w 9005259"/>
                  <a:gd name="connsiteY29" fmla="*/ 5330059 h 5612282"/>
                  <a:gd name="connsiteX30" fmla="*/ 7674808 w 9005259"/>
                  <a:gd name="connsiteY30" fmla="*/ 5296193 h 5612282"/>
                  <a:gd name="connsiteX31" fmla="*/ 7595786 w 9005259"/>
                  <a:gd name="connsiteY31" fmla="*/ 5217171 h 5612282"/>
                  <a:gd name="connsiteX32" fmla="*/ 7573208 w 9005259"/>
                  <a:gd name="connsiteY32" fmla="*/ 5251037 h 5612282"/>
                  <a:gd name="connsiteX33" fmla="*/ 7573208 w 9005259"/>
                  <a:gd name="connsiteY33" fmla="*/ 5442948 h 5612282"/>
                  <a:gd name="connsiteX34" fmla="*/ 7539341 w 9005259"/>
                  <a:gd name="connsiteY34" fmla="*/ 5454237 h 5612282"/>
                  <a:gd name="connsiteX35" fmla="*/ 7516763 w 9005259"/>
                  <a:gd name="connsiteY35" fmla="*/ 5409082 h 5612282"/>
                  <a:gd name="connsiteX36" fmla="*/ 7460319 w 9005259"/>
                  <a:gd name="connsiteY36" fmla="*/ 5330059 h 5612282"/>
                  <a:gd name="connsiteX37" fmla="*/ 7415163 w 9005259"/>
                  <a:gd name="connsiteY37" fmla="*/ 5409082 h 5612282"/>
                  <a:gd name="connsiteX38" fmla="*/ 7370008 w 9005259"/>
                  <a:gd name="connsiteY38" fmla="*/ 5431659 h 5612282"/>
                  <a:gd name="connsiteX39" fmla="*/ 7347430 w 9005259"/>
                  <a:gd name="connsiteY39" fmla="*/ 5363926 h 5612282"/>
                  <a:gd name="connsiteX40" fmla="*/ 7313563 w 9005259"/>
                  <a:gd name="connsiteY40" fmla="*/ 5296193 h 5612282"/>
                  <a:gd name="connsiteX41" fmla="*/ 7279697 w 9005259"/>
                  <a:gd name="connsiteY41" fmla="*/ 5341348 h 5612282"/>
                  <a:gd name="connsiteX42" fmla="*/ 7257119 w 9005259"/>
                  <a:gd name="connsiteY42" fmla="*/ 5375215 h 5612282"/>
                  <a:gd name="connsiteX43" fmla="*/ 7211963 w 9005259"/>
                  <a:gd name="connsiteY43" fmla="*/ 5420371 h 5612282"/>
                  <a:gd name="connsiteX44" fmla="*/ 7178097 w 9005259"/>
                  <a:gd name="connsiteY44" fmla="*/ 5397793 h 5612282"/>
                  <a:gd name="connsiteX45" fmla="*/ 7166808 w 9005259"/>
                  <a:gd name="connsiteY45" fmla="*/ 5341348 h 5612282"/>
                  <a:gd name="connsiteX46" fmla="*/ 7121652 w 9005259"/>
                  <a:gd name="connsiteY46" fmla="*/ 5251037 h 5612282"/>
                  <a:gd name="connsiteX47" fmla="*/ 7042630 w 9005259"/>
                  <a:gd name="connsiteY47" fmla="*/ 5330059 h 5612282"/>
                  <a:gd name="connsiteX48" fmla="*/ 6895874 w 9005259"/>
                  <a:gd name="connsiteY48" fmla="*/ 5476815 h 5612282"/>
                  <a:gd name="connsiteX49" fmla="*/ 6782986 w 9005259"/>
                  <a:gd name="connsiteY49" fmla="*/ 5296193 h 5612282"/>
                  <a:gd name="connsiteX50" fmla="*/ 6715252 w 9005259"/>
                  <a:gd name="connsiteY50" fmla="*/ 5431659 h 5612282"/>
                  <a:gd name="connsiteX51" fmla="*/ 6692674 w 9005259"/>
                  <a:gd name="connsiteY51" fmla="*/ 5397793 h 5612282"/>
                  <a:gd name="connsiteX52" fmla="*/ 6624941 w 9005259"/>
                  <a:gd name="connsiteY52" fmla="*/ 5284904 h 5612282"/>
                  <a:gd name="connsiteX53" fmla="*/ 6602363 w 9005259"/>
                  <a:gd name="connsiteY53" fmla="*/ 5375215 h 5612282"/>
                  <a:gd name="connsiteX54" fmla="*/ 6579786 w 9005259"/>
                  <a:gd name="connsiteY54" fmla="*/ 5420371 h 5612282"/>
                  <a:gd name="connsiteX55" fmla="*/ 6568497 w 9005259"/>
                  <a:gd name="connsiteY55" fmla="*/ 5386504 h 5612282"/>
                  <a:gd name="connsiteX56" fmla="*/ 6478186 w 9005259"/>
                  <a:gd name="connsiteY56" fmla="*/ 5273615 h 5612282"/>
                  <a:gd name="connsiteX57" fmla="*/ 6466897 w 9005259"/>
                  <a:gd name="connsiteY57" fmla="*/ 5386504 h 5612282"/>
                  <a:gd name="connsiteX58" fmla="*/ 6466897 w 9005259"/>
                  <a:gd name="connsiteY58" fmla="*/ 5454237 h 5612282"/>
                  <a:gd name="connsiteX59" fmla="*/ 6365297 w 9005259"/>
                  <a:gd name="connsiteY59" fmla="*/ 5330059 h 5612282"/>
                  <a:gd name="connsiteX60" fmla="*/ 6263697 w 9005259"/>
                  <a:gd name="connsiteY60" fmla="*/ 5217171 h 5612282"/>
                  <a:gd name="connsiteX61" fmla="*/ 6218541 w 9005259"/>
                  <a:gd name="connsiteY61" fmla="*/ 5262326 h 5612282"/>
                  <a:gd name="connsiteX62" fmla="*/ 6150808 w 9005259"/>
                  <a:gd name="connsiteY62" fmla="*/ 5544548 h 5612282"/>
                  <a:gd name="connsiteX63" fmla="*/ 6116941 w 9005259"/>
                  <a:gd name="connsiteY63" fmla="*/ 5533259 h 5612282"/>
                  <a:gd name="connsiteX64" fmla="*/ 6094363 w 9005259"/>
                  <a:gd name="connsiteY64" fmla="*/ 5488104 h 5612282"/>
                  <a:gd name="connsiteX65" fmla="*/ 6060497 w 9005259"/>
                  <a:gd name="connsiteY65" fmla="*/ 5442948 h 5612282"/>
                  <a:gd name="connsiteX66" fmla="*/ 5947608 w 9005259"/>
                  <a:gd name="connsiteY66" fmla="*/ 5217171 h 5612282"/>
                  <a:gd name="connsiteX67" fmla="*/ 5913741 w 9005259"/>
                  <a:gd name="connsiteY67" fmla="*/ 5251037 h 5612282"/>
                  <a:gd name="connsiteX68" fmla="*/ 5902452 w 9005259"/>
                  <a:gd name="connsiteY68" fmla="*/ 5284904 h 5612282"/>
                  <a:gd name="connsiteX69" fmla="*/ 5857297 w 9005259"/>
                  <a:gd name="connsiteY69" fmla="*/ 5521971 h 5612282"/>
                  <a:gd name="connsiteX70" fmla="*/ 5699252 w 9005259"/>
                  <a:gd name="connsiteY70" fmla="*/ 5296193 h 5612282"/>
                  <a:gd name="connsiteX71" fmla="*/ 5642808 w 9005259"/>
                  <a:gd name="connsiteY71" fmla="*/ 5284904 h 5612282"/>
                  <a:gd name="connsiteX72" fmla="*/ 5631519 w 9005259"/>
                  <a:gd name="connsiteY72" fmla="*/ 5330059 h 5612282"/>
                  <a:gd name="connsiteX73" fmla="*/ 5608941 w 9005259"/>
                  <a:gd name="connsiteY73" fmla="*/ 5375215 h 5612282"/>
                  <a:gd name="connsiteX74" fmla="*/ 5597652 w 9005259"/>
                  <a:gd name="connsiteY74" fmla="*/ 5465526 h 5612282"/>
                  <a:gd name="connsiteX75" fmla="*/ 5563786 w 9005259"/>
                  <a:gd name="connsiteY75" fmla="*/ 5431659 h 5612282"/>
                  <a:gd name="connsiteX76" fmla="*/ 5496052 w 9005259"/>
                  <a:gd name="connsiteY76" fmla="*/ 5330059 h 5612282"/>
                  <a:gd name="connsiteX77" fmla="*/ 5383163 w 9005259"/>
                  <a:gd name="connsiteY77" fmla="*/ 5228459 h 5612282"/>
                  <a:gd name="connsiteX78" fmla="*/ 5315430 w 9005259"/>
                  <a:gd name="connsiteY78" fmla="*/ 5284904 h 5612282"/>
                  <a:gd name="connsiteX79" fmla="*/ 5258986 w 9005259"/>
                  <a:gd name="connsiteY79" fmla="*/ 5330059 h 5612282"/>
                  <a:gd name="connsiteX80" fmla="*/ 5179963 w 9005259"/>
                  <a:gd name="connsiteY80" fmla="*/ 5273615 h 5612282"/>
                  <a:gd name="connsiteX81" fmla="*/ 5123519 w 9005259"/>
                  <a:gd name="connsiteY81" fmla="*/ 5205882 h 5612282"/>
                  <a:gd name="connsiteX82" fmla="*/ 5089652 w 9005259"/>
                  <a:gd name="connsiteY82" fmla="*/ 5228459 h 5612282"/>
                  <a:gd name="connsiteX83" fmla="*/ 5067074 w 9005259"/>
                  <a:gd name="connsiteY83" fmla="*/ 5386504 h 5612282"/>
                  <a:gd name="connsiteX84" fmla="*/ 5010630 w 9005259"/>
                  <a:gd name="connsiteY84" fmla="*/ 5341348 h 5612282"/>
                  <a:gd name="connsiteX85" fmla="*/ 4954186 w 9005259"/>
                  <a:gd name="connsiteY85" fmla="*/ 5284904 h 5612282"/>
                  <a:gd name="connsiteX86" fmla="*/ 4886452 w 9005259"/>
                  <a:gd name="connsiteY86" fmla="*/ 5262326 h 5612282"/>
                  <a:gd name="connsiteX87" fmla="*/ 4830008 w 9005259"/>
                  <a:gd name="connsiteY87" fmla="*/ 5375215 h 5612282"/>
                  <a:gd name="connsiteX88" fmla="*/ 4796141 w 9005259"/>
                  <a:gd name="connsiteY88" fmla="*/ 5454237 h 5612282"/>
                  <a:gd name="connsiteX89" fmla="*/ 4762274 w 9005259"/>
                  <a:gd name="connsiteY89" fmla="*/ 5409082 h 5612282"/>
                  <a:gd name="connsiteX90" fmla="*/ 4728408 w 9005259"/>
                  <a:gd name="connsiteY90" fmla="*/ 5375215 h 5612282"/>
                  <a:gd name="connsiteX91" fmla="*/ 4604230 w 9005259"/>
                  <a:gd name="connsiteY91" fmla="*/ 5262326 h 5612282"/>
                  <a:gd name="connsiteX92" fmla="*/ 4581652 w 9005259"/>
                  <a:gd name="connsiteY92" fmla="*/ 5296193 h 5612282"/>
                  <a:gd name="connsiteX93" fmla="*/ 4559074 w 9005259"/>
                  <a:gd name="connsiteY93" fmla="*/ 5341348 h 5612282"/>
                  <a:gd name="connsiteX94" fmla="*/ 4491341 w 9005259"/>
                  <a:gd name="connsiteY94" fmla="*/ 5397793 h 5612282"/>
                  <a:gd name="connsiteX95" fmla="*/ 4378452 w 9005259"/>
                  <a:gd name="connsiteY95" fmla="*/ 5239748 h 5612282"/>
                  <a:gd name="connsiteX96" fmla="*/ 4344586 w 9005259"/>
                  <a:gd name="connsiteY96" fmla="*/ 5307482 h 5612282"/>
                  <a:gd name="connsiteX97" fmla="*/ 4288141 w 9005259"/>
                  <a:gd name="connsiteY97" fmla="*/ 5386504 h 5612282"/>
                  <a:gd name="connsiteX98" fmla="*/ 4254274 w 9005259"/>
                  <a:gd name="connsiteY98" fmla="*/ 5420371 h 5612282"/>
                  <a:gd name="connsiteX99" fmla="*/ 4220408 w 9005259"/>
                  <a:gd name="connsiteY99" fmla="*/ 5409082 h 5612282"/>
                  <a:gd name="connsiteX100" fmla="*/ 4186541 w 9005259"/>
                  <a:gd name="connsiteY100" fmla="*/ 5341348 h 5612282"/>
                  <a:gd name="connsiteX101" fmla="*/ 4163963 w 9005259"/>
                  <a:gd name="connsiteY101" fmla="*/ 5307482 h 5612282"/>
                  <a:gd name="connsiteX102" fmla="*/ 4130097 w 9005259"/>
                  <a:gd name="connsiteY102" fmla="*/ 5262326 h 5612282"/>
                  <a:gd name="connsiteX103" fmla="*/ 4096230 w 9005259"/>
                  <a:gd name="connsiteY103" fmla="*/ 5205882 h 5612282"/>
                  <a:gd name="connsiteX104" fmla="*/ 4039786 w 9005259"/>
                  <a:gd name="connsiteY104" fmla="*/ 5194593 h 5612282"/>
                  <a:gd name="connsiteX105" fmla="*/ 4017208 w 9005259"/>
                  <a:gd name="connsiteY105" fmla="*/ 5262326 h 5612282"/>
                  <a:gd name="connsiteX106" fmla="*/ 3994630 w 9005259"/>
                  <a:gd name="connsiteY106" fmla="*/ 5352637 h 5612282"/>
                  <a:gd name="connsiteX107" fmla="*/ 3960763 w 9005259"/>
                  <a:gd name="connsiteY107" fmla="*/ 5420371 h 5612282"/>
                  <a:gd name="connsiteX108" fmla="*/ 3938186 w 9005259"/>
                  <a:gd name="connsiteY108" fmla="*/ 5386504 h 5612282"/>
                  <a:gd name="connsiteX109" fmla="*/ 3870452 w 9005259"/>
                  <a:gd name="connsiteY109" fmla="*/ 5341348 h 5612282"/>
                  <a:gd name="connsiteX110" fmla="*/ 3791430 w 9005259"/>
                  <a:gd name="connsiteY110" fmla="*/ 5307482 h 5612282"/>
                  <a:gd name="connsiteX111" fmla="*/ 3734986 w 9005259"/>
                  <a:gd name="connsiteY111" fmla="*/ 5330059 h 5612282"/>
                  <a:gd name="connsiteX112" fmla="*/ 3655963 w 9005259"/>
                  <a:gd name="connsiteY112" fmla="*/ 5409082 h 5612282"/>
                  <a:gd name="connsiteX113" fmla="*/ 3633386 w 9005259"/>
                  <a:gd name="connsiteY113" fmla="*/ 5363926 h 5612282"/>
                  <a:gd name="connsiteX114" fmla="*/ 3565652 w 9005259"/>
                  <a:gd name="connsiteY114" fmla="*/ 5284904 h 5612282"/>
                  <a:gd name="connsiteX115" fmla="*/ 3520497 w 9005259"/>
                  <a:gd name="connsiteY115" fmla="*/ 5296193 h 5612282"/>
                  <a:gd name="connsiteX116" fmla="*/ 3452763 w 9005259"/>
                  <a:gd name="connsiteY116" fmla="*/ 5397793 h 5612282"/>
                  <a:gd name="connsiteX117" fmla="*/ 3396319 w 9005259"/>
                  <a:gd name="connsiteY117" fmla="*/ 5454237 h 5612282"/>
                  <a:gd name="connsiteX118" fmla="*/ 3249563 w 9005259"/>
                  <a:gd name="connsiteY118" fmla="*/ 5273615 h 5612282"/>
                  <a:gd name="connsiteX119" fmla="*/ 3226986 w 9005259"/>
                  <a:gd name="connsiteY119" fmla="*/ 5307482 h 5612282"/>
                  <a:gd name="connsiteX120" fmla="*/ 3181830 w 9005259"/>
                  <a:gd name="connsiteY120" fmla="*/ 5375215 h 5612282"/>
                  <a:gd name="connsiteX121" fmla="*/ 3170541 w 9005259"/>
                  <a:gd name="connsiteY121" fmla="*/ 5409082 h 5612282"/>
                  <a:gd name="connsiteX122" fmla="*/ 3147963 w 9005259"/>
                  <a:gd name="connsiteY122" fmla="*/ 5442948 h 5612282"/>
                  <a:gd name="connsiteX123" fmla="*/ 3091519 w 9005259"/>
                  <a:gd name="connsiteY123" fmla="*/ 5397793 h 5612282"/>
                  <a:gd name="connsiteX124" fmla="*/ 2978630 w 9005259"/>
                  <a:gd name="connsiteY124" fmla="*/ 5262326 h 5612282"/>
                  <a:gd name="connsiteX125" fmla="*/ 2944763 w 9005259"/>
                  <a:gd name="connsiteY125" fmla="*/ 5273615 h 5612282"/>
                  <a:gd name="connsiteX126" fmla="*/ 2865741 w 9005259"/>
                  <a:gd name="connsiteY126" fmla="*/ 5330059 h 5612282"/>
                  <a:gd name="connsiteX127" fmla="*/ 2764141 w 9005259"/>
                  <a:gd name="connsiteY127" fmla="*/ 5397793 h 5612282"/>
                  <a:gd name="connsiteX128" fmla="*/ 2730274 w 9005259"/>
                  <a:gd name="connsiteY128" fmla="*/ 5465526 h 5612282"/>
                  <a:gd name="connsiteX129" fmla="*/ 2685119 w 9005259"/>
                  <a:gd name="connsiteY129" fmla="*/ 5386504 h 5612282"/>
                  <a:gd name="connsiteX130" fmla="*/ 2583519 w 9005259"/>
                  <a:gd name="connsiteY130" fmla="*/ 5284904 h 5612282"/>
                  <a:gd name="connsiteX131" fmla="*/ 2549652 w 9005259"/>
                  <a:gd name="connsiteY131" fmla="*/ 5318771 h 5612282"/>
                  <a:gd name="connsiteX132" fmla="*/ 2515786 w 9005259"/>
                  <a:gd name="connsiteY132" fmla="*/ 5363926 h 5612282"/>
                  <a:gd name="connsiteX133" fmla="*/ 2481919 w 9005259"/>
                  <a:gd name="connsiteY133" fmla="*/ 5386504 h 5612282"/>
                  <a:gd name="connsiteX134" fmla="*/ 2425474 w 9005259"/>
                  <a:gd name="connsiteY134" fmla="*/ 5420371 h 5612282"/>
                  <a:gd name="connsiteX135" fmla="*/ 2380319 w 9005259"/>
                  <a:gd name="connsiteY135" fmla="*/ 5375215 h 5612282"/>
                  <a:gd name="connsiteX136" fmla="*/ 2290008 w 9005259"/>
                  <a:gd name="connsiteY136" fmla="*/ 5262326 h 5612282"/>
                  <a:gd name="connsiteX137" fmla="*/ 2233563 w 9005259"/>
                  <a:gd name="connsiteY137" fmla="*/ 5183304 h 5612282"/>
                  <a:gd name="connsiteX138" fmla="*/ 2188408 w 9005259"/>
                  <a:gd name="connsiteY138" fmla="*/ 5239748 h 5612282"/>
                  <a:gd name="connsiteX139" fmla="*/ 2177119 w 9005259"/>
                  <a:gd name="connsiteY139" fmla="*/ 5284904 h 5612282"/>
                  <a:gd name="connsiteX140" fmla="*/ 2154541 w 9005259"/>
                  <a:gd name="connsiteY140" fmla="*/ 5341348 h 5612282"/>
                  <a:gd name="connsiteX141" fmla="*/ 2086808 w 9005259"/>
                  <a:gd name="connsiteY141" fmla="*/ 5454237 h 5612282"/>
                  <a:gd name="connsiteX142" fmla="*/ 2041652 w 9005259"/>
                  <a:gd name="connsiteY142" fmla="*/ 5352637 h 5612282"/>
                  <a:gd name="connsiteX143" fmla="*/ 2019074 w 9005259"/>
                  <a:gd name="connsiteY143" fmla="*/ 5284904 h 5612282"/>
                  <a:gd name="connsiteX144" fmla="*/ 1940052 w 9005259"/>
                  <a:gd name="connsiteY144" fmla="*/ 5205882 h 5612282"/>
                  <a:gd name="connsiteX145" fmla="*/ 1883608 w 9005259"/>
                  <a:gd name="connsiteY145" fmla="*/ 5239748 h 5612282"/>
                  <a:gd name="connsiteX146" fmla="*/ 1782008 w 9005259"/>
                  <a:gd name="connsiteY146" fmla="*/ 5296193 h 5612282"/>
                  <a:gd name="connsiteX147" fmla="*/ 1759430 w 9005259"/>
                  <a:gd name="connsiteY147" fmla="*/ 5251037 h 5612282"/>
                  <a:gd name="connsiteX148" fmla="*/ 1702986 w 9005259"/>
                  <a:gd name="connsiteY148" fmla="*/ 5205882 h 5612282"/>
                  <a:gd name="connsiteX149" fmla="*/ 1669119 w 9005259"/>
                  <a:gd name="connsiteY149" fmla="*/ 5239748 h 5612282"/>
                  <a:gd name="connsiteX150" fmla="*/ 1601386 w 9005259"/>
                  <a:gd name="connsiteY150" fmla="*/ 5284904 h 5612282"/>
                  <a:gd name="connsiteX151" fmla="*/ 1578808 w 9005259"/>
                  <a:gd name="connsiteY151" fmla="*/ 5228459 h 5612282"/>
                  <a:gd name="connsiteX152" fmla="*/ 1567519 w 9005259"/>
                  <a:gd name="connsiteY152" fmla="*/ 5194593 h 5612282"/>
                  <a:gd name="connsiteX153" fmla="*/ 1511074 w 9005259"/>
                  <a:gd name="connsiteY153" fmla="*/ 5138148 h 5612282"/>
                  <a:gd name="connsiteX154" fmla="*/ 1432052 w 9005259"/>
                  <a:gd name="connsiteY154" fmla="*/ 5172015 h 5612282"/>
                  <a:gd name="connsiteX155" fmla="*/ 1386897 w 9005259"/>
                  <a:gd name="connsiteY155" fmla="*/ 5217171 h 5612282"/>
                  <a:gd name="connsiteX156" fmla="*/ 1341741 w 9005259"/>
                  <a:gd name="connsiteY156" fmla="*/ 5183304 h 5612282"/>
                  <a:gd name="connsiteX157" fmla="*/ 1319163 w 9005259"/>
                  <a:gd name="connsiteY157" fmla="*/ 5149437 h 5612282"/>
                  <a:gd name="connsiteX158" fmla="*/ 1251430 w 9005259"/>
                  <a:gd name="connsiteY158" fmla="*/ 5138148 h 5612282"/>
                  <a:gd name="connsiteX159" fmla="*/ 1217563 w 9005259"/>
                  <a:gd name="connsiteY159" fmla="*/ 5149437 h 5612282"/>
                  <a:gd name="connsiteX160" fmla="*/ 1138541 w 9005259"/>
                  <a:gd name="connsiteY160" fmla="*/ 5239748 h 5612282"/>
                  <a:gd name="connsiteX161" fmla="*/ 1099261 w 9005259"/>
                  <a:gd name="connsiteY161" fmla="*/ 5230314 h 5612282"/>
                  <a:gd name="connsiteX162" fmla="*/ 1086542 w 9005259"/>
                  <a:gd name="connsiteY162" fmla="*/ 5227666 h 5612282"/>
                  <a:gd name="connsiteX163" fmla="*/ 1090583 w 9005259"/>
                  <a:gd name="connsiteY163" fmla="*/ 5228265 h 5612282"/>
                  <a:gd name="connsiteX164" fmla="*/ 1070808 w 9005259"/>
                  <a:gd name="connsiteY164" fmla="*/ 5194593 h 5612282"/>
                  <a:gd name="connsiteX165" fmla="*/ 1003074 w 9005259"/>
                  <a:gd name="connsiteY165" fmla="*/ 5172015 h 5612282"/>
                  <a:gd name="connsiteX166" fmla="*/ 890186 w 9005259"/>
                  <a:gd name="connsiteY166" fmla="*/ 5239748 h 5612282"/>
                  <a:gd name="connsiteX167" fmla="*/ 878897 w 9005259"/>
                  <a:gd name="connsiteY167" fmla="*/ 5194593 h 5612282"/>
                  <a:gd name="connsiteX168" fmla="*/ 822452 w 9005259"/>
                  <a:gd name="connsiteY168" fmla="*/ 5149437 h 5612282"/>
                  <a:gd name="connsiteX169" fmla="*/ 788586 w 9005259"/>
                  <a:gd name="connsiteY169" fmla="*/ 5172015 h 5612282"/>
                  <a:gd name="connsiteX170" fmla="*/ 720852 w 9005259"/>
                  <a:gd name="connsiteY170" fmla="*/ 5205882 h 5612282"/>
                  <a:gd name="connsiteX171" fmla="*/ 709563 w 9005259"/>
                  <a:gd name="connsiteY171" fmla="*/ 5239748 h 5612282"/>
                  <a:gd name="connsiteX172" fmla="*/ 698274 w 9005259"/>
                  <a:gd name="connsiteY172" fmla="*/ 5284904 h 5612282"/>
                  <a:gd name="connsiteX173" fmla="*/ 686986 w 9005259"/>
                  <a:gd name="connsiteY173" fmla="*/ 5239748 h 5612282"/>
                  <a:gd name="connsiteX174" fmla="*/ 653119 w 9005259"/>
                  <a:gd name="connsiteY174" fmla="*/ 5205882 h 5612282"/>
                  <a:gd name="connsiteX175" fmla="*/ 596674 w 9005259"/>
                  <a:gd name="connsiteY175" fmla="*/ 5126859 h 5612282"/>
                  <a:gd name="connsiteX176" fmla="*/ 551519 w 9005259"/>
                  <a:gd name="connsiteY176" fmla="*/ 5104282 h 5612282"/>
                  <a:gd name="connsiteX177" fmla="*/ 483786 w 9005259"/>
                  <a:gd name="connsiteY177" fmla="*/ 5160726 h 5612282"/>
                  <a:gd name="connsiteX178" fmla="*/ 449919 w 9005259"/>
                  <a:gd name="connsiteY178" fmla="*/ 5239748 h 5612282"/>
                  <a:gd name="connsiteX179" fmla="*/ 404763 w 9005259"/>
                  <a:gd name="connsiteY179" fmla="*/ 5217171 h 5612282"/>
                  <a:gd name="connsiteX180" fmla="*/ 382186 w 9005259"/>
                  <a:gd name="connsiteY180" fmla="*/ 5183304 h 5612282"/>
                  <a:gd name="connsiteX181" fmla="*/ 314452 w 9005259"/>
                  <a:gd name="connsiteY181" fmla="*/ 5126859 h 5612282"/>
                  <a:gd name="connsiteX182" fmla="*/ 280586 w 9005259"/>
                  <a:gd name="connsiteY182" fmla="*/ 5149437 h 5612282"/>
                  <a:gd name="connsiteX183" fmla="*/ 201563 w 9005259"/>
                  <a:gd name="connsiteY183" fmla="*/ 5205882 h 5612282"/>
                  <a:gd name="connsiteX184" fmla="*/ 178986 w 9005259"/>
                  <a:gd name="connsiteY184" fmla="*/ 5251037 h 5612282"/>
                  <a:gd name="connsiteX185" fmla="*/ 99963 w 9005259"/>
                  <a:gd name="connsiteY185" fmla="*/ 5194593 h 5612282"/>
                  <a:gd name="connsiteX186" fmla="*/ 32230 w 9005259"/>
                  <a:gd name="connsiteY186" fmla="*/ 5126859 h 5612282"/>
                  <a:gd name="connsiteX187" fmla="*/ 9652 w 9005259"/>
                  <a:gd name="connsiteY187" fmla="*/ 5092993 h 5612282"/>
                  <a:gd name="connsiteX188" fmla="*/ 0 w 9005259"/>
                  <a:gd name="connsiteY188" fmla="*/ 5082947 h 5612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9005259" h="5612282">
                    <a:moveTo>
                      <a:pt x="1082869" y="5226902"/>
                    </a:moveTo>
                    <a:lnTo>
                      <a:pt x="1086542" y="5227666"/>
                    </a:lnTo>
                    <a:lnTo>
                      <a:pt x="1082324" y="5227042"/>
                    </a:lnTo>
                    <a:cubicBezTo>
                      <a:pt x="1080647" y="5226678"/>
                      <a:pt x="1080438" y="5226494"/>
                      <a:pt x="1082869" y="5226902"/>
                    </a:cubicBezTo>
                    <a:close/>
                    <a:moveTo>
                      <a:pt x="0" y="0"/>
                    </a:moveTo>
                    <a:lnTo>
                      <a:pt x="9005259" y="0"/>
                    </a:lnTo>
                    <a:lnTo>
                      <a:pt x="9005259" y="5422476"/>
                    </a:lnTo>
                    <a:lnTo>
                      <a:pt x="8993662" y="5403177"/>
                    </a:lnTo>
                    <a:cubicBezTo>
                      <a:pt x="8988821" y="5394654"/>
                      <a:pt x="8985413" y="5388327"/>
                      <a:pt x="8984319" y="5386504"/>
                    </a:cubicBezTo>
                    <a:cubicBezTo>
                      <a:pt x="8973030" y="5390267"/>
                      <a:pt x="8959744" y="5390359"/>
                      <a:pt x="8950452" y="5397793"/>
                    </a:cubicBezTo>
                    <a:cubicBezTo>
                      <a:pt x="8939858" y="5406268"/>
                      <a:pt x="8935065" y="5420154"/>
                      <a:pt x="8927874" y="5431659"/>
                    </a:cubicBezTo>
                    <a:cubicBezTo>
                      <a:pt x="8916245" y="5450266"/>
                      <a:pt x="8906179" y="5469847"/>
                      <a:pt x="8894008" y="5488104"/>
                    </a:cubicBezTo>
                    <a:cubicBezTo>
                      <a:pt x="8832731" y="5580020"/>
                      <a:pt x="8883111" y="5479661"/>
                      <a:pt x="8826274" y="5612282"/>
                    </a:cubicBezTo>
                    <a:cubicBezTo>
                      <a:pt x="8749038" y="5509298"/>
                      <a:pt x="8804162" y="5581818"/>
                      <a:pt x="8656941" y="5397793"/>
                    </a:cubicBezTo>
                    <a:cubicBezTo>
                      <a:pt x="8578390" y="5423977"/>
                      <a:pt x="8668007" y="5386727"/>
                      <a:pt x="8566630" y="5488104"/>
                    </a:cubicBezTo>
                    <a:cubicBezTo>
                      <a:pt x="8540022" y="5514712"/>
                      <a:pt x="8513819" y="5558962"/>
                      <a:pt x="8476319" y="5555837"/>
                    </a:cubicBezTo>
                    <a:cubicBezTo>
                      <a:pt x="8446086" y="5553318"/>
                      <a:pt x="8450294" y="5500361"/>
                      <a:pt x="8431163" y="5476815"/>
                    </a:cubicBezTo>
                    <a:cubicBezTo>
                      <a:pt x="8400961" y="5439643"/>
                      <a:pt x="8363430" y="5409082"/>
                      <a:pt x="8329563" y="5375215"/>
                    </a:cubicBezTo>
                    <a:cubicBezTo>
                      <a:pt x="8322037" y="5386504"/>
                      <a:pt x="8313054" y="5396947"/>
                      <a:pt x="8306986" y="5409082"/>
                    </a:cubicBezTo>
                    <a:cubicBezTo>
                      <a:pt x="8298887" y="5425279"/>
                      <a:pt x="8288026" y="5473633"/>
                      <a:pt x="8284408" y="5488104"/>
                    </a:cubicBezTo>
                    <a:cubicBezTo>
                      <a:pt x="8273119" y="5503156"/>
                      <a:pt x="8267369" y="5541673"/>
                      <a:pt x="8250541" y="5533259"/>
                    </a:cubicBezTo>
                    <a:cubicBezTo>
                      <a:pt x="8224909" y="5520443"/>
                      <a:pt x="8230083" y="5479564"/>
                      <a:pt x="8216674" y="5454237"/>
                    </a:cubicBezTo>
                    <a:cubicBezTo>
                      <a:pt x="8196142" y="5415453"/>
                      <a:pt x="8171519" y="5378978"/>
                      <a:pt x="8148941" y="5341348"/>
                    </a:cubicBezTo>
                    <a:cubicBezTo>
                      <a:pt x="8096327" y="5446576"/>
                      <a:pt x="8164353" y="5317904"/>
                      <a:pt x="8047341" y="5488104"/>
                    </a:cubicBezTo>
                    <a:cubicBezTo>
                      <a:pt x="8030154" y="5513104"/>
                      <a:pt x="8017238" y="5540785"/>
                      <a:pt x="8002186" y="5567126"/>
                    </a:cubicBezTo>
                    <a:cubicBezTo>
                      <a:pt x="7956229" y="5475213"/>
                      <a:pt x="7988087" y="5536507"/>
                      <a:pt x="7900586" y="5386504"/>
                    </a:cubicBezTo>
                    <a:cubicBezTo>
                      <a:pt x="7881771" y="5371452"/>
                      <a:pt x="7867517" y="5335504"/>
                      <a:pt x="7844141" y="5341348"/>
                    </a:cubicBezTo>
                    <a:cubicBezTo>
                      <a:pt x="7819652" y="5347470"/>
                      <a:pt x="7823261" y="5387436"/>
                      <a:pt x="7810274" y="5409082"/>
                    </a:cubicBezTo>
                    <a:cubicBezTo>
                      <a:pt x="7800594" y="5425215"/>
                      <a:pt x="7787697" y="5439185"/>
                      <a:pt x="7776408" y="5454237"/>
                    </a:cubicBezTo>
                    <a:cubicBezTo>
                      <a:pt x="7751184" y="5391179"/>
                      <a:pt x="7755118" y="5389773"/>
                      <a:pt x="7708674" y="5330059"/>
                    </a:cubicBezTo>
                    <a:cubicBezTo>
                      <a:pt x="7698873" y="5317457"/>
                      <a:pt x="7684609" y="5308795"/>
                      <a:pt x="7674808" y="5296193"/>
                    </a:cubicBezTo>
                    <a:cubicBezTo>
                      <a:pt x="7611407" y="5214677"/>
                      <a:pt x="7660501" y="5238742"/>
                      <a:pt x="7595786" y="5217171"/>
                    </a:cubicBezTo>
                    <a:cubicBezTo>
                      <a:pt x="7588260" y="5228460"/>
                      <a:pt x="7577107" y="5238042"/>
                      <a:pt x="7573208" y="5251037"/>
                    </a:cubicBezTo>
                    <a:cubicBezTo>
                      <a:pt x="7551995" y="5321744"/>
                      <a:pt x="7565774" y="5368609"/>
                      <a:pt x="7573208" y="5442948"/>
                    </a:cubicBezTo>
                    <a:cubicBezTo>
                      <a:pt x="7561919" y="5446711"/>
                      <a:pt x="7549545" y="5460359"/>
                      <a:pt x="7539341" y="5454237"/>
                    </a:cubicBezTo>
                    <a:cubicBezTo>
                      <a:pt x="7524911" y="5445579"/>
                      <a:pt x="7525798" y="5423279"/>
                      <a:pt x="7516763" y="5409082"/>
                    </a:cubicBezTo>
                    <a:cubicBezTo>
                      <a:pt x="7499384" y="5381772"/>
                      <a:pt x="7479134" y="5356400"/>
                      <a:pt x="7460319" y="5330059"/>
                    </a:cubicBezTo>
                    <a:cubicBezTo>
                      <a:pt x="7362064" y="5395562"/>
                      <a:pt x="7497593" y="5293679"/>
                      <a:pt x="7415163" y="5409082"/>
                    </a:cubicBezTo>
                    <a:cubicBezTo>
                      <a:pt x="7405382" y="5422776"/>
                      <a:pt x="7385060" y="5424133"/>
                      <a:pt x="7370008" y="5431659"/>
                    </a:cubicBezTo>
                    <a:cubicBezTo>
                      <a:pt x="7370008" y="5431659"/>
                      <a:pt x="7356584" y="5385894"/>
                      <a:pt x="7347430" y="5363926"/>
                    </a:cubicBezTo>
                    <a:cubicBezTo>
                      <a:pt x="7337721" y="5340625"/>
                      <a:pt x="7324852" y="5318771"/>
                      <a:pt x="7313563" y="5296193"/>
                    </a:cubicBezTo>
                    <a:cubicBezTo>
                      <a:pt x="7302274" y="5311245"/>
                      <a:pt x="7290633" y="5326038"/>
                      <a:pt x="7279697" y="5341348"/>
                    </a:cubicBezTo>
                    <a:cubicBezTo>
                      <a:pt x="7271811" y="5352389"/>
                      <a:pt x="7265949" y="5364914"/>
                      <a:pt x="7257119" y="5375215"/>
                    </a:cubicBezTo>
                    <a:cubicBezTo>
                      <a:pt x="7243266" y="5391377"/>
                      <a:pt x="7227015" y="5405319"/>
                      <a:pt x="7211963" y="5420371"/>
                    </a:cubicBezTo>
                    <a:cubicBezTo>
                      <a:pt x="7200674" y="5412845"/>
                      <a:pt x="7184828" y="5409573"/>
                      <a:pt x="7178097" y="5397793"/>
                    </a:cubicBezTo>
                    <a:cubicBezTo>
                      <a:pt x="7168577" y="5381133"/>
                      <a:pt x="7170571" y="5360163"/>
                      <a:pt x="7166808" y="5341348"/>
                    </a:cubicBezTo>
                    <a:cubicBezTo>
                      <a:pt x="7160207" y="5308345"/>
                      <a:pt x="7136704" y="5281141"/>
                      <a:pt x="7121652" y="5251037"/>
                    </a:cubicBezTo>
                    <a:cubicBezTo>
                      <a:pt x="7067738" y="5286981"/>
                      <a:pt x="7096262" y="5263021"/>
                      <a:pt x="7042630" y="5330059"/>
                    </a:cubicBezTo>
                    <a:cubicBezTo>
                      <a:pt x="6999412" y="5384080"/>
                      <a:pt x="6944793" y="5427896"/>
                      <a:pt x="6895874" y="5476815"/>
                    </a:cubicBezTo>
                    <a:cubicBezTo>
                      <a:pt x="6865773" y="5386503"/>
                      <a:pt x="6891359" y="5452732"/>
                      <a:pt x="6782986" y="5296193"/>
                    </a:cubicBezTo>
                    <a:cubicBezTo>
                      <a:pt x="6772300" y="5328251"/>
                      <a:pt x="6750267" y="5414152"/>
                      <a:pt x="6715252" y="5431659"/>
                    </a:cubicBezTo>
                    <a:cubicBezTo>
                      <a:pt x="6703117" y="5437727"/>
                      <a:pt x="6699785" y="5409348"/>
                      <a:pt x="6692674" y="5397793"/>
                    </a:cubicBezTo>
                    <a:cubicBezTo>
                      <a:pt x="6669675" y="5360419"/>
                      <a:pt x="6647519" y="5322534"/>
                      <a:pt x="6624941" y="5284904"/>
                    </a:cubicBezTo>
                    <a:cubicBezTo>
                      <a:pt x="6624941" y="5284904"/>
                      <a:pt x="6612175" y="5345777"/>
                      <a:pt x="6602363" y="5375215"/>
                    </a:cubicBezTo>
                    <a:cubicBezTo>
                      <a:pt x="6597041" y="5391180"/>
                      <a:pt x="6595751" y="5415049"/>
                      <a:pt x="6579786" y="5420371"/>
                    </a:cubicBezTo>
                    <a:cubicBezTo>
                      <a:pt x="6568497" y="5424134"/>
                      <a:pt x="6575270" y="5396288"/>
                      <a:pt x="6568497" y="5386504"/>
                    </a:cubicBezTo>
                    <a:cubicBezTo>
                      <a:pt x="6541067" y="5346883"/>
                      <a:pt x="6508290" y="5311245"/>
                      <a:pt x="6478186" y="5273615"/>
                    </a:cubicBezTo>
                    <a:cubicBezTo>
                      <a:pt x="6474423" y="5311245"/>
                      <a:pt x="6466897" y="5348687"/>
                      <a:pt x="6466897" y="5386504"/>
                    </a:cubicBezTo>
                    <a:cubicBezTo>
                      <a:pt x="6466897" y="5462122"/>
                      <a:pt x="6493363" y="5533634"/>
                      <a:pt x="6466897" y="5454237"/>
                    </a:cubicBezTo>
                    <a:cubicBezTo>
                      <a:pt x="6322720" y="5310063"/>
                      <a:pt x="6495113" y="5489833"/>
                      <a:pt x="6365297" y="5330059"/>
                    </a:cubicBezTo>
                    <a:cubicBezTo>
                      <a:pt x="6333373" y="5290768"/>
                      <a:pt x="6297564" y="5254800"/>
                      <a:pt x="6263697" y="5217171"/>
                    </a:cubicBezTo>
                    <a:lnTo>
                      <a:pt x="6218541" y="5262326"/>
                    </a:lnTo>
                    <a:cubicBezTo>
                      <a:pt x="6191144" y="5289723"/>
                      <a:pt x="6163455" y="5468668"/>
                      <a:pt x="6150808" y="5544548"/>
                    </a:cubicBezTo>
                    <a:cubicBezTo>
                      <a:pt x="6139519" y="5540785"/>
                      <a:pt x="6125355" y="5541673"/>
                      <a:pt x="6116941" y="5533259"/>
                    </a:cubicBezTo>
                    <a:cubicBezTo>
                      <a:pt x="6105041" y="5521360"/>
                      <a:pt x="6103282" y="5502374"/>
                      <a:pt x="6094363" y="5488104"/>
                    </a:cubicBezTo>
                    <a:cubicBezTo>
                      <a:pt x="6084391" y="5472149"/>
                      <a:pt x="6071786" y="5458000"/>
                      <a:pt x="6060497" y="5442948"/>
                    </a:cubicBezTo>
                    <a:cubicBezTo>
                      <a:pt x="6010013" y="5375634"/>
                      <a:pt x="5985238" y="5292430"/>
                      <a:pt x="5947608" y="5217171"/>
                    </a:cubicBezTo>
                    <a:cubicBezTo>
                      <a:pt x="5936319" y="5228460"/>
                      <a:pt x="5922597" y="5237754"/>
                      <a:pt x="5913741" y="5251037"/>
                    </a:cubicBezTo>
                    <a:cubicBezTo>
                      <a:pt x="5907140" y="5260938"/>
                      <a:pt x="5907140" y="5273967"/>
                      <a:pt x="5902452" y="5284904"/>
                    </a:cubicBezTo>
                    <a:cubicBezTo>
                      <a:pt x="5848290" y="5411280"/>
                      <a:pt x="5892471" y="5222978"/>
                      <a:pt x="5857297" y="5521971"/>
                    </a:cubicBezTo>
                    <a:cubicBezTo>
                      <a:pt x="5857297" y="5521971"/>
                      <a:pt x="5760886" y="5364315"/>
                      <a:pt x="5699252" y="5296193"/>
                    </a:cubicBezTo>
                    <a:cubicBezTo>
                      <a:pt x="5686379" y="5281965"/>
                      <a:pt x="5661623" y="5288667"/>
                      <a:pt x="5642808" y="5284904"/>
                    </a:cubicBezTo>
                    <a:cubicBezTo>
                      <a:pt x="5639045" y="5299956"/>
                      <a:pt x="5636967" y="5315532"/>
                      <a:pt x="5631519" y="5330059"/>
                    </a:cubicBezTo>
                    <a:cubicBezTo>
                      <a:pt x="5625610" y="5345816"/>
                      <a:pt x="5613023" y="5358889"/>
                      <a:pt x="5608941" y="5375215"/>
                    </a:cubicBezTo>
                    <a:cubicBezTo>
                      <a:pt x="5601583" y="5404647"/>
                      <a:pt x="5601415" y="5435422"/>
                      <a:pt x="5597652" y="5465526"/>
                    </a:cubicBezTo>
                    <a:cubicBezTo>
                      <a:pt x="5586363" y="5454237"/>
                      <a:pt x="5573365" y="5444431"/>
                      <a:pt x="5563786" y="5431659"/>
                    </a:cubicBezTo>
                    <a:cubicBezTo>
                      <a:pt x="5539364" y="5399097"/>
                      <a:pt x="5523094" y="5360481"/>
                      <a:pt x="5496052" y="5330059"/>
                    </a:cubicBezTo>
                    <a:cubicBezTo>
                      <a:pt x="5462418" y="5292221"/>
                      <a:pt x="5420793" y="5262326"/>
                      <a:pt x="5383163" y="5228459"/>
                    </a:cubicBezTo>
                    <a:cubicBezTo>
                      <a:pt x="5313851" y="5274669"/>
                      <a:pt x="5384970" y="5224057"/>
                      <a:pt x="5315430" y="5284904"/>
                    </a:cubicBezTo>
                    <a:cubicBezTo>
                      <a:pt x="5297297" y="5300770"/>
                      <a:pt x="5277801" y="5315007"/>
                      <a:pt x="5258986" y="5330059"/>
                    </a:cubicBezTo>
                    <a:cubicBezTo>
                      <a:pt x="5239753" y="5317237"/>
                      <a:pt x="5193969" y="5287621"/>
                      <a:pt x="5179963" y="5273615"/>
                    </a:cubicBezTo>
                    <a:cubicBezTo>
                      <a:pt x="5159181" y="5252833"/>
                      <a:pt x="5142334" y="5228460"/>
                      <a:pt x="5123519" y="5205882"/>
                    </a:cubicBezTo>
                    <a:cubicBezTo>
                      <a:pt x="5112230" y="5213408"/>
                      <a:pt x="5097178" y="5217170"/>
                      <a:pt x="5089652" y="5228459"/>
                    </a:cubicBezTo>
                    <a:cubicBezTo>
                      <a:pt x="5040957" y="5301502"/>
                      <a:pt x="5055770" y="5307372"/>
                      <a:pt x="5067074" y="5386504"/>
                    </a:cubicBezTo>
                    <a:cubicBezTo>
                      <a:pt x="5048259" y="5371452"/>
                      <a:pt x="5028539" y="5357467"/>
                      <a:pt x="5010630" y="5341348"/>
                    </a:cubicBezTo>
                    <a:cubicBezTo>
                      <a:pt x="4990853" y="5323548"/>
                      <a:pt x="4976634" y="5299189"/>
                      <a:pt x="4954186" y="5284904"/>
                    </a:cubicBezTo>
                    <a:cubicBezTo>
                      <a:pt x="4934107" y="5272127"/>
                      <a:pt x="4909030" y="5269852"/>
                      <a:pt x="4886452" y="5262326"/>
                    </a:cubicBezTo>
                    <a:cubicBezTo>
                      <a:pt x="4886452" y="5262326"/>
                      <a:pt x="4847922" y="5337148"/>
                      <a:pt x="4830008" y="5375215"/>
                    </a:cubicBezTo>
                    <a:cubicBezTo>
                      <a:pt x="4817806" y="5401145"/>
                      <a:pt x="4807430" y="5427896"/>
                      <a:pt x="4796141" y="5454237"/>
                    </a:cubicBezTo>
                    <a:cubicBezTo>
                      <a:pt x="4784852" y="5439185"/>
                      <a:pt x="4774518" y="5423367"/>
                      <a:pt x="4762274" y="5409082"/>
                    </a:cubicBezTo>
                    <a:cubicBezTo>
                      <a:pt x="4751884" y="5396961"/>
                      <a:pt x="4740107" y="5386078"/>
                      <a:pt x="4728408" y="5375215"/>
                    </a:cubicBezTo>
                    <a:lnTo>
                      <a:pt x="4604230" y="5262326"/>
                    </a:lnTo>
                    <a:cubicBezTo>
                      <a:pt x="4596704" y="5273615"/>
                      <a:pt x="4588384" y="5284413"/>
                      <a:pt x="4581652" y="5296193"/>
                    </a:cubicBezTo>
                    <a:cubicBezTo>
                      <a:pt x="4573303" y="5310804"/>
                      <a:pt x="4570254" y="5328770"/>
                      <a:pt x="4559074" y="5341348"/>
                    </a:cubicBezTo>
                    <a:cubicBezTo>
                      <a:pt x="4539549" y="5363314"/>
                      <a:pt x="4513919" y="5378978"/>
                      <a:pt x="4491341" y="5397793"/>
                    </a:cubicBezTo>
                    <a:cubicBezTo>
                      <a:pt x="4474355" y="5372313"/>
                      <a:pt x="4394459" y="5249752"/>
                      <a:pt x="4378452" y="5239748"/>
                    </a:cubicBezTo>
                    <a:cubicBezTo>
                      <a:pt x="4366377" y="5232201"/>
                      <a:pt x="4345164" y="5305749"/>
                      <a:pt x="4344586" y="5307482"/>
                    </a:cubicBezTo>
                    <a:cubicBezTo>
                      <a:pt x="4326719" y="5334282"/>
                      <a:pt x="4309142" y="5362003"/>
                      <a:pt x="4288141" y="5386504"/>
                    </a:cubicBezTo>
                    <a:cubicBezTo>
                      <a:pt x="4277751" y="5398626"/>
                      <a:pt x="4265563" y="5409082"/>
                      <a:pt x="4254274" y="5420371"/>
                    </a:cubicBezTo>
                    <a:cubicBezTo>
                      <a:pt x="4242985" y="5416608"/>
                      <a:pt x="4229700" y="5416516"/>
                      <a:pt x="4220408" y="5409082"/>
                    </a:cubicBezTo>
                    <a:cubicBezTo>
                      <a:pt x="4200513" y="5393166"/>
                      <a:pt x="4193978" y="5363659"/>
                      <a:pt x="4186541" y="5341348"/>
                    </a:cubicBezTo>
                    <a:cubicBezTo>
                      <a:pt x="4179015" y="5330059"/>
                      <a:pt x="4171849" y="5318522"/>
                      <a:pt x="4163963" y="5307482"/>
                    </a:cubicBezTo>
                    <a:cubicBezTo>
                      <a:pt x="4153027" y="5292172"/>
                      <a:pt x="4140534" y="5277981"/>
                      <a:pt x="4130097" y="5262326"/>
                    </a:cubicBezTo>
                    <a:cubicBezTo>
                      <a:pt x="4117926" y="5244069"/>
                      <a:pt x="4113783" y="5219047"/>
                      <a:pt x="4096230" y="5205882"/>
                    </a:cubicBezTo>
                    <a:cubicBezTo>
                      <a:pt x="4080880" y="5194370"/>
                      <a:pt x="4058601" y="5198356"/>
                      <a:pt x="4039786" y="5194593"/>
                    </a:cubicBezTo>
                    <a:cubicBezTo>
                      <a:pt x="4032260" y="5217171"/>
                      <a:pt x="4023746" y="5239443"/>
                      <a:pt x="4017208" y="5262326"/>
                    </a:cubicBezTo>
                    <a:cubicBezTo>
                      <a:pt x="4008683" y="5292162"/>
                      <a:pt x="4005067" y="5323415"/>
                      <a:pt x="3994630" y="5352637"/>
                    </a:cubicBezTo>
                    <a:cubicBezTo>
                      <a:pt x="3986140" y="5376409"/>
                      <a:pt x="3982409" y="5407383"/>
                      <a:pt x="3960763" y="5420371"/>
                    </a:cubicBezTo>
                    <a:cubicBezTo>
                      <a:pt x="3949129" y="5427352"/>
                      <a:pt x="3945712" y="5397793"/>
                      <a:pt x="3938186" y="5386504"/>
                    </a:cubicBezTo>
                    <a:cubicBezTo>
                      <a:pt x="3938186" y="5386504"/>
                      <a:pt x="3894344" y="5354213"/>
                      <a:pt x="3870452" y="5341348"/>
                    </a:cubicBezTo>
                    <a:cubicBezTo>
                      <a:pt x="3845220" y="5327761"/>
                      <a:pt x="3817771" y="5318771"/>
                      <a:pt x="3791430" y="5307482"/>
                    </a:cubicBezTo>
                    <a:lnTo>
                      <a:pt x="3734986" y="5330059"/>
                    </a:lnTo>
                    <a:cubicBezTo>
                      <a:pt x="3700398" y="5343894"/>
                      <a:pt x="3691303" y="5397302"/>
                      <a:pt x="3655963" y="5409082"/>
                    </a:cubicBezTo>
                    <a:cubicBezTo>
                      <a:pt x="3639998" y="5414404"/>
                      <a:pt x="3643284" y="5377536"/>
                      <a:pt x="3633386" y="5363926"/>
                    </a:cubicBezTo>
                    <a:cubicBezTo>
                      <a:pt x="3612981" y="5335869"/>
                      <a:pt x="3588230" y="5311245"/>
                      <a:pt x="3565652" y="5284904"/>
                    </a:cubicBezTo>
                    <a:cubicBezTo>
                      <a:pt x="3550600" y="5288667"/>
                      <a:pt x="3532909" y="5286884"/>
                      <a:pt x="3520497" y="5296193"/>
                    </a:cubicBezTo>
                    <a:cubicBezTo>
                      <a:pt x="3453112" y="5346732"/>
                      <a:pt x="3494300" y="5344389"/>
                      <a:pt x="3452763" y="5397793"/>
                    </a:cubicBezTo>
                    <a:cubicBezTo>
                      <a:pt x="3436427" y="5418796"/>
                      <a:pt x="3415134" y="5435422"/>
                      <a:pt x="3396319" y="5454237"/>
                    </a:cubicBezTo>
                    <a:cubicBezTo>
                      <a:pt x="3318811" y="5376731"/>
                      <a:pt x="3372186" y="5433025"/>
                      <a:pt x="3249563" y="5273615"/>
                    </a:cubicBezTo>
                    <a:lnTo>
                      <a:pt x="3226986" y="5307482"/>
                    </a:lnTo>
                    <a:cubicBezTo>
                      <a:pt x="3211934" y="5330060"/>
                      <a:pt x="3195008" y="5351495"/>
                      <a:pt x="3181830" y="5375215"/>
                    </a:cubicBezTo>
                    <a:cubicBezTo>
                      <a:pt x="3176051" y="5385617"/>
                      <a:pt x="3175863" y="5398439"/>
                      <a:pt x="3170541" y="5409082"/>
                    </a:cubicBezTo>
                    <a:cubicBezTo>
                      <a:pt x="3164473" y="5421217"/>
                      <a:pt x="3155489" y="5431659"/>
                      <a:pt x="3147963" y="5442948"/>
                    </a:cubicBezTo>
                    <a:cubicBezTo>
                      <a:pt x="3082033" y="5420971"/>
                      <a:pt x="3142581" y="5448854"/>
                      <a:pt x="3091519" y="5397793"/>
                    </a:cubicBezTo>
                    <a:cubicBezTo>
                      <a:pt x="2974131" y="5280406"/>
                      <a:pt x="3002344" y="5357183"/>
                      <a:pt x="2978630" y="5262326"/>
                    </a:cubicBezTo>
                    <a:cubicBezTo>
                      <a:pt x="2967341" y="5266089"/>
                      <a:pt x="2955406" y="5268293"/>
                      <a:pt x="2944763" y="5273615"/>
                    </a:cubicBezTo>
                    <a:cubicBezTo>
                      <a:pt x="2928262" y="5281865"/>
                      <a:pt x="2875960" y="5322395"/>
                      <a:pt x="2865741" y="5330059"/>
                    </a:cubicBezTo>
                    <a:cubicBezTo>
                      <a:pt x="2833178" y="5354480"/>
                      <a:pt x="2792922" y="5369012"/>
                      <a:pt x="2764141" y="5397793"/>
                    </a:cubicBezTo>
                    <a:cubicBezTo>
                      <a:pt x="2746292" y="5415642"/>
                      <a:pt x="2755263" y="5469096"/>
                      <a:pt x="2730274" y="5465526"/>
                    </a:cubicBezTo>
                    <a:cubicBezTo>
                      <a:pt x="2700241" y="5461236"/>
                      <a:pt x="2704250" y="5410050"/>
                      <a:pt x="2685119" y="5386504"/>
                    </a:cubicBezTo>
                    <a:cubicBezTo>
                      <a:pt x="2654917" y="5349332"/>
                      <a:pt x="2617386" y="5318771"/>
                      <a:pt x="2583519" y="5284904"/>
                    </a:cubicBezTo>
                    <a:cubicBezTo>
                      <a:pt x="2572230" y="5296193"/>
                      <a:pt x="2560042" y="5306649"/>
                      <a:pt x="2549652" y="5318771"/>
                    </a:cubicBezTo>
                    <a:cubicBezTo>
                      <a:pt x="2537408" y="5333056"/>
                      <a:pt x="2529090" y="5350622"/>
                      <a:pt x="2515786" y="5363926"/>
                    </a:cubicBezTo>
                    <a:cubicBezTo>
                      <a:pt x="2506192" y="5373520"/>
                      <a:pt x="2493424" y="5379313"/>
                      <a:pt x="2481919" y="5386504"/>
                    </a:cubicBezTo>
                    <a:cubicBezTo>
                      <a:pt x="2463312" y="5398133"/>
                      <a:pt x="2444289" y="5409082"/>
                      <a:pt x="2425474" y="5420371"/>
                    </a:cubicBezTo>
                    <a:cubicBezTo>
                      <a:pt x="2359247" y="5398295"/>
                      <a:pt x="2416444" y="5427395"/>
                      <a:pt x="2380319" y="5375215"/>
                    </a:cubicBezTo>
                    <a:cubicBezTo>
                      <a:pt x="2352889" y="5335594"/>
                      <a:pt x="2319281" y="5300606"/>
                      <a:pt x="2290008" y="5262326"/>
                    </a:cubicBezTo>
                    <a:cubicBezTo>
                      <a:pt x="2270345" y="5236612"/>
                      <a:pt x="2252378" y="5209645"/>
                      <a:pt x="2233563" y="5183304"/>
                    </a:cubicBezTo>
                    <a:cubicBezTo>
                      <a:pt x="2218511" y="5202119"/>
                      <a:pt x="2200109" y="5218686"/>
                      <a:pt x="2188408" y="5239748"/>
                    </a:cubicBezTo>
                    <a:cubicBezTo>
                      <a:pt x="2180873" y="5253311"/>
                      <a:pt x="2182025" y="5270185"/>
                      <a:pt x="2177119" y="5284904"/>
                    </a:cubicBezTo>
                    <a:cubicBezTo>
                      <a:pt x="2170711" y="5304128"/>
                      <a:pt x="2162067" y="5322533"/>
                      <a:pt x="2154541" y="5341348"/>
                    </a:cubicBezTo>
                    <a:cubicBezTo>
                      <a:pt x="2138243" y="5382093"/>
                      <a:pt x="2109386" y="5416607"/>
                      <a:pt x="2086808" y="5454237"/>
                    </a:cubicBezTo>
                    <a:cubicBezTo>
                      <a:pt x="2055167" y="5390957"/>
                      <a:pt x="2070480" y="5424707"/>
                      <a:pt x="2041652" y="5352637"/>
                    </a:cubicBezTo>
                    <a:cubicBezTo>
                      <a:pt x="2032813" y="5330540"/>
                      <a:pt x="2029717" y="5306190"/>
                      <a:pt x="2019074" y="5284904"/>
                    </a:cubicBezTo>
                    <a:cubicBezTo>
                      <a:pt x="1998000" y="5242756"/>
                      <a:pt x="1976179" y="5232976"/>
                      <a:pt x="1940052" y="5205882"/>
                    </a:cubicBezTo>
                    <a:cubicBezTo>
                      <a:pt x="1921237" y="5217171"/>
                      <a:pt x="1901161" y="5226583"/>
                      <a:pt x="1883608" y="5239748"/>
                    </a:cubicBezTo>
                    <a:cubicBezTo>
                      <a:pt x="1852671" y="5262951"/>
                      <a:pt x="1835433" y="5309549"/>
                      <a:pt x="1782008" y="5296193"/>
                    </a:cubicBezTo>
                    <a:cubicBezTo>
                      <a:pt x="1765682" y="5292111"/>
                      <a:pt x="1766956" y="5266089"/>
                      <a:pt x="1759430" y="5251037"/>
                    </a:cubicBezTo>
                    <a:cubicBezTo>
                      <a:pt x="1740615" y="5235985"/>
                      <a:pt x="1726894" y="5208871"/>
                      <a:pt x="1702986" y="5205882"/>
                    </a:cubicBezTo>
                    <a:cubicBezTo>
                      <a:pt x="1687144" y="5203902"/>
                      <a:pt x="1681721" y="5229947"/>
                      <a:pt x="1669119" y="5239748"/>
                    </a:cubicBezTo>
                    <a:cubicBezTo>
                      <a:pt x="1647700" y="5256407"/>
                      <a:pt x="1623964" y="5269852"/>
                      <a:pt x="1601386" y="5284904"/>
                    </a:cubicBezTo>
                    <a:cubicBezTo>
                      <a:pt x="1593860" y="5266089"/>
                      <a:pt x="1585923" y="5247433"/>
                      <a:pt x="1578808" y="5228459"/>
                    </a:cubicBezTo>
                    <a:cubicBezTo>
                      <a:pt x="1574630" y="5217317"/>
                      <a:pt x="1574659" y="5204112"/>
                      <a:pt x="1567519" y="5194593"/>
                    </a:cubicBezTo>
                    <a:cubicBezTo>
                      <a:pt x="1551554" y="5173306"/>
                      <a:pt x="1529889" y="5156963"/>
                      <a:pt x="1511074" y="5138148"/>
                    </a:cubicBezTo>
                    <a:cubicBezTo>
                      <a:pt x="1484917" y="5146867"/>
                      <a:pt x="1454370" y="5155276"/>
                      <a:pt x="1432052" y="5172015"/>
                    </a:cubicBezTo>
                    <a:cubicBezTo>
                      <a:pt x="1415023" y="5184787"/>
                      <a:pt x="1401949" y="5202119"/>
                      <a:pt x="1386897" y="5217171"/>
                    </a:cubicBezTo>
                    <a:cubicBezTo>
                      <a:pt x="1371845" y="5205882"/>
                      <a:pt x="1355045" y="5196608"/>
                      <a:pt x="1341741" y="5183304"/>
                    </a:cubicBezTo>
                    <a:cubicBezTo>
                      <a:pt x="1332147" y="5173710"/>
                      <a:pt x="1331298" y="5155505"/>
                      <a:pt x="1319163" y="5149437"/>
                    </a:cubicBezTo>
                    <a:cubicBezTo>
                      <a:pt x="1298690" y="5139201"/>
                      <a:pt x="1274008" y="5141911"/>
                      <a:pt x="1251430" y="5138148"/>
                    </a:cubicBezTo>
                    <a:cubicBezTo>
                      <a:pt x="1240141" y="5141911"/>
                      <a:pt x="1227464" y="5142836"/>
                      <a:pt x="1217563" y="5149437"/>
                    </a:cubicBezTo>
                    <a:cubicBezTo>
                      <a:pt x="1195751" y="5163979"/>
                      <a:pt x="1149765" y="5225718"/>
                      <a:pt x="1138541" y="5239748"/>
                    </a:cubicBezTo>
                    <a:cubicBezTo>
                      <a:pt x="1120851" y="5235325"/>
                      <a:pt x="1108148" y="5232318"/>
                      <a:pt x="1099261" y="5230314"/>
                    </a:cubicBezTo>
                    <a:lnTo>
                      <a:pt x="1086542" y="5227666"/>
                    </a:lnTo>
                    <a:lnTo>
                      <a:pt x="1090583" y="5228265"/>
                    </a:lnTo>
                    <a:cubicBezTo>
                      <a:pt x="1104334" y="5229519"/>
                      <a:pt x="1122782" y="5227076"/>
                      <a:pt x="1070808" y="5194593"/>
                    </a:cubicBezTo>
                    <a:cubicBezTo>
                      <a:pt x="1050626" y="5181980"/>
                      <a:pt x="1025652" y="5179541"/>
                      <a:pt x="1003074" y="5172015"/>
                    </a:cubicBezTo>
                    <a:cubicBezTo>
                      <a:pt x="978771" y="5188218"/>
                      <a:pt x="903161" y="5239748"/>
                      <a:pt x="890186" y="5239748"/>
                    </a:cubicBezTo>
                    <a:cubicBezTo>
                      <a:pt x="874671" y="5239748"/>
                      <a:pt x="882660" y="5209645"/>
                      <a:pt x="878897" y="5194593"/>
                    </a:cubicBezTo>
                    <a:cubicBezTo>
                      <a:pt x="865705" y="5174805"/>
                      <a:pt x="855169" y="5143984"/>
                      <a:pt x="822452" y="5149437"/>
                    </a:cubicBezTo>
                    <a:cubicBezTo>
                      <a:pt x="809069" y="5151668"/>
                      <a:pt x="799875" y="5164489"/>
                      <a:pt x="788586" y="5172015"/>
                    </a:cubicBezTo>
                    <a:cubicBezTo>
                      <a:pt x="766275" y="5179452"/>
                      <a:pt x="736768" y="5185987"/>
                      <a:pt x="720852" y="5205882"/>
                    </a:cubicBezTo>
                    <a:cubicBezTo>
                      <a:pt x="713418" y="5215174"/>
                      <a:pt x="712832" y="5228307"/>
                      <a:pt x="709563" y="5239748"/>
                    </a:cubicBezTo>
                    <a:cubicBezTo>
                      <a:pt x="705301" y="5254666"/>
                      <a:pt x="713789" y="5284904"/>
                      <a:pt x="698274" y="5284904"/>
                    </a:cubicBezTo>
                    <a:cubicBezTo>
                      <a:pt x="682759" y="5284904"/>
                      <a:pt x="690749" y="5254800"/>
                      <a:pt x="686986" y="5239748"/>
                    </a:cubicBezTo>
                    <a:cubicBezTo>
                      <a:pt x="675697" y="5228459"/>
                      <a:pt x="663092" y="5218348"/>
                      <a:pt x="653119" y="5205882"/>
                    </a:cubicBezTo>
                    <a:cubicBezTo>
                      <a:pt x="632897" y="5180605"/>
                      <a:pt x="619563" y="5149748"/>
                      <a:pt x="596674" y="5126859"/>
                    </a:cubicBezTo>
                    <a:cubicBezTo>
                      <a:pt x="584775" y="5114960"/>
                      <a:pt x="566571" y="5111808"/>
                      <a:pt x="551519" y="5104282"/>
                    </a:cubicBezTo>
                    <a:cubicBezTo>
                      <a:pt x="524512" y="5122286"/>
                      <a:pt x="503542" y="5133067"/>
                      <a:pt x="483786" y="5160726"/>
                    </a:cubicBezTo>
                    <a:cubicBezTo>
                      <a:pt x="466349" y="5185138"/>
                      <a:pt x="459132" y="5212110"/>
                      <a:pt x="449919" y="5239748"/>
                    </a:cubicBezTo>
                    <a:cubicBezTo>
                      <a:pt x="434867" y="5232222"/>
                      <a:pt x="417691" y="5227944"/>
                      <a:pt x="404763" y="5217171"/>
                    </a:cubicBezTo>
                    <a:cubicBezTo>
                      <a:pt x="394340" y="5208485"/>
                      <a:pt x="391780" y="5192898"/>
                      <a:pt x="382186" y="5183304"/>
                    </a:cubicBezTo>
                    <a:cubicBezTo>
                      <a:pt x="361404" y="5162522"/>
                      <a:pt x="337030" y="5145674"/>
                      <a:pt x="314452" y="5126859"/>
                    </a:cubicBezTo>
                    <a:cubicBezTo>
                      <a:pt x="303163" y="5134385"/>
                      <a:pt x="292366" y="5142706"/>
                      <a:pt x="280586" y="5149437"/>
                    </a:cubicBezTo>
                    <a:cubicBezTo>
                      <a:pt x="239316" y="5173020"/>
                      <a:pt x="230096" y="5165935"/>
                      <a:pt x="201563" y="5205882"/>
                    </a:cubicBezTo>
                    <a:cubicBezTo>
                      <a:pt x="191782" y="5219576"/>
                      <a:pt x="186512" y="5235985"/>
                      <a:pt x="178986" y="5251037"/>
                    </a:cubicBezTo>
                    <a:cubicBezTo>
                      <a:pt x="155433" y="5235335"/>
                      <a:pt x="119961" y="5212592"/>
                      <a:pt x="99963" y="5194593"/>
                    </a:cubicBezTo>
                    <a:cubicBezTo>
                      <a:pt x="76230" y="5173233"/>
                      <a:pt x="53443" y="5150724"/>
                      <a:pt x="32230" y="5126859"/>
                    </a:cubicBezTo>
                    <a:cubicBezTo>
                      <a:pt x="23216" y="5116719"/>
                      <a:pt x="18128" y="5103587"/>
                      <a:pt x="9652" y="5092993"/>
                    </a:cubicBezTo>
                    <a:lnTo>
                      <a:pt x="0" y="5082947"/>
                    </a:lnTo>
                    <a:close/>
                  </a:path>
                </a:pathLst>
              </a:custGeom>
              <a:noFill/>
              <a:extLst>
                <a:ext uri="{909E8E84-426E-40DD-AFC4-6F175D3DCCD1}">
                  <a14:hiddenFill xmlns:a14="http://schemas.microsoft.com/office/drawing/2010/main">
                    <a:solidFill>
                      <a:srgbClr val="FFFFFF"/>
                    </a:solidFill>
                  </a14:hiddenFill>
                </a:ext>
              </a:extLst>
            </p:spPr>
          </p:pic>
          <p:pic>
            <p:nvPicPr>
              <p:cNvPr id="19" name="Picture 18" descr="Schämt Euch! Deutschland hinter USA und Großbritannien der drittgrößte  Produzent von Handy-Elektronikschrott - Notebookcheck.com News">
                <a:extLst>
                  <a:ext uri="{FF2B5EF4-FFF2-40B4-BE49-F238E27FC236}">
                    <a16:creationId xmlns:a16="http://schemas.microsoft.com/office/drawing/2014/main" id="{B8202779-B151-A66C-8467-DF04F1E9EA4D}"/>
                  </a:ext>
                </a:extLst>
              </p:cNvPr>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l="31668" r="33443" b="38776"/>
              <a:stretch/>
            </p:blipFill>
            <p:spPr bwMode="auto">
              <a:xfrm>
                <a:off x="3424208" y="2601576"/>
                <a:ext cx="3402958" cy="3358986"/>
              </a:xfrm>
              <a:custGeom>
                <a:avLst/>
                <a:gdLst>
                  <a:gd name="connsiteX0" fmla="*/ 0 w 3402958"/>
                  <a:gd name="connsiteY0" fmla="*/ 0 h 3358986"/>
                  <a:gd name="connsiteX1" fmla="*/ 3402958 w 3402958"/>
                  <a:gd name="connsiteY1" fmla="*/ 0 h 3358986"/>
                  <a:gd name="connsiteX2" fmla="*/ 3402958 w 3402958"/>
                  <a:gd name="connsiteY2" fmla="*/ 3206477 h 3358986"/>
                  <a:gd name="connsiteX3" fmla="*/ 3386677 w 3402958"/>
                  <a:gd name="connsiteY3" fmla="*/ 3195571 h 3358986"/>
                  <a:gd name="connsiteX4" fmla="*/ 3349125 w 3402958"/>
                  <a:gd name="connsiteY4" fmla="*/ 3166905 h 3358986"/>
                  <a:gd name="connsiteX5" fmla="*/ 3292681 w 3402958"/>
                  <a:gd name="connsiteY5" fmla="*/ 3099172 h 3358986"/>
                  <a:gd name="connsiteX6" fmla="*/ 3258814 w 3402958"/>
                  <a:gd name="connsiteY6" fmla="*/ 3121749 h 3358986"/>
                  <a:gd name="connsiteX7" fmla="*/ 3236236 w 3402958"/>
                  <a:gd name="connsiteY7" fmla="*/ 3279794 h 3358986"/>
                  <a:gd name="connsiteX8" fmla="*/ 3179792 w 3402958"/>
                  <a:gd name="connsiteY8" fmla="*/ 3234638 h 3358986"/>
                  <a:gd name="connsiteX9" fmla="*/ 3123348 w 3402958"/>
                  <a:gd name="connsiteY9" fmla="*/ 3178194 h 3358986"/>
                  <a:gd name="connsiteX10" fmla="*/ 3055614 w 3402958"/>
                  <a:gd name="connsiteY10" fmla="*/ 3155616 h 3358986"/>
                  <a:gd name="connsiteX11" fmla="*/ 2999170 w 3402958"/>
                  <a:gd name="connsiteY11" fmla="*/ 3268505 h 3358986"/>
                  <a:gd name="connsiteX12" fmla="*/ 2965303 w 3402958"/>
                  <a:gd name="connsiteY12" fmla="*/ 3347527 h 3358986"/>
                  <a:gd name="connsiteX13" fmla="*/ 2931436 w 3402958"/>
                  <a:gd name="connsiteY13" fmla="*/ 3302372 h 3358986"/>
                  <a:gd name="connsiteX14" fmla="*/ 2897570 w 3402958"/>
                  <a:gd name="connsiteY14" fmla="*/ 3268505 h 3358986"/>
                  <a:gd name="connsiteX15" fmla="*/ 2773392 w 3402958"/>
                  <a:gd name="connsiteY15" fmla="*/ 3155616 h 3358986"/>
                  <a:gd name="connsiteX16" fmla="*/ 2750814 w 3402958"/>
                  <a:gd name="connsiteY16" fmla="*/ 3189483 h 3358986"/>
                  <a:gd name="connsiteX17" fmla="*/ 2728236 w 3402958"/>
                  <a:gd name="connsiteY17" fmla="*/ 3234638 h 3358986"/>
                  <a:gd name="connsiteX18" fmla="*/ 2660503 w 3402958"/>
                  <a:gd name="connsiteY18" fmla="*/ 3291083 h 3358986"/>
                  <a:gd name="connsiteX19" fmla="*/ 2547614 w 3402958"/>
                  <a:gd name="connsiteY19" fmla="*/ 3133038 h 3358986"/>
                  <a:gd name="connsiteX20" fmla="*/ 2513748 w 3402958"/>
                  <a:gd name="connsiteY20" fmla="*/ 3200772 h 3358986"/>
                  <a:gd name="connsiteX21" fmla="*/ 2457303 w 3402958"/>
                  <a:gd name="connsiteY21" fmla="*/ 3279794 h 3358986"/>
                  <a:gd name="connsiteX22" fmla="*/ 2423436 w 3402958"/>
                  <a:gd name="connsiteY22" fmla="*/ 3313661 h 3358986"/>
                  <a:gd name="connsiteX23" fmla="*/ 2389570 w 3402958"/>
                  <a:gd name="connsiteY23" fmla="*/ 3302372 h 3358986"/>
                  <a:gd name="connsiteX24" fmla="*/ 2355703 w 3402958"/>
                  <a:gd name="connsiteY24" fmla="*/ 3234638 h 3358986"/>
                  <a:gd name="connsiteX25" fmla="*/ 2333125 w 3402958"/>
                  <a:gd name="connsiteY25" fmla="*/ 3200772 h 3358986"/>
                  <a:gd name="connsiteX26" fmla="*/ 2299259 w 3402958"/>
                  <a:gd name="connsiteY26" fmla="*/ 3155616 h 3358986"/>
                  <a:gd name="connsiteX27" fmla="*/ 2265392 w 3402958"/>
                  <a:gd name="connsiteY27" fmla="*/ 3099172 h 3358986"/>
                  <a:gd name="connsiteX28" fmla="*/ 2208948 w 3402958"/>
                  <a:gd name="connsiteY28" fmla="*/ 3087883 h 3358986"/>
                  <a:gd name="connsiteX29" fmla="*/ 2186370 w 3402958"/>
                  <a:gd name="connsiteY29" fmla="*/ 3155616 h 3358986"/>
                  <a:gd name="connsiteX30" fmla="*/ 2163792 w 3402958"/>
                  <a:gd name="connsiteY30" fmla="*/ 3245927 h 3358986"/>
                  <a:gd name="connsiteX31" fmla="*/ 2129925 w 3402958"/>
                  <a:gd name="connsiteY31" fmla="*/ 3313661 h 3358986"/>
                  <a:gd name="connsiteX32" fmla="*/ 2107348 w 3402958"/>
                  <a:gd name="connsiteY32" fmla="*/ 3279794 h 3358986"/>
                  <a:gd name="connsiteX33" fmla="*/ 2039614 w 3402958"/>
                  <a:gd name="connsiteY33" fmla="*/ 3234638 h 3358986"/>
                  <a:gd name="connsiteX34" fmla="*/ 1960592 w 3402958"/>
                  <a:gd name="connsiteY34" fmla="*/ 3200772 h 3358986"/>
                  <a:gd name="connsiteX35" fmla="*/ 1904148 w 3402958"/>
                  <a:gd name="connsiteY35" fmla="*/ 3223349 h 3358986"/>
                  <a:gd name="connsiteX36" fmla="*/ 1825125 w 3402958"/>
                  <a:gd name="connsiteY36" fmla="*/ 3302372 h 3358986"/>
                  <a:gd name="connsiteX37" fmla="*/ 1802548 w 3402958"/>
                  <a:gd name="connsiteY37" fmla="*/ 3257216 h 3358986"/>
                  <a:gd name="connsiteX38" fmla="*/ 1734814 w 3402958"/>
                  <a:gd name="connsiteY38" fmla="*/ 3178194 h 3358986"/>
                  <a:gd name="connsiteX39" fmla="*/ 1689659 w 3402958"/>
                  <a:gd name="connsiteY39" fmla="*/ 3189483 h 3358986"/>
                  <a:gd name="connsiteX40" fmla="*/ 1621925 w 3402958"/>
                  <a:gd name="connsiteY40" fmla="*/ 3291083 h 3358986"/>
                  <a:gd name="connsiteX41" fmla="*/ 1565481 w 3402958"/>
                  <a:gd name="connsiteY41" fmla="*/ 3347527 h 3358986"/>
                  <a:gd name="connsiteX42" fmla="*/ 1418725 w 3402958"/>
                  <a:gd name="connsiteY42" fmla="*/ 3166905 h 3358986"/>
                  <a:gd name="connsiteX43" fmla="*/ 1396148 w 3402958"/>
                  <a:gd name="connsiteY43" fmla="*/ 3200772 h 3358986"/>
                  <a:gd name="connsiteX44" fmla="*/ 1350992 w 3402958"/>
                  <a:gd name="connsiteY44" fmla="*/ 3268505 h 3358986"/>
                  <a:gd name="connsiteX45" fmla="*/ 1339703 w 3402958"/>
                  <a:gd name="connsiteY45" fmla="*/ 3302372 h 3358986"/>
                  <a:gd name="connsiteX46" fmla="*/ 1317125 w 3402958"/>
                  <a:gd name="connsiteY46" fmla="*/ 3336238 h 3358986"/>
                  <a:gd name="connsiteX47" fmla="*/ 1260681 w 3402958"/>
                  <a:gd name="connsiteY47" fmla="*/ 3291083 h 3358986"/>
                  <a:gd name="connsiteX48" fmla="*/ 1147792 w 3402958"/>
                  <a:gd name="connsiteY48" fmla="*/ 3155616 h 3358986"/>
                  <a:gd name="connsiteX49" fmla="*/ 1113925 w 3402958"/>
                  <a:gd name="connsiteY49" fmla="*/ 3166905 h 3358986"/>
                  <a:gd name="connsiteX50" fmla="*/ 1034903 w 3402958"/>
                  <a:gd name="connsiteY50" fmla="*/ 3223349 h 3358986"/>
                  <a:gd name="connsiteX51" fmla="*/ 933303 w 3402958"/>
                  <a:gd name="connsiteY51" fmla="*/ 3291083 h 3358986"/>
                  <a:gd name="connsiteX52" fmla="*/ 899436 w 3402958"/>
                  <a:gd name="connsiteY52" fmla="*/ 3358816 h 3358986"/>
                  <a:gd name="connsiteX53" fmla="*/ 854281 w 3402958"/>
                  <a:gd name="connsiteY53" fmla="*/ 3279794 h 3358986"/>
                  <a:gd name="connsiteX54" fmla="*/ 752681 w 3402958"/>
                  <a:gd name="connsiteY54" fmla="*/ 3178194 h 3358986"/>
                  <a:gd name="connsiteX55" fmla="*/ 718814 w 3402958"/>
                  <a:gd name="connsiteY55" fmla="*/ 3212061 h 3358986"/>
                  <a:gd name="connsiteX56" fmla="*/ 684948 w 3402958"/>
                  <a:gd name="connsiteY56" fmla="*/ 3257216 h 3358986"/>
                  <a:gd name="connsiteX57" fmla="*/ 651081 w 3402958"/>
                  <a:gd name="connsiteY57" fmla="*/ 3279794 h 3358986"/>
                  <a:gd name="connsiteX58" fmla="*/ 594636 w 3402958"/>
                  <a:gd name="connsiteY58" fmla="*/ 3313661 h 3358986"/>
                  <a:gd name="connsiteX59" fmla="*/ 549481 w 3402958"/>
                  <a:gd name="connsiteY59" fmla="*/ 3268505 h 3358986"/>
                  <a:gd name="connsiteX60" fmla="*/ 459170 w 3402958"/>
                  <a:gd name="connsiteY60" fmla="*/ 3155616 h 3358986"/>
                  <a:gd name="connsiteX61" fmla="*/ 402725 w 3402958"/>
                  <a:gd name="connsiteY61" fmla="*/ 3076594 h 3358986"/>
                  <a:gd name="connsiteX62" fmla="*/ 357570 w 3402958"/>
                  <a:gd name="connsiteY62" fmla="*/ 3133038 h 3358986"/>
                  <a:gd name="connsiteX63" fmla="*/ 346281 w 3402958"/>
                  <a:gd name="connsiteY63" fmla="*/ 3178194 h 3358986"/>
                  <a:gd name="connsiteX64" fmla="*/ 323703 w 3402958"/>
                  <a:gd name="connsiteY64" fmla="*/ 3234638 h 3358986"/>
                  <a:gd name="connsiteX65" fmla="*/ 255970 w 3402958"/>
                  <a:gd name="connsiteY65" fmla="*/ 3347527 h 3358986"/>
                  <a:gd name="connsiteX66" fmla="*/ 210814 w 3402958"/>
                  <a:gd name="connsiteY66" fmla="*/ 3245927 h 3358986"/>
                  <a:gd name="connsiteX67" fmla="*/ 188236 w 3402958"/>
                  <a:gd name="connsiteY67" fmla="*/ 3178194 h 3358986"/>
                  <a:gd name="connsiteX68" fmla="*/ 109214 w 3402958"/>
                  <a:gd name="connsiteY68" fmla="*/ 3099172 h 3358986"/>
                  <a:gd name="connsiteX69" fmla="*/ 52770 w 3402958"/>
                  <a:gd name="connsiteY69" fmla="*/ 3133038 h 3358986"/>
                  <a:gd name="connsiteX70" fmla="*/ 10403 w 3402958"/>
                  <a:gd name="connsiteY70" fmla="*/ 3174970 h 3358986"/>
                  <a:gd name="connsiteX71" fmla="*/ 0 w 3402958"/>
                  <a:gd name="connsiteY71" fmla="*/ 3181001 h 3358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402958" h="3358986">
                    <a:moveTo>
                      <a:pt x="0" y="0"/>
                    </a:moveTo>
                    <a:lnTo>
                      <a:pt x="3402958" y="0"/>
                    </a:lnTo>
                    <a:lnTo>
                      <a:pt x="3402958" y="3206477"/>
                    </a:lnTo>
                    <a:lnTo>
                      <a:pt x="3386677" y="3195571"/>
                    </a:lnTo>
                    <a:cubicBezTo>
                      <a:pt x="3371076" y="3184814"/>
                      <a:pt x="3356128" y="3173908"/>
                      <a:pt x="3349125" y="3166905"/>
                    </a:cubicBezTo>
                    <a:cubicBezTo>
                      <a:pt x="3328343" y="3146123"/>
                      <a:pt x="3311496" y="3121750"/>
                      <a:pt x="3292681" y="3099172"/>
                    </a:cubicBezTo>
                    <a:cubicBezTo>
                      <a:pt x="3281392" y="3106698"/>
                      <a:pt x="3266340" y="3110460"/>
                      <a:pt x="3258814" y="3121749"/>
                    </a:cubicBezTo>
                    <a:cubicBezTo>
                      <a:pt x="3210119" y="3194792"/>
                      <a:pt x="3224932" y="3200662"/>
                      <a:pt x="3236236" y="3279794"/>
                    </a:cubicBezTo>
                    <a:cubicBezTo>
                      <a:pt x="3217421" y="3264742"/>
                      <a:pt x="3197701" y="3250757"/>
                      <a:pt x="3179792" y="3234638"/>
                    </a:cubicBezTo>
                    <a:cubicBezTo>
                      <a:pt x="3160015" y="3216838"/>
                      <a:pt x="3145796" y="3192479"/>
                      <a:pt x="3123348" y="3178194"/>
                    </a:cubicBezTo>
                    <a:cubicBezTo>
                      <a:pt x="3103269" y="3165417"/>
                      <a:pt x="3078192" y="3163142"/>
                      <a:pt x="3055614" y="3155616"/>
                    </a:cubicBezTo>
                    <a:cubicBezTo>
                      <a:pt x="3055614" y="3155616"/>
                      <a:pt x="3017084" y="3230438"/>
                      <a:pt x="2999170" y="3268505"/>
                    </a:cubicBezTo>
                    <a:cubicBezTo>
                      <a:pt x="2986968" y="3294435"/>
                      <a:pt x="2976592" y="3321186"/>
                      <a:pt x="2965303" y="3347527"/>
                    </a:cubicBezTo>
                    <a:cubicBezTo>
                      <a:pt x="2954014" y="3332475"/>
                      <a:pt x="2943680" y="3316657"/>
                      <a:pt x="2931436" y="3302372"/>
                    </a:cubicBezTo>
                    <a:cubicBezTo>
                      <a:pt x="2921046" y="3290251"/>
                      <a:pt x="2909269" y="3279368"/>
                      <a:pt x="2897570" y="3268505"/>
                    </a:cubicBezTo>
                    <a:lnTo>
                      <a:pt x="2773392" y="3155616"/>
                    </a:lnTo>
                    <a:cubicBezTo>
                      <a:pt x="2765866" y="3166905"/>
                      <a:pt x="2757546" y="3177703"/>
                      <a:pt x="2750814" y="3189483"/>
                    </a:cubicBezTo>
                    <a:cubicBezTo>
                      <a:pt x="2742465" y="3204094"/>
                      <a:pt x="2739416" y="3222060"/>
                      <a:pt x="2728236" y="3234638"/>
                    </a:cubicBezTo>
                    <a:cubicBezTo>
                      <a:pt x="2708711" y="3256604"/>
                      <a:pt x="2683081" y="3272268"/>
                      <a:pt x="2660503" y="3291083"/>
                    </a:cubicBezTo>
                    <a:cubicBezTo>
                      <a:pt x="2643517" y="3265603"/>
                      <a:pt x="2563621" y="3143042"/>
                      <a:pt x="2547614" y="3133038"/>
                    </a:cubicBezTo>
                    <a:cubicBezTo>
                      <a:pt x="2535539" y="3125491"/>
                      <a:pt x="2514326" y="3199039"/>
                      <a:pt x="2513748" y="3200772"/>
                    </a:cubicBezTo>
                    <a:cubicBezTo>
                      <a:pt x="2495881" y="3227572"/>
                      <a:pt x="2478304" y="3255293"/>
                      <a:pt x="2457303" y="3279794"/>
                    </a:cubicBezTo>
                    <a:cubicBezTo>
                      <a:pt x="2446913" y="3291916"/>
                      <a:pt x="2434725" y="3302372"/>
                      <a:pt x="2423436" y="3313661"/>
                    </a:cubicBezTo>
                    <a:cubicBezTo>
                      <a:pt x="2412147" y="3309898"/>
                      <a:pt x="2398862" y="3309806"/>
                      <a:pt x="2389570" y="3302372"/>
                    </a:cubicBezTo>
                    <a:cubicBezTo>
                      <a:pt x="2369675" y="3286456"/>
                      <a:pt x="2363140" y="3256949"/>
                      <a:pt x="2355703" y="3234638"/>
                    </a:cubicBezTo>
                    <a:cubicBezTo>
                      <a:pt x="2348177" y="3223349"/>
                      <a:pt x="2341011" y="3211812"/>
                      <a:pt x="2333125" y="3200772"/>
                    </a:cubicBezTo>
                    <a:cubicBezTo>
                      <a:pt x="2322189" y="3185462"/>
                      <a:pt x="2309696" y="3171271"/>
                      <a:pt x="2299259" y="3155616"/>
                    </a:cubicBezTo>
                    <a:cubicBezTo>
                      <a:pt x="2287088" y="3137359"/>
                      <a:pt x="2282945" y="3112337"/>
                      <a:pt x="2265392" y="3099172"/>
                    </a:cubicBezTo>
                    <a:cubicBezTo>
                      <a:pt x="2250042" y="3087660"/>
                      <a:pt x="2227763" y="3091646"/>
                      <a:pt x="2208948" y="3087883"/>
                    </a:cubicBezTo>
                    <a:cubicBezTo>
                      <a:pt x="2201422" y="3110461"/>
                      <a:pt x="2192908" y="3132733"/>
                      <a:pt x="2186370" y="3155616"/>
                    </a:cubicBezTo>
                    <a:cubicBezTo>
                      <a:pt x="2177845" y="3185452"/>
                      <a:pt x="2174229" y="3216705"/>
                      <a:pt x="2163792" y="3245927"/>
                    </a:cubicBezTo>
                    <a:cubicBezTo>
                      <a:pt x="2155302" y="3269699"/>
                      <a:pt x="2151571" y="3300673"/>
                      <a:pt x="2129925" y="3313661"/>
                    </a:cubicBezTo>
                    <a:cubicBezTo>
                      <a:pt x="2118291" y="3320642"/>
                      <a:pt x="2114874" y="3291083"/>
                      <a:pt x="2107348" y="3279794"/>
                    </a:cubicBezTo>
                    <a:cubicBezTo>
                      <a:pt x="2107348" y="3279794"/>
                      <a:pt x="2063506" y="3247503"/>
                      <a:pt x="2039614" y="3234638"/>
                    </a:cubicBezTo>
                    <a:cubicBezTo>
                      <a:pt x="2014382" y="3221051"/>
                      <a:pt x="1986933" y="3212061"/>
                      <a:pt x="1960592" y="3200772"/>
                    </a:cubicBezTo>
                    <a:lnTo>
                      <a:pt x="1904148" y="3223349"/>
                    </a:lnTo>
                    <a:cubicBezTo>
                      <a:pt x="1869560" y="3237184"/>
                      <a:pt x="1860465" y="3290592"/>
                      <a:pt x="1825125" y="3302372"/>
                    </a:cubicBezTo>
                    <a:cubicBezTo>
                      <a:pt x="1809160" y="3307694"/>
                      <a:pt x="1812446" y="3270826"/>
                      <a:pt x="1802548" y="3257216"/>
                    </a:cubicBezTo>
                    <a:cubicBezTo>
                      <a:pt x="1782143" y="3229159"/>
                      <a:pt x="1757392" y="3204535"/>
                      <a:pt x="1734814" y="3178194"/>
                    </a:cubicBezTo>
                    <a:cubicBezTo>
                      <a:pt x="1719762" y="3181957"/>
                      <a:pt x="1702071" y="3180174"/>
                      <a:pt x="1689659" y="3189483"/>
                    </a:cubicBezTo>
                    <a:cubicBezTo>
                      <a:pt x="1622274" y="3240022"/>
                      <a:pt x="1663462" y="3237679"/>
                      <a:pt x="1621925" y="3291083"/>
                    </a:cubicBezTo>
                    <a:cubicBezTo>
                      <a:pt x="1605589" y="3312086"/>
                      <a:pt x="1584296" y="3328712"/>
                      <a:pt x="1565481" y="3347527"/>
                    </a:cubicBezTo>
                    <a:cubicBezTo>
                      <a:pt x="1487973" y="3270021"/>
                      <a:pt x="1541348" y="3326315"/>
                      <a:pt x="1418725" y="3166905"/>
                    </a:cubicBezTo>
                    <a:lnTo>
                      <a:pt x="1396148" y="3200772"/>
                    </a:lnTo>
                    <a:cubicBezTo>
                      <a:pt x="1381096" y="3223350"/>
                      <a:pt x="1364170" y="3244785"/>
                      <a:pt x="1350992" y="3268505"/>
                    </a:cubicBezTo>
                    <a:cubicBezTo>
                      <a:pt x="1345213" y="3278907"/>
                      <a:pt x="1345025" y="3291729"/>
                      <a:pt x="1339703" y="3302372"/>
                    </a:cubicBezTo>
                    <a:cubicBezTo>
                      <a:pt x="1333635" y="3314507"/>
                      <a:pt x="1324651" y="3324949"/>
                      <a:pt x="1317125" y="3336238"/>
                    </a:cubicBezTo>
                    <a:cubicBezTo>
                      <a:pt x="1251195" y="3314261"/>
                      <a:pt x="1311743" y="3342144"/>
                      <a:pt x="1260681" y="3291083"/>
                    </a:cubicBezTo>
                    <a:cubicBezTo>
                      <a:pt x="1143293" y="3173696"/>
                      <a:pt x="1171506" y="3250473"/>
                      <a:pt x="1147792" y="3155616"/>
                    </a:cubicBezTo>
                    <a:cubicBezTo>
                      <a:pt x="1136503" y="3159379"/>
                      <a:pt x="1124568" y="3161583"/>
                      <a:pt x="1113925" y="3166905"/>
                    </a:cubicBezTo>
                    <a:cubicBezTo>
                      <a:pt x="1097424" y="3175155"/>
                      <a:pt x="1045122" y="3215685"/>
                      <a:pt x="1034903" y="3223349"/>
                    </a:cubicBezTo>
                    <a:cubicBezTo>
                      <a:pt x="1002340" y="3247770"/>
                      <a:pt x="962084" y="3262302"/>
                      <a:pt x="933303" y="3291083"/>
                    </a:cubicBezTo>
                    <a:cubicBezTo>
                      <a:pt x="915454" y="3308932"/>
                      <a:pt x="924425" y="3362386"/>
                      <a:pt x="899436" y="3358816"/>
                    </a:cubicBezTo>
                    <a:cubicBezTo>
                      <a:pt x="869403" y="3354526"/>
                      <a:pt x="873412" y="3303340"/>
                      <a:pt x="854281" y="3279794"/>
                    </a:cubicBezTo>
                    <a:cubicBezTo>
                      <a:pt x="824079" y="3242622"/>
                      <a:pt x="786548" y="3212061"/>
                      <a:pt x="752681" y="3178194"/>
                    </a:cubicBezTo>
                    <a:cubicBezTo>
                      <a:pt x="741392" y="3189483"/>
                      <a:pt x="729204" y="3199939"/>
                      <a:pt x="718814" y="3212061"/>
                    </a:cubicBezTo>
                    <a:cubicBezTo>
                      <a:pt x="706570" y="3226346"/>
                      <a:pt x="698252" y="3243912"/>
                      <a:pt x="684948" y="3257216"/>
                    </a:cubicBezTo>
                    <a:cubicBezTo>
                      <a:pt x="675354" y="3266810"/>
                      <a:pt x="662586" y="3272603"/>
                      <a:pt x="651081" y="3279794"/>
                    </a:cubicBezTo>
                    <a:cubicBezTo>
                      <a:pt x="632474" y="3291423"/>
                      <a:pt x="613451" y="3302372"/>
                      <a:pt x="594636" y="3313661"/>
                    </a:cubicBezTo>
                    <a:cubicBezTo>
                      <a:pt x="528409" y="3291585"/>
                      <a:pt x="585606" y="3320685"/>
                      <a:pt x="549481" y="3268505"/>
                    </a:cubicBezTo>
                    <a:cubicBezTo>
                      <a:pt x="522051" y="3228884"/>
                      <a:pt x="488443" y="3193896"/>
                      <a:pt x="459170" y="3155616"/>
                    </a:cubicBezTo>
                    <a:cubicBezTo>
                      <a:pt x="439507" y="3129902"/>
                      <a:pt x="421540" y="3102935"/>
                      <a:pt x="402725" y="3076594"/>
                    </a:cubicBezTo>
                    <a:cubicBezTo>
                      <a:pt x="387673" y="3095409"/>
                      <a:pt x="369271" y="3111976"/>
                      <a:pt x="357570" y="3133038"/>
                    </a:cubicBezTo>
                    <a:cubicBezTo>
                      <a:pt x="350035" y="3146601"/>
                      <a:pt x="351187" y="3163475"/>
                      <a:pt x="346281" y="3178194"/>
                    </a:cubicBezTo>
                    <a:cubicBezTo>
                      <a:pt x="339873" y="3197418"/>
                      <a:pt x="331229" y="3215823"/>
                      <a:pt x="323703" y="3234638"/>
                    </a:cubicBezTo>
                    <a:cubicBezTo>
                      <a:pt x="307405" y="3275383"/>
                      <a:pt x="278548" y="3309897"/>
                      <a:pt x="255970" y="3347527"/>
                    </a:cubicBezTo>
                    <a:cubicBezTo>
                      <a:pt x="224329" y="3284247"/>
                      <a:pt x="239642" y="3317997"/>
                      <a:pt x="210814" y="3245927"/>
                    </a:cubicBezTo>
                    <a:cubicBezTo>
                      <a:pt x="201975" y="3223830"/>
                      <a:pt x="198879" y="3199480"/>
                      <a:pt x="188236" y="3178194"/>
                    </a:cubicBezTo>
                    <a:cubicBezTo>
                      <a:pt x="167162" y="3136046"/>
                      <a:pt x="145341" y="3126266"/>
                      <a:pt x="109214" y="3099172"/>
                    </a:cubicBezTo>
                    <a:cubicBezTo>
                      <a:pt x="90399" y="3110461"/>
                      <a:pt x="70323" y="3119873"/>
                      <a:pt x="52770" y="3133038"/>
                    </a:cubicBezTo>
                    <a:cubicBezTo>
                      <a:pt x="37302" y="3144640"/>
                      <a:pt x="25258" y="3162090"/>
                      <a:pt x="10403" y="3174970"/>
                    </a:cubicBezTo>
                    <a:lnTo>
                      <a:pt x="0" y="3181001"/>
                    </a:lnTo>
                    <a:close/>
                  </a:path>
                </a:pathLst>
              </a:custGeom>
              <a:noFill/>
              <a:extLst>
                <a:ext uri="{909E8E84-426E-40DD-AFC4-6F175D3DCCD1}">
                  <a14:hiddenFill xmlns:a14="http://schemas.microsoft.com/office/drawing/2010/main">
                    <a:solidFill>
                      <a:srgbClr val="FFFFFF"/>
                    </a:solidFill>
                  </a14:hiddenFill>
                </a:ext>
              </a:extLst>
            </p:spPr>
          </p:pic>
          <p:sp>
            <p:nvSpPr>
              <p:cNvPr id="18" name="Freeform: Shape 17">
                <a:extLst>
                  <a:ext uri="{FF2B5EF4-FFF2-40B4-BE49-F238E27FC236}">
                    <a16:creationId xmlns:a16="http://schemas.microsoft.com/office/drawing/2014/main" id="{D0878E08-0EAD-77AC-1340-561DB9AF91A0}"/>
                  </a:ext>
                </a:extLst>
              </p:cNvPr>
              <p:cNvSpPr/>
              <p:nvPr/>
            </p:nvSpPr>
            <p:spPr>
              <a:xfrm>
                <a:off x="6972300" y="2882900"/>
                <a:ext cx="3530600" cy="3219450"/>
              </a:xfrm>
              <a:custGeom>
                <a:avLst/>
                <a:gdLst>
                  <a:gd name="connsiteX0" fmla="*/ 0 w 3530600"/>
                  <a:gd name="connsiteY0" fmla="*/ 0 h 3219450"/>
                  <a:gd name="connsiteX1" fmla="*/ 3530600 w 3530600"/>
                  <a:gd name="connsiteY1" fmla="*/ 0 h 3219450"/>
                  <a:gd name="connsiteX2" fmla="*/ 3530600 w 3530600"/>
                  <a:gd name="connsiteY2" fmla="*/ 3084309 h 3219450"/>
                  <a:gd name="connsiteX3" fmla="*/ 3515077 w 3530600"/>
                  <a:gd name="connsiteY3" fmla="*/ 3110181 h 3219450"/>
                  <a:gd name="connsiteX4" fmla="*/ 3464059 w 3530600"/>
                  <a:gd name="connsiteY4" fmla="*/ 3194717 h 3219450"/>
                  <a:gd name="connsiteX5" fmla="*/ 3453630 w 3530600"/>
                  <a:gd name="connsiteY5" fmla="*/ 3219450 h 3219450"/>
                  <a:gd name="connsiteX6" fmla="*/ 3436168 w 3530600"/>
                  <a:gd name="connsiteY6" fmla="*/ 3219450 h 3219450"/>
                  <a:gd name="connsiteX7" fmla="*/ 3423930 w 3530600"/>
                  <a:gd name="connsiteY7" fmla="*/ 3203123 h 3219450"/>
                  <a:gd name="connsiteX8" fmla="*/ 3278010 w 3530600"/>
                  <a:gd name="connsiteY8" fmla="*/ 3019870 h 3219450"/>
                  <a:gd name="connsiteX9" fmla="*/ 3187699 w 3530600"/>
                  <a:gd name="connsiteY9" fmla="*/ 3110181 h 3219450"/>
                  <a:gd name="connsiteX10" fmla="*/ 3097388 w 3530600"/>
                  <a:gd name="connsiteY10" fmla="*/ 3177914 h 3219450"/>
                  <a:gd name="connsiteX11" fmla="*/ 3052232 w 3530600"/>
                  <a:gd name="connsiteY11" fmla="*/ 3098892 h 3219450"/>
                  <a:gd name="connsiteX12" fmla="*/ 2950632 w 3530600"/>
                  <a:gd name="connsiteY12" fmla="*/ 2997292 h 3219450"/>
                  <a:gd name="connsiteX13" fmla="*/ 2928055 w 3530600"/>
                  <a:gd name="connsiteY13" fmla="*/ 3031159 h 3219450"/>
                  <a:gd name="connsiteX14" fmla="*/ 2905477 w 3530600"/>
                  <a:gd name="connsiteY14" fmla="*/ 3110181 h 3219450"/>
                  <a:gd name="connsiteX15" fmla="*/ 2871610 w 3530600"/>
                  <a:gd name="connsiteY15" fmla="*/ 3155336 h 3219450"/>
                  <a:gd name="connsiteX16" fmla="*/ 2837743 w 3530600"/>
                  <a:gd name="connsiteY16" fmla="*/ 3076314 h 3219450"/>
                  <a:gd name="connsiteX17" fmla="*/ 2770010 w 3530600"/>
                  <a:gd name="connsiteY17" fmla="*/ 2963425 h 3219450"/>
                  <a:gd name="connsiteX18" fmla="*/ 2668410 w 3530600"/>
                  <a:gd name="connsiteY18" fmla="*/ 3110181 h 3219450"/>
                  <a:gd name="connsiteX19" fmla="*/ 2623255 w 3530600"/>
                  <a:gd name="connsiteY19" fmla="*/ 3189203 h 3219450"/>
                  <a:gd name="connsiteX20" fmla="*/ 2521655 w 3530600"/>
                  <a:gd name="connsiteY20" fmla="*/ 3008581 h 3219450"/>
                  <a:gd name="connsiteX21" fmla="*/ 2465210 w 3530600"/>
                  <a:gd name="connsiteY21" fmla="*/ 2963425 h 3219450"/>
                  <a:gd name="connsiteX22" fmla="*/ 2431343 w 3530600"/>
                  <a:gd name="connsiteY22" fmla="*/ 3031159 h 3219450"/>
                  <a:gd name="connsiteX23" fmla="*/ 2397477 w 3530600"/>
                  <a:gd name="connsiteY23" fmla="*/ 3076314 h 3219450"/>
                  <a:gd name="connsiteX24" fmla="*/ 2329743 w 3530600"/>
                  <a:gd name="connsiteY24" fmla="*/ 2952136 h 3219450"/>
                  <a:gd name="connsiteX25" fmla="*/ 2295877 w 3530600"/>
                  <a:gd name="connsiteY25" fmla="*/ 2918270 h 3219450"/>
                  <a:gd name="connsiteX26" fmla="*/ 2216855 w 3530600"/>
                  <a:gd name="connsiteY26" fmla="*/ 2839248 h 3219450"/>
                  <a:gd name="connsiteX27" fmla="*/ 2194277 w 3530600"/>
                  <a:gd name="connsiteY27" fmla="*/ 2873114 h 3219450"/>
                  <a:gd name="connsiteX28" fmla="*/ 2194277 w 3530600"/>
                  <a:gd name="connsiteY28" fmla="*/ 3065025 h 3219450"/>
                  <a:gd name="connsiteX29" fmla="*/ 2160410 w 3530600"/>
                  <a:gd name="connsiteY29" fmla="*/ 3076314 h 3219450"/>
                  <a:gd name="connsiteX30" fmla="*/ 2137832 w 3530600"/>
                  <a:gd name="connsiteY30" fmla="*/ 3031159 h 3219450"/>
                  <a:gd name="connsiteX31" fmla="*/ 2081388 w 3530600"/>
                  <a:gd name="connsiteY31" fmla="*/ 2952136 h 3219450"/>
                  <a:gd name="connsiteX32" fmla="*/ 2036232 w 3530600"/>
                  <a:gd name="connsiteY32" fmla="*/ 3031159 h 3219450"/>
                  <a:gd name="connsiteX33" fmla="*/ 1991077 w 3530600"/>
                  <a:gd name="connsiteY33" fmla="*/ 3053736 h 3219450"/>
                  <a:gd name="connsiteX34" fmla="*/ 1968499 w 3530600"/>
                  <a:gd name="connsiteY34" fmla="*/ 2986003 h 3219450"/>
                  <a:gd name="connsiteX35" fmla="*/ 1934632 w 3530600"/>
                  <a:gd name="connsiteY35" fmla="*/ 2918270 h 3219450"/>
                  <a:gd name="connsiteX36" fmla="*/ 1900766 w 3530600"/>
                  <a:gd name="connsiteY36" fmla="*/ 2963425 h 3219450"/>
                  <a:gd name="connsiteX37" fmla="*/ 1878188 w 3530600"/>
                  <a:gd name="connsiteY37" fmla="*/ 2997292 h 3219450"/>
                  <a:gd name="connsiteX38" fmla="*/ 1833032 w 3530600"/>
                  <a:gd name="connsiteY38" fmla="*/ 3042448 h 3219450"/>
                  <a:gd name="connsiteX39" fmla="*/ 1799166 w 3530600"/>
                  <a:gd name="connsiteY39" fmla="*/ 3019870 h 3219450"/>
                  <a:gd name="connsiteX40" fmla="*/ 1787877 w 3530600"/>
                  <a:gd name="connsiteY40" fmla="*/ 2963425 h 3219450"/>
                  <a:gd name="connsiteX41" fmla="*/ 1742721 w 3530600"/>
                  <a:gd name="connsiteY41" fmla="*/ 2873114 h 3219450"/>
                  <a:gd name="connsiteX42" fmla="*/ 1663699 w 3530600"/>
                  <a:gd name="connsiteY42" fmla="*/ 2952136 h 3219450"/>
                  <a:gd name="connsiteX43" fmla="*/ 1516943 w 3530600"/>
                  <a:gd name="connsiteY43" fmla="*/ 3098892 h 3219450"/>
                  <a:gd name="connsiteX44" fmla="*/ 1404055 w 3530600"/>
                  <a:gd name="connsiteY44" fmla="*/ 2918270 h 3219450"/>
                  <a:gd name="connsiteX45" fmla="*/ 1336321 w 3530600"/>
                  <a:gd name="connsiteY45" fmla="*/ 3053736 h 3219450"/>
                  <a:gd name="connsiteX46" fmla="*/ 1313743 w 3530600"/>
                  <a:gd name="connsiteY46" fmla="*/ 3019870 h 3219450"/>
                  <a:gd name="connsiteX47" fmla="*/ 1246010 w 3530600"/>
                  <a:gd name="connsiteY47" fmla="*/ 2906981 h 3219450"/>
                  <a:gd name="connsiteX48" fmla="*/ 1223432 w 3530600"/>
                  <a:gd name="connsiteY48" fmla="*/ 2997292 h 3219450"/>
                  <a:gd name="connsiteX49" fmla="*/ 1200855 w 3530600"/>
                  <a:gd name="connsiteY49" fmla="*/ 3042448 h 3219450"/>
                  <a:gd name="connsiteX50" fmla="*/ 1189566 w 3530600"/>
                  <a:gd name="connsiteY50" fmla="*/ 3008581 h 3219450"/>
                  <a:gd name="connsiteX51" fmla="*/ 1099255 w 3530600"/>
                  <a:gd name="connsiteY51" fmla="*/ 2895692 h 3219450"/>
                  <a:gd name="connsiteX52" fmla="*/ 1087966 w 3530600"/>
                  <a:gd name="connsiteY52" fmla="*/ 3008581 h 3219450"/>
                  <a:gd name="connsiteX53" fmla="*/ 1087966 w 3530600"/>
                  <a:gd name="connsiteY53" fmla="*/ 3076314 h 3219450"/>
                  <a:gd name="connsiteX54" fmla="*/ 986366 w 3530600"/>
                  <a:gd name="connsiteY54" fmla="*/ 2952136 h 3219450"/>
                  <a:gd name="connsiteX55" fmla="*/ 884766 w 3530600"/>
                  <a:gd name="connsiteY55" fmla="*/ 2839248 h 3219450"/>
                  <a:gd name="connsiteX56" fmla="*/ 839610 w 3530600"/>
                  <a:gd name="connsiteY56" fmla="*/ 2884403 h 3219450"/>
                  <a:gd name="connsiteX57" fmla="*/ 771877 w 3530600"/>
                  <a:gd name="connsiteY57" fmla="*/ 3166625 h 3219450"/>
                  <a:gd name="connsiteX58" fmla="*/ 738010 w 3530600"/>
                  <a:gd name="connsiteY58" fmla="*/ 3155336 h 3219450"/>
                  <a:gd name="connsiteX59" fmla="*/ 715432 w 3530600"/>
                  <a:gd name="connsiteY59" fmla="*/ 3110181 h 3219450"/>
                  <a:gd name="connsiteX60" fmla="*/ 681566 w 3530600"/>
                  <a:gd name="connsiteY60" fmla="*/ 3065025 h 3219450"/>
                  <a:gd name="connsiteX61" fmla="*/ 568677 w 3530600"/>
                  <a:gd name="connsiteY61" fmla="*/ 2839248 h 3219450"/>
                  <a:gd name="connsiteX62" fmla="*/ 534810 w 3530600"/>
                  <a:gd name="connsiteY62" fmla="*/ 2873114 h 3219450"/>
                  <a:gd name="connsiteX63" fmla="*/ 523521 w 3530600"/>
                  <a:gd name="connsiteY63" fmla="*/ 2906981 h 3219450"/>
                  <a:gd name="connsiteX64" fmla="*/ 478366 w 3530600"/>
                  <a:gd name="connsiteY64" fmla="*/ 3144048 h 3219450"/>
                  <a:gd name="connsiteX65" fmla="*/ 320321 w 3530600"/>
                  <a:gd name="connsiteY65" fmla="*/ 2918270 h 3219450"/>
                  <a:gd name="connsiteX66" fmla="*/ 263877 w 3530600"/>
                  <a:gd name="connsiteY66" fmla="*/ 2906981 h 3219450"/>
                  <a:gd name="connsiteX67" fmla="*/ 252588 w 3530600"/>
                  <a:gd name="connsiteY67" fmla="*/ 2952136 h 3219450"/>
                  <a:gd name="connsiteX68" fmla="*/ 230010 w 3530600"/>
                  <a:gd name="connsiteY68" fmla="*/ 2997292 h 3219450"/>
                  <a:gd name="connsiteX69" fmla="*/ 218721 w 3530600"/>
                  <a:gd name="connsiteY69" fmla="*/ 3087603 h 3219450"/>
                  <a:gd name="connsiteX70" fmla="*/ 184855 w 3530600"/>
                  <a:gd name="connsiteY70" fmla="*/ 3053736 h 3219450"/>
                  <a:gd name="connsiteX71" fmla="*/ 117121 w 3530600"/>
                  <a:gd name="connsiteY71" fmla="*/ 2952136 h 3219450"/>
                  <a:gd name="connsiteX72" fmla="*/ 4232 w 3530600"/>
                  <a:gd name="connsiteY72" fmla="*/ 2850536 h 3219450"/>
                  <a:gd name="connsiteX73" fmla="*/ 0 w 3530600"/>
                  <a:gd name="connsiteY73" fmla="*/ 2853335 h 321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530600" h="3219450">
                    <a:moveTo>
                      <a:pt x="0" y="0"/>
                    </a:moveTo>
                    <a:lnTo>
                      <a:pt x="3530600" y="0"/>
                    </a:lnTo>
                    <a:lnTo>
                      <a:pt x="3530600" y="3084309"/>
                    </a:lnTo>
                    <a:lnTo>
                      <a:pt x="3515077" y="3110181"/>
                    </a:lnTo>
                    <a:cubicBezTo>
                      <a:pt x="3461460" y="3190608"/>
                      <a:pt x="3493330" y="3123824"/>
                      <a:pt x="3464059" y="3194717"/>
                    </a:cubicBezTo>
                    <a:lnTo>
                      <a:pt x="3453630" y="3219450"/>
                    </a:lnTo>
                    <a:lnTo>
                      <a:pt x="3436168" y="3219450"/>
                    </a:lnTo>
                    <a:lnTo>
                      <a:pt x="3423930" y="3203123"/>
                    </a:lnTo>
                    <a:cubicBezTo>
                      <a:pt x="3380726" y="3145497"/>
                      <a:pt x="3406828" y="3180892"/>
                      <a:pt x="3278010" y="3019870"/>
                    </a:cubicBezTo>
                    <a:cubicBezTo>
                      <a:pt x="3199459" y="3046054"/>
                      <a:pt x="3289076" y="3008804"/>
                      <a:pt x="3187699" y="3110181"/>
                    </a:cubicBezTo>
                    <a:cubicBezTo>
                      <a:pt x="3161091" y="3136789"/>
                      <a:pt x="3134888" y="3181039"/>
                      <a:pt x="3097388" y="3177914"/>
                    </a:cubicBezTo>
                    <a:cubicBezTo>
                      <a:pt x="3067155" y="3175395"/>
                      <a:pt x="3071363" y="3122438"/>
                      <a:pt x="3052232" y="3098892"/>
                    </a:cubicBezTo>
                    <a:cubicBezTo>
                      <a:pt x="3022030" y="3061720"/>
                      <a:pt x="2984499" y="3031159"/>
                      <a:pt x="2950632" y="2997292"/>
                    </a:cubicBezTo>
                    <a:cubicBezTo>
                      <a:pt x="2943106" y="3008581"/>
                      <a:pt x="2934123" y="3019024"/>
                      <a:pt x="2928055" y="3031159"/>
                    </a:cubicBezTo>
                    <a:cubicBezTo>
                      <a:pt x="2919956" y="3047356"/>
                      <a:pt x="2909095" y="3095710"/>
                      <a:pt x="2905477" y="3110181"/>
                    </a:cubicBezTo>
                    <a:cubicBezTo>
                      <a:pt x="2894188" y="3125233"/>
                      <a:pt x="2888438" y="3163750"/>
                      <a:pt x="2871610" y="3155336"/>
                    </a:cubicBezTo>
                    <a:cubicBezTo>
                      <a:pt x="2845978" y="3142520"/>
                      <a:pt x="2851152" y="3101641"/>
                      <a:pt x="2837743" y="3076314"/>
                    </a:cubicBezTo>
                    <a:cubicBezTo>
                      <a:pt x="2817211" y="3037530"/>
                      <a:pt x="2792588" y="3001055"/>
                      <a:pt x="2770010" y="2963425"/>
                    </a:cubicBezTo>
                    <a:cubicBezTo>
                      <a:pt x="2717396" y="3068653"/>
                      <a:pt x="2785422" y="2939981"/>
                      <a:pt x="2668410" y="3110181"/>
                    </a:cubicBezTo>
                    <a:cubicBezTo>
                      <a:pt x="2651223" y="3135181"/>
                      <a:pt x="2638307" y="3162862"/>
                      <a:pt x="2623255" y="3189203"/>
                    </a:cubicBezTo>
                    <a:cubicBezTo>
                      <a:pt x="2577298" y="3097290"/>
                      <a:pt x="2609156" y="3158584"/>
                      <a:pt x="2521655" y="3008581"/>
                    </a:cubicBezTo>
                    <a:cubicBezTo>
                      <a:pt x="2502840" y="2993529"/>
                      <a:pt x="2488586" y="2957581"/>
                      <a:pt x="2465210" y="2963425"/>
                    </a:cubicBezTo>
                    <a:cubicBezTo>
                      <a:pt x="2440721" y="2969547"/>
                      <a:pt x="2444330" y="3009513"/>
                      <a:pt x="2431343" y="3031159"/>
                    </a:cubicBezTo>
                    <a:cubicBezTo>
                      <a:pt x="2421663" y="3047292"/>
                      <a:pt x="2408766" y="3061262"/>
                      <a:pt x="2397477" y="3076314"/>
                    </a:cubicBezTo>
                    <a:cubicBezTo>
                      <a:pt x="2372253" y="3013256"/>
                      <a:pt x="2376187" y="3011850"/>
                      <a:pt x="2329743" y="2952136"/>
                    </a:cubicBezTo>
                    <a:cubicBezTo>
                      <a:pt x="2319942" y="2939534"/>
                      <a:pt x="2305678" y="2930872"/>
                      <a:pt x="2295877" y="2918270"/>
                    </a:cubicBezTo>
                    <a:cubicBezTo>
                      <a:pt x="2232476" y="2836754"/>
                      <a:pt x="2281570" y="2860819"/>
                      <a:pt x="2216855" y="2839248"/>
                    </a:cubicBezTo>
                    <a:cubicBezTo>
                      <a:pt x="2209329" y="2850537"/>
                      <a:pt x="2198176" y="2860119"/>
                      <a:pt x="2194277" y="2873114"/>
                    </a:cubicBezTo>
                    <a:cubicBezTo>
                      <a:pt x="2173064" y="2943821"/>
                      <a:pt x="2186843" y="2990686"/>
                      <a:pt x="2194277" y="3065025"/>
                    </a:cubicBezTo>
                    <a:cubicBezTo>
                      <a:pt x="2182988" y="3068788"/>
                      <a:pt x="2170614" y="3082436"/>
                      <a:pt x="2160410" y="3076314"/>
                    </a:cubicBezTo>
                    <a:cubicBezTo>
                      <a:pt x="2145980" y="3067656"/>
                      <a:pt x="2146867" y="3045356"/>
                      <a:pt x="2137832" y="3031159"/>
                    </a:cubicBezTo>
                    <a:cubicBezTo>
                      <a:pt x="2120453" y="3003849"/>
                      <a:pt x="2100203" y="2978477"/>
                      <a:pt x="2081388" y="2952136"/>
                    </a:cubicBezTo>
                    <a:cubicBezTo>
                      <a:pt x="1983133" y="3017639"/>
                      <a:pt x="2118662" y="2915756"/>
                      <a:pt x="2036232" y="3031159"/>
                    </a:cubicBezTo>
                    <a:cubicBezTo>
                      <a:pt x="2026451" y="3044853"/>
                      <a:pt x="2006129" y="3046210"/>
                      <a:pt x="1991077" y="3053736"/>
                    </a:cubicBezTo>
                    <a:cubicBezTo>
                      <a:pt x="1991077" y="3053736"/>
                      <a:pt x="1977653" y="3007971"/>
                      <a:pt x="1968499" y="2986003"/>
                    </a:cubicBezTo>
                    <a:cubicBezTo>
                      <a:pt x="1958790" y="2962702"/>
                      <a:pt x="1945921" y="2940848"/>
                      <a:pt x="1934632" y="2918270"/>
                    </a:cubicBezTo>
                    <a:cubicBezTo>
                      <a:pt x="1923343" y="2933322"/>
                      <a:pt x="1911702" y="2948115"/>
                      <a:pt x="1900766" y="2963425"/>
                    </a:cubicBezTo>
                    <a:cubicBezTo>
                      <a:pt x="1892880" y="2974466"/>
                      <a:pt x="1887018" y="2986991"/>
                      <a:pt x="1878188" y="2997292"/>
                    </a:cubicBezTo>
                    <a:cubicBezTo>
                      <a:pt x="1864335" y="3013454"/>
                      <a:pt x="1848084" y="3027396"/>
                      <a:pt x="1833032" y="3042448"/>
                    </a:cubicBezTo>
                    <a:cubicBezTo>
                      <a:pt x="1821743" y="3034922"/>
                      <a:pt x="1805897" y="3031650"/>
                      <a:pt x="1799166" y="3019870"/>
                    </a:cubicBezTo>
                    <a:cubicBezTo>
                      <a:pt x="1789646" y="3003210"/>
                      <a:pt x="1791640" y="2982240"/>
                      <a:pt x="1787877" y="2963425"/>
                    </a:cubicBezTo>
                    <a:cubicBezTo>
                      <a:pt x="1781276" y="2930422"/>
                      <a:pt x="1757773" y="2903218"/>
                      <a:pt x="1742721" y="2873114"/>
                    </a:cubicBezTo>
                    <a:cubicBezTo>
                      <a:pt x="1688807" y="2909058"/>
                      <a:pt x="1717331" y="2885098"/>
                      <a:pt x="1663699" y="2952136"/>
                    </a:cubicBezTo>
                    <a:cubicBezTo>
                      <a:pt x="1620481" y="3006157"/>
                      <a:pt x="1565862" y="3049973"/>
                      <a:pt x="1516943" y="3098892"/>
                    </a:cubicBezTo>
                    <a:cubicBezTo>
                      <a:pt x="1486842" y="3008580"/>
                      <a:pt x="1512428" y="3074809"/>
                      <a:pt x="1404055" y="2918270"/>
                    </a:cubicBezTo>
                    <a:cubicBezTo>
                      <a:pt x="1393369" y="2950328"/>
                      <a:pt x="1371336" y="3036229"/>
                      <a:pt x="1336321" y="3053736"/>
                    </a:cubicBezTo>
                    <a:cubicBezTo>
                      <a:pt x="1324186" y="3059804"/>
                      <a:pt x="1320854" y="3031425"/>
                      <a:pt x="1313743" y="3019870"/>
                    </a:cubicBezTo>
                    <a:cubicBezTo>
                      <a:pt x="1290744" y="2982496"/>
                      <a:pt x="1268588" y="2944611"/>
                      <a:pt x="1246010" y="2906981"/>
                    </a:cubicBezTo>
                    <a:cubicBezTo>
                      <a:pt x="1246010" y="2906981"/>
                      <a:pt x="1233244" y="2967854"/>
                      <a:pt x="1223432" y="2997292"/>
                    </a:cubicBezTo>
                    <a:cubicBezTo>
                      <a:pt x="1218110" y="3013257"/>
                      <a:pt x="1216820" y="3037126"/>
                      <a:pt x="1200855" y="3042448"/>
                    </a:cubicBezTo>
                    <a:cubicBezTo>
                      <a:pt x="1189566" y="3046211"/>
                      <a:pt x="1196339" y="3018365"/>
                      <a:pt x="1189566" y="3008581"/>
                    </a:cubicBezTo>
                    <a:cubicBezTo>
                      <a:pt x="1162136" y="2968960"/>
                      <a:pt x="1129359" y="2933322"/>
                      <a:pt x="1099255" y="2895692"/>
                    </a:cubicBezTo>
                    <a:cubicBezTo>
                      <a:pt x="1095492" y="2933322"/>
                      <a:pt x="1087966" y="2970764"/>
                      <a:pt x="1087966" y="3008581"/>
                    </a:cubicBezTo>
                    <a:cubicBezTo>
                      <a:pt x="1087966" y="3084199"/>
                      <a:pt x="1114432" y="3155711"/>
                      <a:pt x="1087966" y="3076314"/>
                    </a:cubicBezTo>
                    <a:cubicBezTo>
                      <a:pt x="943789" y="2932140"/>
                      <a:pt x="1116182" y="3111910"/>
                      <a:pt x="986366" y="2952136"/>
                    </a:cubicBezTo>
                    <a:cubicBezTo>
                      <a:pt x="954442" y="2912845"/>
                      <a:pt x="918633" y="2876877"/>
                      <a:pt x="884766" y="2839248"/>
                    </a:cubicBezTo>
                    <a:lnTo>
                      <a:pt x="839610" y="2884403"/>
                    </a:lnTo>
                    <a:cubicBezTo>
                      <a:pt x="812213" y="2911800"/>
                      <a:pt x="784524" y="3090745"/>
                      <a:pt x="771877" y="3166625"/>
                    </a:cubicBezTo>
                    <a:cubicBezTo>
                      <a:pt x="760588" y="3162862"/>
                      <a:pt x="746424" y="3163750"/>
                      <a:pt x="738010" y="3155336"/>
                    </a:cubicBezTo>
                    <a:cubicBezTo>
                      <a:pt x="726110" y="3143437"/>
                      <a:pt x="724351" y="3124451"/>
                      <a:pt x="715432" y="3110181"/>
                    </a:cubicBezTo>
                    <a:cubicBezTo>
                      <a:pt x="705460" y="3094226"/>
                      <a:pt x="692855" y="3080077"/>
                      <a:pt x="681566" y="3065025"/>
                    </a:cubicBezTo>
                    <a:cubicBezTo>
                      <a:pt x="631082" y="2997711"/>
                      <a:pt x="606307" y="2914507"/>
                      <a:pt x="568677" y="2839248"/>
                    </a:cubicBezTo>
                    <a:cubicBezTo>
                      <a:pt x="557388" y="2850537"/>
                      <a:pt x="543666" y="2859831"/>
                      <a:pt x="534810" y="2873114"/>
                    </a:cubicBezTo>
                    <a:cubicBezTo>
                      <a:pt x="528209" y="2883015"/>
                      <a:pt x="528209" y="2896044"/>
                      <a:pt x="523521" y="2906981"/>
                    </a:cubicBezTo>
                    <a:cubicBezTo>
                      <a:pt x="469359" y="3033357"/>
                      <a:pt x="513540" y="2845055"/>
                      <a:pt x="478366" y="3144048"/>
                    </a:cubicBezTo>
                    <a:cubicBezTo>
                      <a:pt x="478366" y="3144048"/>
                      <a:pt x="381955" y="2986392"/>
                      <a:pt x="320321" y="2918270"/>
                    </a:cubicBezTo>
                    <a:cubicBezTo>
                      <a:pt x="307448" y="2904042"/>
                      <a:pt x="282692" y="2910744"/>
                      <a:pt x="263877" y="2906981"/>
                    </a:cubicBezTo>
                    <a:cubicBezTo>
                      <a:pt x="260114" y="2922033"/>
                      <a:pt x="258036" y="2937609"/>
                      <a:pt x="252588" y="2952136"/>
                    </a:cubicBezTo>
                    <a:cubicBezTo>
                      <a:pt x="246679" y="2967893"/>
                      <a:pt x="234092" y="2980966"/>
                      <a:pt x="230010" y="2997292"/>
                    </a:cubicBezTo>
                    <a:cubicBezTo>
                      <a:pt x="222652" y="3026724"/>
                      <a:pt x="222484" y="3057499"/>
                      <a:pt x="218721" y="3087603"/>
                    </a:cubicBezTo>
                    <a:cubicBezTo>
                      <a:pt x="207432" y="3076314"/>
                      <a:pt x="194434" y="3066508"/>
                      <a:pt x="184855" y="3053736"/>
                    </a:cubicBezTo>
                    <a:cubicBezTo>
                      <a:pt x="160433" y="3021174"/>
                      <a:pt x="144163" y="2982558"/>
                      <a:pt x="117121" y="2952136"/>
                    </a:cubicBezTo>
                    <a:cubicBezTo>
                      <a:pt x="83487" y="2914298"/>
                      <a:pt x="41862" y="2884403"/>
                      <a:pt x="4232" y="2850536"/>
                    </a:cubicBezTo>
                    <a:lnTo>
                      <a:pt x="0" y="2853335"/>
                    </a:lnTo>
                    <a:close/>
                  </a:path>
                </a:pathLst>
              </a:cu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4BCB00C3-BFB3-88CA-79EE-86FF2D4ACC85}"/>
                  </a:ext>
                </a:extLst>
              </p:cNvPr>
              <p:cNvSpPr/>
              <p:nvPr/>
            </p:nvSpPr>
            <p:spPr>
              <a:xfrm>
                <a:off x="6943134" y="2979683"/>
                <a:ext cx="129277" cy="2771578"/>
              </a:xfrm>
              <a:prstGeom prst="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F81B267B-93D1-79BB-C384-8783E6848E04}"/>
                </a:ext>
              </a:extLst>
            </p:cNvPr>
            <p:cNvSpPr/>
            <p:nvPr/>
          </p:nvSpPr>
          <p:spPr>
            <a:xfrm>
              <a:off x="10020941" y="1086263"/>
              <a:ext cx="372371" cy="1564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de-CH" sz="1200" dirty="0">
                  <a:solidFill>
                    <a:schemeClr val="tx1"/>
                  </a:solidFill>
                </a:rPr>
                <a:t>2023</a:t>
              </a:r>
              <a:endParaRPr lang="en-US" sz="1200" dirty="0">
                <a:solidFill>
                  <a:schemeClr val="tx1"/>
                </a:solidFill>
              </a:endParaRPr>
            </a:p>
          </p:txBody>
        </p:sp>
        <p:sp>
          <p:nvSpPr>
            <p:cNvPr id="25" name="Rectangle 24">
              <a:extLst>
                <a:ext uri="{FF2B5EF4-FFF2-40B4-BE49-F238E27FC236}">
                  <a16:creationId xmlns:a16="http://schemas.microsoft.com/office/drawing/2014/main" id="{B25A5B0A-18BE-0BED-6C4D-45B2DCE2A44E}"/>
                </a:ext>
              </a:extLst>
            </p:cNvPr>
            <p:cNvSpPr/>
            <p:nvPr/>
          </p:nvSpPr>
          <p:spPr>
            <a:xfrm>
              <a:off x="9439618" y="835444"/>
              <a:ext cx="953694" cy="17810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de-CH" sz="1400" b="1" dirty="0">
                  <a:solidFill>
                    <a:schemeClr val="bg1">
                      <a:lumMod val="50000"/>
                    </a:schemeClr>
                  </a:solidFill>
                </a:rPr>
                <a:t>SONNTAG</a:t>
              </a:r>
              <a:endParaRPr lang="en-US" sz="1400" b="1" dirty="0">
                <a:solidFill>
                  <a:schemeClr val="bg1">
                    <a:lumMod val="50000"/>
                  </a:schemeClr>
                </a:solidFill>
              </a:endParaRPr>
            </a:p>
          </p:txBody>
        </p:sp>
        <p:sp>
          <p:nvSpPr>
            <p:cNvPr id="26" name="Rectangle 25">
              <a:extLst>
                <a:ext uri="{FF2B5EF4-FFF2-40B4-BE49-F238E27FC236}">
                  <a16:creationId xmlns:a16="http://schemas.microsoft.com/office/drawing/2014/main" id="{E572AA91-3693-3E1F-9A4C-0710D30E3C63}"/>
                </a:ext>
              </a:extLst>
            </p:cNvPr>
            <p:cNvSpPr/>
            <p:nvPr/>
          </p:nvSpPr>
          <p:spPr>
            <a:xfrm>
              <a:off x="1647008" y="2181688"/>
              <a:ext cx="2405798" cy="1564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72000" rIns="0" rtlCol="0" anchor="ctr"/>
            <a:lstStyle/>
            <a:p>
              <a:r>
                <a:rPr lang="de-CH" sz="1050" dirty="0">
                  <a:solidFill>
                    <a:schemeClr val="tx1"/>
                  </a:solidFill>
                </a:rPr>
                <a:t>BERN, SONNTAG, 27. AUGUST 2023</a:t>
              </a:r>
              <a:endParaRPr lang="en-US" sz="1050" dirty="0">
                <a:solidFill>
                  <a:schemeClr val="tx1"/>
                </a:solidFill>
              </a:endParaRPr>
            </a:p>
          </p:txBody>
        </p:sp>
      </p:grpSp>
      <p:sp>
        <p:nvSpPr>
          <p:cNvPr id="28" name="TextBox 27">
            <a:extLst>
              <a:ext uri="{FF2B5EF4-FFF2-40B4-BE49-F238E27FC236}">
                <a16:creationId xmlns:a16="http://schemas.microsoft.com/office/drawing/2014/main" id="{51E3737F-3D14-EA26-FA2C-55BF7DC5B6BC}"/>
              </a:ext>
            </a:extLst>
          </p:cNvPr>
          <p:cNvSpPr txBox="1"/>
          <p:nvPr/>
        </p:nvSpPr>
        <p:spPr>
          <a:xfrm>
            <a:off x="6972300" y="2867991"/>
            <a:ext cx="3385540" cy="1815882"/>
          </a:xfrm>
          <a:prstGeom prst="rect">
            <a:avLst/>
          </a:prstGeom>
          <a:noFill/>
        </p:spPr>
        <p:txBody>
          <a:bodyPr wrap="square" rtlCol="0">
            <a:spAutoFit/>
          </a:bodyPr>
          <a:lstStyle/>
          <a:p>
            <a:r>
              <a:rPr lang="de-CH" sz="2800" b="1" dirty="0"/>
              <a:t>Elektroschrott: Fünf Milliarden Telefone werden im Jahr 2023 weggeworfen</a:t>
            </a:r>
            <a:endParaRPr lang="en-US" sz="2800" b="1" dirty="0"/>
          </a:p>
        </p:txBody>
      </p:sp>
      <p:sp>
        <p:nvSpPr>
          <p:cNvPr id="29" name="TextBox 28">
            <a:extLst>
              <a:ext uri="{FF2B5EF4-FFF2-40B4-BE49-F238E27FC236}">
                <a16:creationId xmlns:a16="http://schemas.microsoft.com/office/drawing/2014/main" id="{97D2F926-96CE-625D-01E5-24D06DA6D7B5}"/>
              </a:ext>
            </a:extLst>
          </p:cNvPr>
          <p:cNvSpPr txBox="1"/>
          <p:nvPr/>
        </p:nvSpPr>
        <p:spPr>
          <a:xfrm>
            <a:off x="6972300" y="4737340"/>
            <a:ext cx="3385540" cy="1061829"/>
          </a:xfrm>
          <a:prstGeom prst="rect">
            <a:avLst/>
          </a:prstGeom>
          <a:noFill/>
        </p:spPr>
        <p:txBody>
          <a:bodyPr wrap="square" rtlCol="0">
            <a:spAutoFit/>
          </a:bodyPr>
          <a:lstStyle/>
          <a:p>
            <a:pPr algn="just"/>
            <a:r>
              <a:rPr lang="de-DE" sz="900" b="0" i="1" dirty="0">
                <a:effectLst/>
                <a:latin typeface="Söhne"/>
              </a:rPr>
              <a:t>Umweltexperten warnen vor den Auswirkungen der steigenden Elektroschrott-Menge.</a:t>
            </a:r>
            <a:r>
              <a:rPr lang="de-DE" sz="900" dirty="0">
                <a:latin typeface="Söhne"/>
              </a:rPr>
              <a:t> </a:t>
            </a:r>
            <a:r>
              <a:rPr lang="de-DE" sz="900" b="0" i="0" dirty="0">
                <a:effectLst/>
                <a:latin typeface="Söhne"/>
              </a:rPr>
              <a:t>Die Welt steht vor einer alarmierenden Zunahme an Elektroschrott, insbesondere im Bereich der Mobiltelefone. Laut aktuellen Schätzungen werden im Jahr 2023 weltweit etwa fünf Milliarden Mobiltelefone entsorgt, was ernsthafte Bedenken hinsichtlich der Umweltauswirkungen und der Nachhaltigkeit aufwirft.</a:t>
            </a:r>
          </a:p>
        </p:txBody>
      </p:sp>
    </p:spTree>
    <p:extLst>
      <p:ext uri="{BB962C8B-B14F-4D97-AF65-F5344CB8AC3E}">
        <p14:creationId xmlns:p14="http://schemas.microsoft.com/office/powerpoint/2010/main" val="1312345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EE000C"/>
            </a:gs>
            <a:gs pos="100000">
              <a:srgbClr val="FF8F18"/>
            </a:gs>
          </a:gsLst>
          <a:path path="circle">
            <a:fillToRect l="100000" t="100000"/>
          </a:path>
        </a:gra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DE0D6AE3-A8BB-3729-31D2-B1DFFD6D4738}"/>
              </a:ext>
            </a:extLst>
          </p:cNvPr>
          <p:cNvSpPr/>
          <p:nvPr/>
        </p:nvSpPr>
        <p:spPr>
          <a:xfrm>
            <a:off x="797543" y="5383481"/>
            <a:ext cx="10096235" cy="1305921"/>
          </a:xfrm>
          <a:custGeom>
            <a:avLst/>
            <a:gdLst>
              <a:gd name="connsiteX0" fmla="*/ 703879 w 10096235"/>
              <a:gd name="connsiteY0" fmla="*/ 0 h 1305921"/>
              <a:gd name="connsiteX1" fmla="*/ 703879 w 10096235"/>
              <a:gd name="connsiteY1" fmla="*/ 0 h 1305921"/>
              <a:gd name="connsiteX2" fmla="*/ 737746 w 10096235"/>
              <a:gd name="connsiteY2" fmla="*/ 135467 h 1305921"/>
              <a:gd name="connsiteX3" fmla="*/ 805479 w 10096235"/>
              <a:gd name="connsiteY3" fmla="*/ 214489 h 1305921"/>
              <a:gd name="connsiteX4" fmla="*/ 828057 w 10096235"/>
              <a:gd name="connsiteY4" fmla="*/ 248355 h 1305921"/>
              <a:gd name="connsiteX5" fmla="*/ 895790 w 10096235"/>
              <a:gd name="connsiteY5" fmla="*/ 316089 h 1305921"/>
              <a:gd name="connsiteX6" fmla="*/ 974813 w 10096235"/>
              <a:gd name="connsiteY6" fmla="*/ 372533 h 1305921"/>
              <a:gd name="connsiteX7" fmla="*/ 997390 w 10096235"/>
              <a:gd name="connsiteY7" fmla="*/ 327378 h 1305921"/>
              <a:gd name="connsiteX8" fmla="*/ 1076413 w 10096235"/>
              <a:gd name="connsiteY8" fmla="*/ 270933 h 1305921"/>
              <a:gd name="connsiteX9" fmla="*/ 1110279 w 10096235"/>
              <a:gd name="connsiteY9" fmla="*/ 248355 h 1305921"/>
              <a:gd name="connsiteX10" fmla="*/ 1178013 w 10096235"/>
              <a:gd name="connsiteY10" fmla="*/ 304800 h 1305921"/>
              <a:gd name="connsiteX11" fmla="*/ 1200590 w 10096235"/>
              <a:gd name="connsiteY11" fmla="*/ 338667 h 1305921"/>
              <a:gd name="connsiteX12" fmla="*/ 1245746 w 10096235"/>
              <a:gd name="connsiteY12" fmla="*/ 361244 h 1305921"/>
              <a:gd name="connsiteX13" fmla="*/ 1279613 w 10096235"/>
              <a:gd name="connsiteY13" fmla="*/ 282222 h 1305921"/>
              <a:gd name="connsiteX14" fmla="*/ 1347346 w 10096235"/>
              <a:gd name="connsiteY14" fmla="*/ 225778 h 1305921"/>
              <a:gd name="connsiteX15" fmla="*/ 1392501 w 10096235"/>
              <a:gd name="connsiteY15" fmla="*/ 248355 h 1305921"/>
              <a:gd name="connsiteX16" fmla="*/ 1448946 w 10096235"/>
              <a:gd name="connsiteY16" fmla="*/ 327378 h 1305921"/>
              <a:gd name="connsiteX17" fmla="*/ 1482813 w 10096235"/>
              <a:gd name="connsiteY17" fmla="*/ 361244 h 1305921"/>
              <a:gd name="connsiteX18" fmla="*/ 1494101 w 10096235"/>
              <a:gd name="connsiteY18" fmla="*/ 406400 h 1305921"/>
              <a:gd name="connsiteX19" fmla="*/ 1505390 w 10096235"/>
              <a:gd name="connsiteY19" fmla="*/ 361244 h 1305921"/>
              <a:gd name="connsiteX20" fmla="*/ 1516679 w 10096235"/>
              <a:gd name="connsiteY20" fmla="*/ 327378 h 1305921"/>
              <a:gd name="connsiteX21" fmla="*/ 1584413 w 10096235"/>
              <a:gd name="connsiteY21" fmla="*/ 293511 h 1305921"/>
              <a:gd name="connsiteX22" fmla="*/ 1618279 w 10096235"/>
              <a:gd name="connsiteY22" fmla="*/ 270933 h 1305921"/>
              <a:gd name="connsiteX23" fmla="*/ 1674724 w 10096235"/>
              <a:gd name="connsiteY23" fmla="*/ 316089 h 1305921"/>
              <a:gd name="connsiteX24" fmla="*/ 1686013 w 10096235"/>
              <a:gd name="connsiteY24" fmla="*/ 361244 h 1305921"/>
              <a:gd name="connsiteX25" fmla="*/ 1798901 w 10096235"/>
              <a:gd name="connsiteY25" fmla="*/ 293511 h 1305921"/>
              <a:gd name="connsiteX26" fmla="*/ 1866635 w 10096235"/>
              <a:gd name="connsiteY26" fmla="*/ 316089 h 1305921"/>
              <a:gd name="connsiteX27" fmla="*/ 1934368 w 10096235"/>
              <a:gd name="connsiteY27" fmla="*/ 361244 h 1305921"/>
              <a:gd name="connsiteX28" fmla="*/ 2013390 w 10096235"/>
              <a:gd name="connsiteY28" fmla="*/ 270933 h 1305921"/>
              <a:gd name="connsiteX29" fmla="*/ 2047257 w 10096235"/>
              <a:gd name="connsiteY29" fmla="*/ 259644 h 1305921"/>
              <a:gd name="connsiteX30" fmla="*/ 2114990 w 10096235"/>
              <a:gd name="connsiteY30" fmla="*/ 270933 h 1305921"/>
              <a:gd name="connsiteX31" fmla="*/ 2137568 w 10096235"/>
              <a:gd name="connsiteY31" fmla="*/ 304800 h 1305921"/>
              <a:gd name="connsiteX32" fmla="*/ 2182724 w 10096235"/>
              <a:gd name="connsiteY32" fmla="*/ 338667 h 1305921"/>
              <a:gd name="connsiteX33" fmla="*/ 2227879 w 10096235"/>
              <a:gd name="connsiteY33" fmla="*/ 293511 h 1305921"/>
              <a:gd name="connsiteX34" fmla="*/ 2306901 w 10096235"/>
              <a:gd name="connsiteY34" fmla="*/ 259644 h 1305921"/>
              <a:gd name="connsiteX35" fmla="*/ 2363346 w 10096235"/>
              <a:gd name="connsiteY35" fmla="*/ 316089 h 1305921"/>
              <a:gd name="connsiteX36" fmla="*/ 2374635 w 10096235"/>
              <a:gd name="connsiteY36" fmla="*/ 349955 h 1305921"/>
              <a:gd name="connsiteX37" fmla="*/ 2397213 w 10096235"/>
              <a:gd name="connsiteY37" fmla="*/ 406400 h 1305921"/>
              <a:gd name="connsiteX38" fmla="*/ 2464946 w 10096235"/>
              <a:gd name="connsiteY38" fmla="*/ 361244 h 1305921"/>
              <a:gd name="connsiteX39" fmla="*/ 2498813 w 10096235"/>
              <a:gd name="connsiteY39" fmla="*/ 327378 h 1305921"/>
              <a:gd name="connsiteX40" fmla="*/ 2555257 w 10096235"/>
              <a:gd name="connsiteY40" fmla="*/ 372533 h 1305921"/>
              <a:gd name="connsiteX41" fmla="*/ 2577835 w 10096235"/>
              <a:gd name="connsiteY41" fmla="*/ 417689 h 1305921"/>
              <a:gd name="connsiteX42" fmla="*/ 2679435 w 10096235"/>
              <a:gd name="connsiteY42" fmla="*/ 361244 h 1305921"/>
              <a:gd name="connsiteX43" fmla="*/ 2735879 w 10096235"/>
              <a:gd name="connsiteY43" fmla="*/ 327378 h 1305921"/>
              <a:gd name="connsiteX44" fmla="*/ 2814901 w 10096235"/>
              <a:gd name="connsiteY44" fmla="*/ 406400 h 1305921"/>
              <a:gd name="connsiteX45" fmla="*/ 2837479 w 10096235"/>
              <a:gd name="connsiteY45" fmla="*/ 474133 h 1305921"/>
              <a:gd name="connsiteX46" fmla="*/ 2882635 w 10096235"/>
              <a:gd name="connsiteY46" fmla="*/ 575733 h 1305921"/>
              <a:gd name="connsiteX47" fmla="*/ 2950368 w 10096235"/>
              <a:gd name="connsiteY47" fmla="*/ 462844 h 1305921"/>
              <a:gd name="connsiteX48" fmla="*/ 2972946 w 10096235"/>
              <a:gd name="connsiteY48" fmla="*/ 406400 h 1305921"/>
              <a:gd name="connsiteX49" fmla="*/ 2984235 w 10096235"/>
              <a:gd name="connsiteY49" fmla="*/ 361244 h 1305921"/>
              <a:gd name="connsiteX50" fmla="*/ 3029390 w 10096235"/>
              <a:gd name="connsiteY50" fmla="*/ 304800 h 1305921"/>
              <a:gd name="connsiteX51" fmla="*/ 3085835 w 10096235"/>
              <a:gd name="connsiteY51" fmla="*/ 383822 h 1305921"/>
              <a:gd name="connsiteX52" fmla="*/ 3176146 w 10096235"/>
              <a:gd name="connsiteY52" fmla="*/ 496711 h 1305921"/>
              <a:gd name="connsiteX53" fmla="*/ 3221301 w 10096235"/>
              <a:gd name="connsiteY53" fmla="*/ 541867 h 1305921"/>
              <a:gd name="connsiteX54" fmla="*/ 3277746 w 10096235"/>
              <a:gd name="connsiteY54" fmla="*/ 508000 h 1305921"/>
              <a:gd name="connsiteX55" fmla="*/ 3311613 w 10096235"/>
              <a:gd name="connsiteY55" fmla="*/ 485422 h 1305921"/>
              <a:gd name="connsiteX56" fmla="*/ 3345479 w 10096235"/>
              <a:gd name="connsiteY56" fmla="*/ 440267 h 1305921"/>
              <a:gd name="connsiteX57" fmla="*/ 3379346 w 10096235"/>
              <a:gd name="connsiteY57" fmla="*/ 406400 h 1305921"/>
              <a:gd name="connsiteX58" fmla="*/ 3480946 w 10096235"/>
              <a:gd name="connsiteY58" fmla="*/ 508000 h 1305921"/>
              <a:gd name="connsiteX59" fmla="*/ 3526101 w 10096235"/>
              <a:gd name="connsiteY59" fmla="*/ 587022 h 1305921"/>
              <a:gd name="connsiteX60" fmla="*/ 3559968 w 10096235"/>
              <a:gd name="connsiteY60" fmla="*/ 519289 h 1305921"/>
              <a:gd name="connsiteX61" fmla="*/ 3661568 w 10096235"/>
              <a:gd name="connsiteY61" fmla="*/ 451555 h 1305921"/>
              <a:gd name="connsiteX62" fmla="*/ 3740590 w 10096235"/>
              <a:gd name="connsiteY62" fmla="*/ 395111 h 1305921"/>
              <a:gd name="connsiteX63" fmla="*/ 3774457 w 10096235"/>
              <a:gd name="connsiteY63" fmla="*/ 383822 h 1305921"/>
              <a:gd name="connsiteX64" fmla="*/ 3887346 w 10096235"/>
              <a:gd name="connsiteY64" fmla="*/ 519289 h 1305921"/>
              <a:gd name="connsiteX65" fmla="*/ 3943790 w 10096235"/>
              <a:gd name="connsiteY65" fmla="*/ 564444 h 1305921"/>
              <a:gd name="connsiteX66" fmla="*/ 3966368 w 10096235"/>
              <a:gd name="connsiteY66" fmla="*/ 530578 h 1305921"/>
              <a:gd name="connsiteX67" fmla="*/ 3977657 w 10096235"/>
              <a:gd name="connsiteY67" fmla="*/ 496711 h 1305921"/>
              <a:gd name="connsiteX68" fmla="*/ 4022813 w 10096235"/>
              <a:gd name="connsiteY68" fmla="*/ 428978 h 1305921"/>
              <a:gd name="connsiteX69" fmla="*/ 4045390 w 10096235"/>
              <a:gd name="connsiteY69" fmla="*/ 395111 h 1305921"/>
              <a:gd name="connsiteX70" fmla="*/ 4192146 w 10096235"/>
              <a:gd name="connsiteY70" fmla="*/ 575733 h 1305921"/>
              <a:gd name="connsiteX71" fmla="*/ 4248590 w 10096235"/>
              <a:gd name="connsiteY71" fmla="*/ 519289 h 1305921"/>
              <a:gd name="connsiteX72" fmla="*/ 4316324 w 10096235"/>
              <a:gd name="connsiteY72" fmla="*/ 417689 h 1305921"/>
              <a:gd name="connsiteX73" fmla="*/ 4361479 w 10096235"/>
              <a:gd name="connsiteY73" fmla="*/ 406400 h 1305921"/>
              <a:gd name="connsiteX74" fmla="*/ 4429213 w 10096235"/>
              <a:gd name="connsiteY74" fmla="*/ 485422 h 1305921"/>
              <a:gd name="connsiteX75" fmla="*/ 4451790 w 10096235"/>
              <a:gd name="connsiteY75" fmla="*/ 530578 h 1305921"/>
              <a:gd name="connsiteX76" fmla="*/ 4530813 w 10096235"/>
              <a:gd name="connsiteY76" fmla="*/ 451555 h 1305921"/>
              <a:gd name="connsiteX77" fmla="*/ 4587257 w 10096235"/>
              <a:gd name="connsiteY77" fmla="*/ 428978 h 1305921"/>
              <a:gd name="connsiteX78" fmla="*/ 4666279 w 10096235"/>
              <a:gd name="connsiteY78" fmla="*/ 462844 h 1305921"/>
              <a:gd name="connsiteX79" fmla="*/ 4734013 w 10096235"/>
              <a:gd name="connsiteY79" fmla="*/ 508000 h 1305921"/>
              <a:gd name="connsiteX80" fmla="*/ 4756590 w 10096235"/>
              <a:gd name="connsiteY80" fmla="*/ 541867 h 1305921"/>
              <a:gd name="connsiteX81" fmla="*/ 4790457 w 10096235"/>
              <a:gd name="connsiteY81" fmla="*/ 474133 h 1305921"/>
              <a:gd name="connsiteX82" fmla="*/ 4813035 w 10096235"/>
              <a:gd name="connsiteY82" fmla="*/ 383822 h 1305921"/>
              <a:gd name="connsiteX83" fmla="*/ 4835613 w 10096235"/>
              <a:gd name="connsiteY83" fmla="*/ 316089 h 1305921"/>
              <a:gd name="connsiteX84" fmla="*/ 4892057 w 10096235"/>
              <a:gd name="connsiteY84" fmla="*/ 327378 h 1305921"/>
              <a:gd name="connsiteX85" fmla="*/ 4925924 w 10096235"/>
              <a:gd name="connsiteY85" fmla="*/ 383822 h 1305921"/>
              <a:gd name="connsiteX86" fmla="*/ 4959790 w 10096235"/>
              <a:gd name="connsiteY86" fmla="*/ 428978 h 1305921"/>
              <a:gd name="connsiteX87" fmla="*/ 4982368 w 10096235"/>
              <a:gd name="connsiteY87" fmla="*/ 462844 h 1305921"/>
              <a:gd name="connsiteX88" fmla="*/ 5016235 w 10096235"/>
              <a:gd name="connsiteY88" fmla="*/ 530578 h 1305921"/>
              <a:gd name="connsiteX89" fmla="*/ 5050101 w 10096235"/>
              <a:gd name="connsiteY89" fmla="*/ 541867 h 1305921"/>
              <a:gd name="connsiteX90" fmla="*/ 5083968 w 10096235"/>
              <a:gd name="connsiteY90" fmla="*/ 508000 h 1305921"/>
              <a:gd name="connsiteX91" fmla="*/ 5140413 w 10096235"/>
              <a:gd name="connsiteY91" fmla="*/ 428978 h 1305921"/>
              <a:gd name="connsiteX92" fmla="*/ 5174279 w 10096235"/>
              <a:gd name="connsiteY92" fmla="*/ 361244 h 1305921"/>
              <a:gd name="connsiteX93" fmla="*/ 5287168 w 10096235"/>
              <a:gd name="connsiteY93" fmla="*/ 519289 h 1305921"/>
              <a:gd name="connsiteX94" fmla="*/ 5354901 w 10096235"/>
              <a:gd name="connsiteY94" fmla="*/ 462844 h 1305921"/>
              <a:gd name="connsiteX95" fmla="*/ 5377479 w 10096235"/>
              <a:gd name="connsiteY95" fmla="*/ 417689 h 1305921"/>
              <a:gd name="connsiteX96" fmla="*/ 5400057 w 10096235"/>
              <a:gd name="connsiteY96" fmla="*/ 383822 h 1305921"/>
              <a:gd name="connsiteX97" fmla="*/ 5524235 w 10096235"/>
              <a:gd name="connsiteY97" fmla="*/ 496711 h 1305921"/>
              <a:gd name="connsiteX98" fmla="*/ 5558101 w 10096235"/>
              <a:gd name="connsiteY98" fmla="*/ 530578 h 1305921"/>
              <a:gd name="connsiteX99" fmla="*/ 5591968 w 10096235"/>
              <a:gd name="connsiteY99" fmla="*/ 575733 h 1305921"/>
              <a:gd name="connsiteX100" fmla="*/ 5625835 w 10096235"/>
              <a:gd name="connsiteY100" fmla="*/ 496711 h 1305921"/>
              <a:gd name="connsiteX101" fmla="*/ 5682279 w 10096235"/>
              <a:gd name="connsiteY101" fmla="*/ 383822 h 1305921"/>
              <a:gd name="connsiteX102" fmla="*/ 5750013 w 10096235"/>
              <a:gd name="connsiteY102" fmla="*/ 406400 h 1305921"/>
              <a:gd name="connsiteX103" fmla="*/ 5806457 w 10096235"/>
              <a:gd name="connsiteY103" fmla="*/ 462844 h 1305921"/>
              <a:gd name="connsiteX104" fmla="*/ 5862901 w 10096235"/>
              <a:gd name="connsiteY104" fmla="*/ 508000 h 1305921"/>
              <a:gd name="connsiteX105" fmla="*/ 5885479 w 10096235"/>
              <a:gd name="connsiteY105" fmla="*/ 349955 h 1305921"/>
              <a:gd name="connsiteX106" fmla="*/ 5919346 w 10096235"/>
              <a:gd name="connsiteY106" fmla="*/ 327378 h 1305921"/>
              <a:gd name="connsiteX107" fmla="*/ 5975790 w 10096235"/>
              <a:gd name="connsiteY107" fmla="*/ 395111 h 1305921"/>
              <a:gd name="connsiteX108" fmla="*/ 6054813 w 10096235"/>
              <a:gd name="connsiteY108" fmla="*/ 451555 h 1305921"/>
              <a:gd name="connsiteX109" fmla="*/ 6111257 w 10096235"/>
              <a:gd name="connsiteY109" fmla="*/ 406400 h 1305921"/>
              <a:gd name="connsiteX110" fmla="*/ 6178990 w 10096235"/>
              <a:gd name="connsiteY110" fmla="*/ 349955 h 1305921"/>
              <a:gd name="connsiteX111" fmla="*/ 6291879 w 10096235"/>
              <a:gd name="connsiteY111" fmla="*/ 451555 h 1305921"/>
              <a:gd name="connsiteX112" fmla="*/ 6359613 w 10096235"/>
              <a:gd name="connsiteY112" fmla="*/ 553155 h 1305921"/>
              <a:gd name="connsiteX113" fmla="*/ 6393479 w 10096235"/>
              <a:gd name="connsiteY113" fmla="*/ 587022 h 1305921"/>
              <a:gd name="connsiteX114" fmla="*/ 6404768 w 10096235"/>
              <a:gd name="connsiteY114" fmla="*/ 496711 h 1305921"/>
              <a:gd name="connsiteX115" fmla="*/ 6427346 w 10096235"/>
              <a:gd name="connsiteY115" fmla="*/ 451555 h 1305921"/>
              <a:gd name="connsiteX116" fmla="*/ 6438635 w 10096235"/>
              <a:gd name="connsiteY116" fmla="*/ 406400 h 1305921"/>
              <a:gd name="connsiteX117" fmla="*/ 6495079 w 10096235"/>
              <a:gd name="connsiteY117" fmla="*/ 417689 h 1305921"/>
              <a:gd name="connsiteX118" fmla="*/ 6653124 w 10096235"/>
              <a:gd name="connsiteY118" fmla="*/ 643467 h 1305921"/>
              <a:gd name="connsiteX119" fmla="*/ 6698279 w 10096235"/>
              <a:gd name="connsiteY119" fmla="*/ 406400 h 1305921"/>
              <a:gd name="connsiteX120" fmla="*/ 6709568 w 10096235"/>
              <a:gd name="connsiteY120" fmla="*/ 372533 h 1305921"/>
              <a:gd name="connsiteX121" fmla="*/ 6743435 w 10096235"/>
              <a:gd name="connsiteY121" fmla="*/ 338667 h 1305921"/>
              <a:gd name="connsiteX122" fmla="*/ 6856324 w 10096235"/>
              <a:gd name="connsiteY122" fmla="*/ 564444 h 1305921"/>
              <a:gd name="connsiteX123" fmla="*/ 6890190 w 10096235"/>
              <a:gd name="connsiteY123" fmla="*/ 609600 h 1305921"/>
              <a:gd name="connsiteX124" fmla="*/ 6912768 w 10096235"/>
              <a:gd name="connsiteY124" fmla="*/ 654755 h 1305921"/>
              <a:gd name="connsiteX125" fmla="*/ 6946635 w 10096235"/>
              <a:gd name="connsiteY125" fmla="*/ 666044 h 1305921"/>
              <a:gd name="connsiteX126" fmla="*/ 7014368 w 10096235"/>
              <a:gd name="connsiteY126" fmla="*/ 383822 h 1305921"/>
              <a:gd name="connsiteX127" fmla="*/ 7059524 w 10096235"/>
              <a:gd name="connsiteY127" fmla="*/ 338667 h 1305921"/>
              <a:gd name="connsiteX128" fmla="*/ 7161124 w 10096235"/>
              <a:gd name="connsiteY128" fmla="*/ 451555 h 1305921"/>
              <a:gd name="connsiteX129" fmla="*/ 7262724 w 10096235"/>
              <a:gd name="connsiteY129" fmla="*/ 575733 h 1305921"/>
              <a:gd name="connsiteX130" fmla="*/ 7262724 w 10096235"/>
              <a:gd name="connsiteY130" fmla="*/ 508000 h 1305921"/>
              <a:gd name="connsiteX131" fmla="*/ 7274013 w 10096235"/>
              <a:gd name="connsiteY131" fmla="*/ 395111 h 1305921"/>
              <a:gd name="connsiteX132" fmla="*/ 7364324 w 10096235"/>
              <a:gd name="connsiteY132" fmla="*/ 508000 h 1305921"/>
              <a:gd name="connsiteX133" fmla="*/ 7375613 w 10096235"/>
              <a:gd name="connsiteY133" fmla="*/ 541867 h 1305921"/>
              <a:gd name="connsiteX134" fmla="*/ 7398190 w 10096235"/>
              <a:gd name="connsiteY134" fmla="*/ 496711 h 1305921"/>
              <a:gd name="connsiteX135" fmla="*/ 7420768 w 10096235"/>
              <a:gd name="connsiteY135" fmla="*/ 406400 h 1305921"/>
              <a:gd name="connsiteX136" fmla="*/ 7488501 w 10096235"/>
              <a:gd name="connsiteY136" fmla="*/ 519289 h 1305921"/>
              <a:gd name="connsiteX137" fmla="*/ 7511079 w 10096235"/>
              <a:gd name="connsiteY137" fmla="*/ 553155 h 1305921"/>
              <a:gd name="connsiteX138" fmla="*/ 7578813 w 10096235"/>
              <a:gd name="connsiteY138" fmla="*/ 417689 h 1305921"/>
              <a:gd name="connsiteX139" fmla="*/ 7691701 w 10096235"/>
              <a:gd name="connsiteY139" fmla="*/ 598311 h 1305921"/>
              <a:gd name="connsiteX140" fmla="*/ 7838457 w 10096235"/>
              <a:gd name="connsiteY140" fmla="*/ 451555 h 1305921"/>
              <a:gd name="connsiteX141" fmla="*/ 7917479 w 10096235"/>
              <a:gd name="connsiteY141" fmla="*/ 372533 h 1305921"/>
              <a:gd name="connsiteX142" fmla="*/ 7962635 w 10096235"/>
              <a:gd name="connsiteY142" fmla="*/ 462844 h 1305921"/>
              <a:gd name="connsiteX143" fmla="*/ 7973924 w 10096235"/>
              <a:gd name="connsiteY143" fmla="*/ 519289 h 1305921"/>
              <a:gd name="connsiteX144" fmla="*/ 8007790 w 10096235"/>
              <a:gd name="connsiteY144" fmla="*/ 541867 h 1305921"/>
              <a:gd name="connsiteX145" fmla="*/ 8052946 w 10096235"/>
              <a:gd name="connsiteY145" fmla="*/ 496711 h 1305921"/>
              <a:gd name="connsiteX146" fmla="*/ 8075524 w 10096235"/>
              <a:gd name="connsiteY146" fmla="*/ 462844 h 1305921"/>
              <a:gd name="connsiteX147" fmla="*/ 8109390 w 10096235"/>
              <a:gd name="connsiteY147" fmla="*/ 417689 h 1305921"/>
              <a:gd name="connsiteX148" fmla="*/ 8143257 w 10096235"/>
              <a:gd name="connsiteY148" fmla="*/ 485422 h 1305921"/>
              <a:gd name="connsiteX149" fmla="*/ 8165835 w 10096235"/>
              <a:gd name="connsiteY149" fmla="*/ 553155 h 1305921"/>
              <a:gd name="connsiteX150" fmla="*/ 8210990 w 10096235"/>
              <a:gd name="connsiteY150" fmla="*/ 530578 h 1305921"/>
              <a:gd name="connsiteX151" fmla="*/ 8256146 w 10096235"/>
              <a:gd name="connsiteY151" fmla="*/ 451555 h 1305921"/>
              <a:gd name="connsiteX152" fmla="*/ 8312590 w 10096235"/>
              <a:gd name="connsiteY152" fmla="*/ 530578 h 1305921"/>
              <a:gd name="connsiteX153" fmla="*/ 8335168 w 10096235"/>
              <a:gd name="connsiteY153" fmla="*/ 575733 h 1305921"/>
              <a:gd name="connsiteX154" fmla="*/ 8369035 w 10096235"/>
              <a:gd name="connsiteY154" fmla="*/ 564444 h 1305921"/>
              <a:gd name="connsiteX155" fmla="*/ 8369035 w 10096235"/>
              <a:gd name="connsiteY155" fmla="*/ 372533 h 1305921"/>
              <a:gd name="connsiteX156" fmla="*/ 8391613 w 10096235"/>
              <a:gd name="connsiteY156" fmla="*/ 338667 h 1305921"/>
              <a:gd name="connsiteX157" fmla="*/ 8470635 w 10096235"/>
              <a:gd name="connsiteY157" fmla="*/ 417689 h 1305921"/>
              <a:gd name="connsiteX158" fmla="*/ 8504501 w 10096235"/>
              <a:gd name="connsiteY158" fmla="*/ 451555 h 1305921"/>
              <a:gd name="connsiteX159" fmla="*/ 8572235 w 10096235"/>
              <a:gd name="connsiteY159" fmla="*/ 575733 h 1305921"/>
              <a:gd name="connsiteX160" fmla="*/ 8606101 w 10096235"/>
              <a:gd name="connsiteY160" fmla="*/ 530578 h 1305921"/>
              <a:gd name="connsiteX161" fmla="*/ 8639968 w 10096235"/>
              <a:gd name="connsiteY161" fmla="*/ 462844 h 1305921"/>
              <a:gd name="connsiteX162" fmla="*/ 8696413 w 10096235"/>
              <a:gd name="connsiteY162" fmla="*/ 508000 h 1305921"/>
              <a:gd name="connsiteX163" fmla="*/ 8798013 w 10096235"/>
              <a:gd name="connsiteY163" fmla="*/ 688622 h 1305921"/>
              <a:gd name="connsiteX164" fmla="*/ 8843168 w 10096235"/>
              <a:gd name="connsiteY164" fmla="*/ 609600 h 1305921"/>
              <a:gd name="connsiteX165" fmla="*/ 8944768 w 10096235"/>
              <a:gd name="connsiteY165" fmla="*/ 462844 h 1305921"/>
              <a:gd name="connsiteX166" fmla="*/ 9012501 w 10096235"/>
              <a:gd name="connsiteY166" fmla="*/ 575733 h 1305921"/>
              <a:gd name="connsiteX167" fmla="*/ 9046368 w 10096235"/>
              <a:gd name="connsiteY167" fmla="*/ 654755 h 1305921"/>
              <a:gd name="connsiteX168" fmla="*/ 9080235 w 10096235"/>
              <a:gd name="connsiteY168" fmla="*/ 609600 h 1305921"/>
              <a:gd name="connsiteX169" fmla="*/ 9102813 w 10096235"/>
              <a:gd name="connsiteY169" fmla="*/ 530578 h 1305921"/>
              <a:gd name="connsiteX170" fmla="*/ 9125390 w 10096235"/>
              <a:gd name="connsiteY170" fmla="*/ 496711 h 1305921"/>
              <a:gd name="connsiteX171" fmla="*/ 9226990 w 10096235"/>
              <a:gd name="connsiteY171" fmla="*/ 598311 h 1305921"/>
              <a:gd name="connsiteX172" fmla="*/ 9272146 w 10096235"/>
              <a:gd name="connsiteY172" fmla="*/ 677333 h 1305921"/>
              <a:gd name="connsiteX173" fmla="*/ 9362457 w 10096235"/>
              <a:gd name="connsiteY173" fmla="*/ 609600 h 1305921"/>
              <a:gd name="connsiteX174" fmla="*/ 9452768 w 10096235"/>
              <a:gd name="connsiteY174" fmla="*/ 519289 h 1305921"/>
              <a:gd name="connsiteX175" fmla="*/ 9622101 w 10096235"/>
              <a:gd name="connsiteY175" fmla="*/ 733778 h 1305921"/>
              <a:gd name="connsiteX176" fmla="*/ 9689835 w 10096235"/>
              <a:gd name="connsiteY176" fmla="*/ 609600 h 1305921"/>
              <a:gd name="connsiteX177" fmla="*/ 9723701 w 10096235"/>
              <a:gd name="connsiteY177" fmla="*/ 553155 h 1305921"/>
              <a:gd name="connsiteX178" fmla="*/ 9746279 w 10096235"/>
              <a:gd name="connsiteY178" fmla="*/ 519289 h 1305921"/>
              <a:gd name="connsiteX179" fmla="*/ 9780146 w 10096235"/>
              <a:gd name="connsiteY179" fmla="*/ 508000 h 1305921"/>
              <a:gd name="connsiteX180" fmla="*/ 9847879 w 10096235"/>
              <a:gd name="connsiteY180" fmla="*/ 598311 h 1305921"/>
              <a:gd name="connsiteX181" fmla="*/ 9881746 w 10096235"/>
              <a:gd name="connsiteY181" fmla="*/ 575733 h 1305921"/>
              <a:gd name="connsiteX182" fmla="*/ 9926901 w 10096235"/>
              <a:gd name="connsiteY182" fmla="*/ 519289 h 1305921"/>
              <a:gd name="connsiteX183" fmla="*/ 9983346 w 10096235"/>
              <a:gd name="connsiteY183" fmla="*/ 587022 h 1305921"/>
              <a:gd name="connsiteX184" fmla="*/ 10051079 w 10096235"/>
              <a:gd name="connsiteY184" fmla="*/ 767644 h 1305921"/>
              <a:gd name="connsiteX185" fmla="*/ 10062368 w 10096235"/>
              <a:gd name="connsiteY185" fmla="*/ 824089 h 1305921"/>
              <a:gd name="connsiteX186" fmla="*/ 10084946 w 10096235"/>
              <a:gd name="connsiteY186" fmla="*/ 880533 h 1305921"/>
              <a:gd name="connsiteX187" fmla="*/ 10096235 w 10096235"/>
              <a:gd name="connsiteY187" fmla="*/ 914400 h 1305921"/>
              <a:gd name="connsiteX188" fmla="*/ 10084946 w 10096235"/>
              <a:gd name="connsiteY188" fmla="*/ 1061155 h 1305921"/>
              <a:gd name="connsiteX189" fmla="*/ 10039790 w 10096235"/>
              <a:gd name="connsiteY189" fmla="*/ 1095022 h 1305921"/>
              <a:gd name="connsiteX190" fmla="*/ 9768857 w 10096235"/>
              <a:gd name="connsiteY190" fmla="*/ 1151467 h 1305921"/>
              <a:gd name="connsiteX191" fmla="*/ 9012501 w 10096235"/>
              <a:gd name="connsiteY191" fmla="*/ 1174044 h 1305921"/>
              <a:gd name="connsiteX192" fmla="*/ 8267435 w 10096235"/>
              <a:gd name="connsiteY192" fmla="*/ 1264355 h 1305921"/>
              <a:gd name="connsiteX193" fmla="*/ 7544946 w 10096235"/>
              <a:gd name="connsiteY193" fmla="*/ 1286933 h 1305921"/>
              <a:gd name="connsiteX194" fmla="*/ 6280590 w 10096235"/>
              <a:gd name="connsiteY194" fmla="*/ 1275644 h 1305921"/>
              <a:gd name="connsiteX195" fmla="*/ 5050101 w 10096235"/>
              <a:gd name="connsiteY195" fmla="*/ 1253067 h 1305921"/>
              <a:gd name="connsiteX196" fmla="*/ 2035968 w 10096235"/>
              <a:gd name="connsiteY196" fmla="*/ 1185333 h 1305921"/>
              <a:gd name="connsiteX197" fmla="*/ 1719879 w 10096235"/>
              <a:gd name="connsiteY197" fmla="*/ 1162755 h 1305921"/>
              <a:gd name="connsiteX198" fmla="*/ 410368 w 10096235"/>
              <a:gd name="connsiteY198" fmla="*/ 1128889 h 1305921"/>
              <a:gd name="connsiteX199" fmla="*/ 308768 w 10096235"/>
              <a:gd name="connsiteY199" fmla="*/ 1106311 h 1305921"/>
              <a:gd name="connsiteX200" fmla="*/ 150724 w 10096235"/>
              <a:gd name="connsiteY200" fmla="*/ 1027289 h 1305921"/>
              <a:gd name="connsiteX201" fmla="*/ 82990 w 10096235"/>
              <a:gd name="connsiteY201" fmla="*/ 936978 h 1305921"/>
              <a:gd name="connsiteX202" fmla="*/ 49124 w 10096235"/>
              <a:gd name="connsiteY202" fmla="*/ 835378 h 1305921"/>
              <a:gd name="connsiteX203" fmla="*/ 3968 w 10096235"/>
              <a:gd name="connsiteY203" fmla="*/ 733778 h 1305921"/>
              <a:gd name="connsiteX204" fmla="*/ 15257 w 10096235"/>
              <a:gd name="connsiteY204" fmla="*/ 553155 h 1305921"/>
              <a:gd name="connsiteX205" fmla="*/ 71701 w 10096235"/>
              <a:gd name="connsiteY205" fmla="*/ 496711 h 1305921"/>
              <a:gd name="connsiteX206" fmla="*/ 162013 w 10096235"/>
              <a:gd name="connsiteY206" fmla="*/ 428978 h 1305921"/>
              <a:gd name="connsiteX207" fmla="*/ 286190 w 10096235"/>
              <a:gd name="connsiteY207" fmla="*/ 361244 h 1305921"/>
              <a:gd name="connsiteX208" fmla="*/ 353924 w 10096235"/>
              <a:gd name="connsiteY208" fmla="*/ 316089 h 1305921"/>
              <a:gd name="connsiteX209" fmla="*/ 410368 w 10096235"/>
              <a:gd name="connsiteY209" fmla="*/ 259644 h 1305921"/>
              <a:gd name="connsiteX210" fmla="*/ 455524 w 10096235"/>
              <a:gd name="connsiteY210" fmla="*/ 203200 h 1305921"/>
              <a:gd name="connsiteX211" fmla="*/ 500679 w 10096235"/>
              <a:gd name="connsiteY211" fmla="*/ 191911 h 1305921"/>
              <a:gd name="connsiteX212" fmla="*/ 545835 w 10096235"/>
              <a:gd name="connsiteY212" fmla="*/ 169333 h 1305921"/>
              <a:gd name="connsiteX213" fmla="*/ 579701 w 10096235"/>
              <a:gd name="connsiteY213" fmla="*/ 135467 h 1305921"/>
              <a:gd name="connsiteX214" fmla="*/ 636146 w 10096235"/>
              <a:gd name="connsiteY214" fmla="*/ 101600 h 1305921"/>
              <a:gd name="connsiteX215" fmla="*/ 692590 w 10096235"/>
              <a:gd name="connsiteY215" fmla="*/ 33867 h 1305921"/>
              <a:gd name="connsiteX216" fmla="*/ 703879 w 10096235"/>
              <a:gd name="connsiteY216" fmla="*/ 0 h 1305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0096235" h="1305921">
                <a:moveTo>
                  <a:pt x="703879" y="0"/>
                </a:moveTo>
                <a:lnTo>
                  <a:pt x="703879" y="0"/>
                </a:lnTo>
                <a:cubicBezTo>
                  <a:pt x="715168" y="45156"/>
                  <a:pt x="717821" y="93402"/>
                  <a:pt x="737746" y="135467"/>
                </a:cubicBezTo>
                <a:cubicBezTo>
                  <a:pt x="752597" y="166820"/>
                  <a:pt x="783807" y="187399"/>
                  <a:pt x="805479" y="214489"/>
                </a:cubicBezTo>
                <a:cubicBezTo>
                  <a:pt x="813955" y="225083"/>
                  <a:pt x="819043" y="238215"/>
                  <a:pt x="828057" y="248355"/>
                </a:cubicBezTo>
                <a:cubicBezTo>
                  <a:pt x="849270" y="272220"/>
                  <a:pt x="872057" y="294729"/>
                  <a:pt x="895790" y="316089"/>
                </a:cubicBezTo>
                <a:cubicBezTo>
                  <a:pt x="915788" y="334088"/>
                  <a:pt x="951260" y="356831"/>
                  <a:pt x="974813" y="372533"/>
                </a:cubicBezTo>
                <a:cubicBezTo>
                  <a:pt x="982339" y="357481"/>
                  <a:pt x="987609" y="341072"/>
                  <a:pt x="997390" y="327378"/>
                </a:cubicBezTo>
                <a:cubicBezTo>
                  <a:pt x="1025923" y="287431"/>
                  <a:pt x="1035143" y="294516"/>
                  <a:pt x="1076413" y="270933"/>
                </a:cubicBezTo>
                <a:cubicBezTo>
                  <a:pt x="1088193" y="264202"/>
                  <a:pt x="1098990" y="255881"/>
                  <a:pt x="1110279" y="248355"/>
                </a:cubicBezTo>
                <a:cubicBezTo>
                  <a:pt x="1132857" y="267170"/>
                  <a:pt x="1157231" y="284018"/>
                  <a:pt x="1178013" y="304800"/>
                </a:cubicBezTo>
                <a:cubicBezTo>
                  <a:pt x="1187607" y="314394"/>
                  <a:pt x="1190167" y="329981"/>
                  <a:pt x="1200590" y="338667"/>
                </a:cubicBezTo>
                <a:cubicBezTo>
                  <a:pt x="1213518" y="349440"/>
                  <a:pt x="1230694" y="353718"/>
                  <a:pt x="1245746" y="361244"/>
                </a:cubicBezTo>
                <a:cubicBezTo>
                  <a:pt x="1254959" y="333606"/>
                  <a:pt x="1262176" y="306634"/>
                  <a:pt x="1279613" y="282222"/>
                </a:cubicBezTo>
                <a:cubicBezTo>
                  <a:pt x="1299369" y="254563"/>
                  <a:pt x="1320339" y="243782"/>
                  <a:pt x="1347346" y="225778"/>
                </a:cubicBezTo>
                <a:cubicBezTo>
                  <a:pt x="1362398" y="233304"/>
                  <a:pt x="1380602" y="236456"/>
                  <a:pt x="1392501" y="248355"/>
                </a:cubicBezTo>
                <a:cubicBezTo>
                  <a:pt x="1415390" y="271244"/>
                  <a:pt x="1428724" y="302101"/>
                  <a:pt x="1448946" y="327378"/>
                </a:cubicBezTo>
                <a:cubicBezTo>
                  <a:pt x="1458919" y="339844"/>
                  <a:pt x="1471524" y="349955"/>
                  <a:pt x="1482813" y="361244"/>
                </a:cubicBezTo>
                <a:cubicBezTo>
                  <a:pt x="1486576" y="376296"/>
                  <a:pt x="1478586" y="406400"/>
                  <a:pt x="1494101" y="406400"/>
                </a:cubicBezTo>
                <a:cubicBezTo>
                  <a:pt x="1509616" y="406400"/>
                  <a:pt x="1501128" y="376162"/>
                  <a:pt x="1505390" y="361244"/>
                </a:cubicBezTo>
                <a:cubicBezTo>
                  <a:pt x="1508659" y="349803"/>
                  <a:pt x="1509245" y="336670"/>
                  <a:pt x="1516679" y="327378"/>
                </a:cubicBezTo>
                <a:cubicBezTo>
                  <a:pt x="1532595" y="307483"/>
                  <a:pt x="1562102" y="300948"/>
                  <a:pt x="1584413" y="293511"/>
                </a:cubicBezTo>
                <a:cubicBezTo>
                  <a:pt x="1595702" y="285985"/>
                  <a:pt x="1604896" y="273164"/>
                  <a:pt x="1618279" y="270933"/>
                </a:cubicBezTo>
                <a:cubicBezTo>
                  <a:pt x="1650996" y="265480"/>
                  <a:pt x="1661532" y="296301"/>
                  <a:pt x="1674724" y="316089"/>
                </a:cubicBezTo>
                <a:cubicBezTo>
                  <a:pt x="1678487" y="331141"/>
                  <a:pt x="1670498" y="361244"/>
                  <a:pt x="1686013" y="361244"/>
                </a:cubicBezTo>
                <a:cubicBezTo>
                  <a:pt x="1698988" y="361244"/>
                  <a:pt x="1774598" y="309714"/>
                  <a:pt x="1798901" y="293511"/>
                </a:cubicBezTo>
                <a:cubicBezTo>
                  <a:pt x="1821479" y="301037"/>
                  <a:pt x="1846453" y="303476"/>
                  <a:pt x="1866635" y="316089"/>
                </a:cubicBezTo>
                <a:cubicBezTo>
                  <a:pt x="1970583" y="381055"/>
                  <a:pt x="1792842" y="325862"/>
                  <a:pt x="1934368" y="361244"/>
                </a:cubicBezTo>
                <a:cubicBezTo>
                  <a:pt x="1945592" y="347214"/>
                  <a:pt x="1991578" y="285475"/>
                  <a:pt x="2013390" y="270933"/>
                </a:cubicBezTo>
                <a:cubicBezTo>
                  <a:pt x="2023291" y="264332"/>
                  <a:pt x="2035968" y="263407"/>
                  <a:pt x="2047257" y="259644"/>
                </a:cubicBezTo>
                <a:cubicBezTo>
                  <a:pt x="2069835" y="263407"/>
                  <a:pt x="2094517" y="260697"/>
                  <a:pt x="2114990" y="270933"/>
                </a:cubicBezTo>
                <a:cubicBezTo>
                  <a:pt x="2127125" y="277001"/>
                  <a:pt x="2127974" y="295206"/>
                  <a:pt x="2137568" y="304800"/>
                </a:cubicBezTo>
                <a:cubicBezTo>
                  <a:pt x="2150872" y="318104"/>
                  <a:pt x="2167672" y="327378"/>
                  <a:pt x="2182724" y="338667"/>
                </a:cubicBezTo>
                <a:cubicBezTo>
                  <a:pt x="2197776" y="323615"/>
                  <a:pt x="2210850" y="306283"/>
                  <a:pt x="2227879" y="293511"/>
                </a:cubicBezTo>
                <a:cubicBezTo>
                  <a:pt x="2250197" y="276772"/>
                  <a:pt x="2280744" y="268363"/>
                  <a:pt x="2306901" y="259644"/>
                </a:cubicBezTo>
                <a:cubicBezTo>
                  <a:pt x="2325716" y="278459"/>
                  <a:pt x="2347381" y="294802"/>
                  <a:pt x="2363346" y="316089"/>
                </a:cubicBezTo>
                <a:cubicBezTo>
                  <a:pt x="2370486" y="325608"/>
                  <a:pt x="2370457" y="338813"/>
                  <a:pt x="2374635" y="349955"/>
                </a:cubicBezTo>
                <a:cubicBezTo>
                  <a:pt x="2381750" y="368929"/>
                  <a:pt x="2389687" y="387585"/>
                  <a:pt x="2397213" y="406400"/>
                </a:cubicBezTo>
                <a:cubicBezTo>
                  <a:pt x="2419791" y="391348"/>
                  <a:pt x="2443527" y="377903"/>
                  <a:pt x="2464946" y="361244"/>
                </a:cubicBezTo>
                <a:cubicBezTo>
                  <a:pt x="2477548" y="351443"/>
                  <a:pt x="2482971" y="325398"/>
                  <a:pt x="2498813" y="327378"/>
                </a:cubicBezTo>
                <a:cubicBezTo>
                  <a:pt x="2522721" y="330367"/>
                  <a:pt x="2536442" y="357481"/>
                  <a:pt x="2555257" y="372533"/>
                </a:cubicBezTo>
                <a:cubicBezTo>
                  <a:pt x="2562783" y="387585"/>
                  <a:pt x="2561509" y="413607"/>
                  <a:pt x="2577835" y="417689"/>
                </a:cubicBezTo>
                <a:cubicBezTo>
                  <a:pt x="2631260" y="431045"/>
                  <a:pt x="2648498" y="384447"/>
                  <a:pt x="2679435" y="361244"/>
                </a:cubicBezTo>
                <a:cubicBezTo>
                  <a:pt x="2696988" y="348079"/>
                  <a:pt x="2717064" y="338667"/>
                  <a:pt x="2735879" y="327378"/>
                </a:cubicBezTo>
                <a:cubicBezTo>
                  <a:pt x="2772006" y="354472"/>
                  <a:pt x="2793827" y="364252"/>
                  <a:pt x="2814901" y="406400"/>
                </a:cubicBezTo>
                <a:cubicBezTo>
                  <a:pt x="2825544" y="427686"/>
                  <a:pt x="2828640" y="452036"/>
                  <a:pt x="2837479" y="474133"/>
                </a:cubicBezTo>
                <a:cubicBezTo>
                  <a:pt x="2866307" y="546203"/>
                  <a:pt x="2850994" y="512453"/>
                  <a:pt x="2882635" y="575733"/>
                </a:cubicBezTo>
                <a:cubicBezTo>
                  <a:pt x="2905213" y="538103"/>
                  <a:pt x="2934070" y="503589"/>
                  <a:pt x="2950368" y="462844"/>
                </a:cubicBezTo>
                <a:cubicBezTo>
                  <a:pt x="2957894" y="444029"/>
                  <a:pt x="2966538" y="425624"/>
                  <a:pt x="2972946" y="406400"/>
                </a:cubicBezTo>
                <a:cubicBezTo>
                  <a:pt x="2977852" y="391681"/>
                  <a:pt x="2976700" y="374807"/>
                  <a:pt x="2984235" y="361244"/>
                </a:cubicBezTo>
                <a:cubicBezTo>
                  <a:pt x="2995936" y="340182"/>
                  <a:pt x="3014338" y="323615"/>
                  <a:pt x="3029390" y="304800"/>
                </a:cubicBezTo>
                <a:cubicBezTo>
                  <a:pt x="3048205" y="331141"/>
                  <a:pt x="3066172" y="358108"/>
                  <a:pt x="3085835" y="383822"/>
                </a:cubicBezTo>
                <a:cubicBezTo>
                  <a:pt x="3115108" y="422102"/>
                  <a:pt x="3148716" y="457090"/>
                  <a:pt x="3176146" y="496711"/>
                </a:cubicBezTo>
                <a:cubicBezTo>
                  <a:pt x="3212271" y="548891"/>
                  <a:pt x="3155074" y="519791"/>
                  <a:pt x="3221301" y="541867"/>
                </a:cubicBezTo>
                <a:cubicBezTo>
                  <a:pt x="3240116" y="530578"/>
                  <a:pt x="3259139" y="519629"/>
                  <a:pt x="3277746" y="508000"/>
                </a:cubicBezTo>
                <a:cubicBezTo>
                  <a:pt x="3289251" y="500809"/>
                  <a:pt x="3302019" y="495016"/>
                  <a:pt x="3311613" y="485422"/>
                </a:cubicBezTo>
                <a:cubicBezTo>
                  <a:pt x="3324917" y="472118"/>
                  <a:pt x="3333235" y="454552"/>
                  <a:pt x="3345479" y="440267"/>
                </a:cubicBezTo>
                <a:cubicBezTo>
                  <a:pt x="3355869" y="428145"/>
                  <a:pt x="3368057" y="417689"/>
                  <a:pt x="3379346" y="406400"/>
                </a:cubicBezTo>
                <a:cubicBezTo>
                  <a:pt x="3413213" y="440267"/>
                  <a:pt x="3450744" y="470828"/>
                  <a:pt x="3480946" y="508000"/>
                </a:cubicBezTo>
                <a:cubicBezTo>
                  <a:pt x="3500077" y="531546"/>
                  <a:pt x="3496068" y="582732"/>
                  <a:pt x="3526101" y="587022"/>
                </a:cubicBezTo>
                <a:cubicBezTo>
                  <a:pt x="3551090" y="590592"/>
                  <a:pt x="3542119" y="537138"/>
                  <a:pt x="3559968" y="519289"/>
                </a:cubicBezTo>
                <a:cubicBezTo>
                  <a:pt x="3588749" y="490508"/>
                  <a:pt x="3629005" y="475976"/>
                  <a:pt x="3661568" y="451555"/>
                </a:cubicBezTo>
                <a:cubicBezTo>
                  <a:pt x="3671787" y="443891"/>
                  <a:pt x="3724089" y="403361"/>
                  <a:pt x="3740590" y="395111"/>
                </a:cubicBezTo>
                <a:cubicBezTo>
                  <a:pt x="3751233" y="389789"/>
                  <a:pt x="3763168" y="387585"/>
                  <a:pt x="3774457" y="383822"/>
                </a:cubicBezTo>
                <a:cubicBezTo>
                  <a:pt x="3798171" y="478679"/>
                  <a:pt x="3769958" y="401902"/>
                  <a:pt x="3887346" y="519289"/>
                </a:cubicBezTo>
                <a:cubicBezTo>
                  <a:pt x="3938408" y="570350"/>
                  <a:pt x="3877860" y="542467"/>
                  <a:pt x="3943790" y="564444"/>
                </a:cubicBezTo>
                <a:cubicBezTo>
                  <a:pt x="3951316" y="553155"/>
                  <a:pt x="3960300" y="542713"/>
                  <a:pt x="3966368" y="530578"/>
                </a:cubicBezTo>
                <a:cubicBezTo>
                  <a:pt x="3971690" y="519935"/>
                  <a:pt x="3971878" y="507113"/>
                  <a:pt x="3977657" y="496711"/>
                </a:cubicBezTo>
                <a:cubicBezTo>
                  <a:pt x="3990835" y="472991"/>
                  <a:pt x="4007761" y="451556"/>
                  <a:pt x="4022813" y="428978"/>
                </a:cubicBezTo>
                <a:lnTo>
                  <a:pt x="4045390" y="395111"/>
                </a:lnTo>
                <a:cubicBezTo>
                  <a:pt x="4168013" y="554521"/>
                  <a:pt x="4114638" y="498227"/>
                  <a:pt x="4192146" y="575733"/>
                </a:cubicBezTo>
                <a:cubicBezTo>
                  <a:pt x="4210961" y="556918"/>
                  <a:pt x="4232254" y="540292"/>
                  <a:pt x="4248590" y="519289"/>
                </a:cubicBezTo>
                <a:cubicBezTo>
                  <a:pt x="4290127" y="465885"/>
                  <a:pt x="4248939" y="468228"/>
                  <a:pt x="4316324" y="417689"/>
                </a:cubicBezTo>
                <a:cubicBezTo>
                  <a:pt x="4328736" y="408380"/>
                  <a:pt x="4346427" y="410163"/>
                  <a:pt x="4361479" y="406400"/>
                </a:cubicBezTo>
                <a:cubicBezTo>
                  <a:pt x="4384057" y="432741"/>
                  <a:pt x="4408808" y="457365"/>
                  <a:pt x="4429213" y="485422"/>
                </a:cubicBezTo>
                <a:cubicBezTo>
                  <a:pt x="4439111" y="499032"/>
                  <a:pt x="4435825" y="535900"/>
                  <a:pt x="4451790" y="530578"/>
                </a:cubicBezTo>
                <a:cubicBezTo>
                  <a:pt x="4487130" y="518798"/>
                  <a:pt x="4496225" y="465390"/>
                  <a:pt x="4530813" y="451555"/>
                </a:cubicBezTo>
                <a:lnTo>
                  <a:pt x="4587257" y="428978"/>
                </a:lnTo>
                <a:cubicBezTo>
                  <a:pt x="4613598" y="440267"/>
                  <a:pt x="4641047" y="449257"/>
                  <a:pt x="4666279" y="462844"/>
                </a:cubicBezTo>
                <a:cubicBezTo>
                  <a:pt x="4690171" y="475709"/>
                  <a:pt x="4734013" y="508000"/>
                  <a:pt x="4734013" y="508000"/>
                </a:cubicBezTo>
                <a:cubicBezTo>
                  <a:pt x="4741539" y="519289"/>
                  <a:pt x="4744956" y="548848"/>
                  <a:pt x="4756590" y="541867"/>
                </a:cubicBezTo>
                <a:cubicBezTo>
                  <a:pt x="4778236" y="528879"/>
                  <a:pt x="4781967" y="497905"/>
                  <a:pt x="4790457" y="474133"/>
                </a:cubicBezTo>
                <a:cubicBezTo>
                  <a:pt x="4800894" y="444911"/>
                  <a:pt x="4804510" y="413658"/>
                  <a:pt x="4813035" y="383822"/>
                </a:cubicBezTo>
                <a:cubicBezTo>
                  <a:pt x="4819573" y="360939"/>
                  <a:pt x="4828087" y="338667"/>
                  <a:pt x="4835613" y="316089"/>
                </a:cubicBezTo>
                <a:cubicBezTo>
                  <a:pt x="4854428" y="319852"/>
                  <a:pt x="4876707" y="315866"/>
                  <a:pt x="4892057" y="327378"/>
                </a:cubicBezTo>
                <a:cubicBezTo>
                  <a:pt x="4909610" y="340543"/>
                  <a:pt x="4913753" y="365565"/>
                  <a:pt x="4925924" y="383822"/>
                </a:cubicBezTo>
                <a:cubicBezTo>
                  <a:pt x="4936361" y="399477"/>
                  <a:pt x="4948854" y="413668"/>
                  <a:pt x="4959790" y="428978"/>
                </a:cubicBezTo>
                <a:cubicBezTo>
                  <a:pt x="4967676" y="440018"/>
                  <a:pt x="4974842" y="451555"/>
                  <a:pt x="4982368" y="462844"/>
                </a:cubicBezTo>
                <a:cubicBezTo>
                  <a:pt x="4989805" y="485155"/>
                  <a:pt x="4996340" y="514662"/>
                  <a:pt x="5016235" y="530578"/>
                </a:cubicBezTo>
                <a:cubicBezTo>
                  <a:pt x="5025527" y="538012"/>
                  <a:pt x="5038812" y="538104"/>
                  <a:pt x="5050101" y="541867"/>
                </a:cubicBezTo>
                <a:cubicBezTo>
                  <a:pt x="5061390" y="530578"/>
                  <a:pt x="5073578" y="520122"/>
                  <a:pt x="5083968" y="508000"/>
                </a:cubicBezTo>
                <a:cubicBezTo>
                  <a:pt x="5104969" y="483499"/>
                  <a:pt x="5122546" y="455778"/>
                  <a:pt x="5140413" y="428978"/>
                </a:cubicBezTo>
                <a:cubicBezTo>
                  <a:pt x="5140991" y="427245"/>
                  <a:pt x="5162204" y="353697"/>
                  <a:pt x="5174279" y="361244"/>
                </a:cubicBezTo>
                <a:cubicBezTo>
                  <a:pt x="5190286" y="371248"/>
                  <a:pt x="5270182" y="493809"/>
                  <a:pt x="5287168" y="519289"/>
                </a:cubicBezTo>
                <a:cubicBezTo>
                  <a:pt x="5309746" y="500474"/>
                  <a:pt x="5335376" y="484810"/>
                  <a:pt x="5354901" y="462844"/>
                </a:cubicBezTo>
                <a:cubicBezTo>
                  <a:pt x="5366081" y="450266"/>
                  <a:pt x="5369130" y="432300"/>
                  <a:pt x="5377479" y="417689"/>
                </a:cubicBezTo>
                <a:cubicBezTo>
                  <a:pt x="5384211" y="405909"/>
                  <a:pt x="5392531" y="395111"/>
                  <a:pt x="5400057" y="383822"/>
                </a:cubicBezTo>
                <a:lnTo>
                  <a:pt x="5524235" y="496711"/>
                </a:lnTo>
                <a:cubicBezTo>
                  <a:pt x="5535934" y="507574"/>
                  <a:pt x="5547711" y="518457"/>
                  <a:pt x="5558101" y="530578"/>
                </a:cubicBezTo>
                <a:cubicBezTo>
                  <a:pt x="5570345" y="544863"/>
                  <a:pt x="5580679" y="560681"/>
                  <a:pt x="5591968" y="575733"/>
                </a:cubicBezTo>
                <a:cubicBezTo>
                  <a:pt x="5603257" y="549392"/>
                  <a:pt x="5613633" y="522641"/>
                  <a:pt x="5625835" y="496711"/>
                </a:cubicBezTo>
                <a:cubicBezTo>
                  <a:pt x="5643749" y="458644"/>
                  <a:pt x="5682279" y="383822"/>
                  <a:pt x="5682279" y="383822"/>
                </a:cubicBezTo>
                <a:cubicBezTo>
                  <a:pt x="5704857" y="391348"/>
                  <a:pt x="5729934" y="393623"/>
                  <a:pt x="5750013" y="406400"/>
                </a:cubicBezTo>
                <a:cubicBezTo>
                  <a:pt x="5772461" y="420685"/>
                  <a:pt x="5786680" y="445044"/>
                  <a:pt x="5806457" y="462844"/>
                </a:cubicBezTo>
                <a:cubicBezTo>
                  <a:pt x="5824366" y="478963"/>
                  <a:pt x="5844086" y="492948"/>
                  <a:pt x="5862901" y="508000"/>
                </a:cubicBezTo>
                <a:cubicBezTo>
                  <a:pt x="5851597" y="428868"/>
                  <a:pt x="5836784" y="422998"/>
                  <a:pt x="5885479" y="349955"/>
                </a:cubicBezTo>
                <a:cubicBezTo>
                  <a:pt x="5893005" y="338666"/>
                  <a:pt x="5908057" y="334904"/>
                  <a:pt x="5919346" y="327378"/>
                </a:cubicBezTo>
                <a:cubicBezTo>
                  <a:pt x="5938161" y="349956"/>
                  <a:pt x="5955008" y="374329"/>
                  <a:pt x="5975790" y="395111"/>
                </a:cubicBezTo>
                <a:cubicBezTo>
                  <a:pt x="5989796" y="409117"/>
                  <a:pt x="6035580" y="438733"/>
                  <a:pt x="6054813" y="451555"/>
                </a:cubicBezTo>
                <a:cubicBezTo>
                  <a:pt x="6073628" y="436503"/>
                  <a:pt x="6093124" y="422266"/>
                  <a:pt x="6111257" y="406400"/>
                </a:cubicBezTo>
                <a:cubicBezTo>
                  <a:pt x="6180797" y="345553"/>
                  <a:pt x="6109678" y="396165"/>
                  <a:pt x="6178990" y="349955"/>
                </a:cubicBezTo>
                <a:cubicBezTo>
                  <a:pt x="6216620" y="383822"/>
                  <a:pt x="6258245" y="413717"/>
                  <a:pt x="6291879" y="451555"/>
                </a:cubicBezTo>
                <a:cubicBezTo>
                  <a:pt x="6318921" y="481977"/>
                  <a:pt x="6335191" y="520593"/>
                  <a:pt x="6359613" y="553155"/>
                </a:cubicBezTo>
                <a:cubicBezTo>
                  <a:pt x="6369192" y="565927"/>
                  <a:pt x="6382190" y="575733"/>
                  <a:pt x="6393479" y="587022"/>
                </a:cubicBezTo>
                <a:cubicBezTo>
                  <a:pt x="6397242" y="556918"/>
                  <a:pt x="6397410" y="526143"/>
                  <a:pt x="6404768" y="496711"/>
                </a:cubicBezTo>
                <a:cubicBezTo>
                  <a:pt x="6408850" y="480385"/>
                  <a:pt x="6421437" y="467312"/>
                  <a:pt x="6427346" y="451555"/>
                </a:cubicBezTo>
                <a:cubicBezTo>
                  <a:pt x="6432794" y="437028"/>
                  <a:pt x="6434872" y="421452"/>
                  <a:pt x="6438635" y="406400"/>
                </a:cubicBezTo>
                <a:cubicBezTo>
                  <a:pt x="6457450" y="410163"/>
                  <a:pt x="6482206" y="403461"/>
                  <a:pt x="6495079" y="417689"/>
                </a:cubicBezTo>
                <a:cubicBezTo>
                  <a:pt x="6556713" y="485811"/>
                  <a:pt x="6653124" y="643467"/>
                  <a:pt x="6653124" y="643467"/>
                </a:cubicBezTo>
                <a:cubicBezTo>
                  <a:pt x="6688298" y="344474"/>
                  <a:pt x="6644117" y="532776"/>
                  <a:pt x="6698279" y="406400"/>
                </a:cubicBezTo>
                <a:cubicBezTo>
                  <a:pt x="6702967" y="395463"/>
                  <a:pt x="6702967" y="382434"/>
                  <a:pt x="6709568" y="372533"/>
                </a:cubicBezTo>
                <a:cubicBezTo>
                  <a:pt x="6718424" y="359250"/>
                  <a:pt x="6732146" y="349956"/>
                  <a:pt x="6743435" y="338667"/>
                </a:cubicBezTo>
                <a:cubicBezTo>
                  <a:pt x="6781065" y="413926"/>
                  <a:pt x="6805840" y="497130"/>
                  <a:pt x="6856324" y="564444"/>
                </a:cubicBezTo>
                <a:cubicBezTo>
                  <a:pt x="6867613" y="579496"/>
                  <a:pt x="6880218" y="593645"/>
                  <a:pt x="6890190" y="609600"/>
                </a:cubicBezTo>
                <a:cubicBezTo>
                  <a:pt x="6899109" y="623870"/>
                  <a:pt x="6900868" y="642856"/>
                  <a:pt x="6912768" y="654755"/>
                </a:cubicBezTo>
                <a:cubicBezTo>
                  <a:pt x="6921182" y="663169"/>
                  <a:pt x="6935346" y="662281"/>
                  <a:pt x="6946635" y="666044"/>
                </a:cubicBezTo>
                <a:cubicBezTo>
                  <a:pt x="6959282" y="590164"/>
                  <a:pt x="6986971" y="411219"/>
                  <a:pt x="7014368" y="383822"/>
                </a:cubicBezTo>
                <a:lnTo>
                  <a:pt x="7059524" y="338667"/>
                </a:lnTo>
                <a:cubicBezTo>
                  <a:pt x="7093391" y="376296"/>
                  <a:pt x="7129200" y="412264"/>
                  <a:pt x="7161124" y="451555"/>
                </a:cubicBezTo>
                <a:cubicBezTo>
                  <a:pt x="7290940" y="611329"/>
                  <a:pt x="7118547" y="431559"/>
                  <a:pt x="7262724" y="575733"/>
                </a:cubicBezTo>
                <a:cubicBezTo>
                  <a:pt x="7289190" y="655130"/>
                  <a:pt x="7262724" y="583618"/>
                  <a:pt x="7262724" y="508000"/>
                </a:cubicBezTo>
                <a:cubicBezTo>
                  <a:pt x="7262724" y="470183"/>
                  <a:pt x="7270250" y="432741"/>
                  <a:pt x="7274013" y="395111"/>
                </a:cubicBezTo>
                <a:cubicBezTo>
                  <a:pt x="7304117" y="432741"/>
                  <a:pt x="7336894" y="468379"/>
                  <a:pt x="7364324" y="508000"/>
                </a:cubicBezTo>
                <a:cubicBezTo>
                  <a:pt x="7371097" y="517784"/>
                  <a:pt x="7364324" y="545630"/>
                  <a:pt x="7375613" y="541867"/>
                </a:cubicBezTo>
                <a:cubicBezTo>
                  <a:pt x="7391578" y="536545"/>
                  <a:pt x="7392868" y="512676"/>
                  <a:pt x="7398190" y="496711"/>
                </a:cubicBezTo>
                <a:cubicBezTo>
                  <a:pt x="7408002" y="467273"/>
                  <a:pt x="7420768" y="406400"/>
                  <a:pt x="7420768" y="406400"/>
                </a:cubicBezTo>
                <a:cubicBezTo>
                  <a:pt x="7443346" y="444030"/>
                  <a:pt x="7465502" y="481915"/>
                  <a:pt x="7488501" y="519289"/>
                </a:cubicBezTo>
                <a:cubicBezTo>
                  <a:pt x="7495612" y="530844"/>
                  <a:pt x="7498944" y="559223"/>
                  <a:pt x="7511079" y="553155"/>
                </a:cubicBezTo>
                <a:cubicBezTo>
                  <a:pt x="7546094" y="535648"/>
                  <a:pt x="7568127" y="449747"/>
                  <a:pt x="7578813" y="417689"/>
                </a:cubicBezTo>
                <a:cubicBezTo>
                  <a:pt x="7687186" y="574228"/>
                  <a:pt x="7661600" y="507999"/>
                  <a:pt x="7691701" y="598311"/>
                </a:cubicBezTo>
                <a:cubicBezTo>
                  <a:pt x="7740620" y="549392"/>
                  <a:pt x="7795239" y="505576"/>
                  <a:pt x="7838457" y="451555"/>
                </a:cubicBezTo>
                <a:cubicBezTo>
                  <a:pt x="7892089" y="384517"/>
                  <a:pt x="7863565" y="408477"/>
                  <a:pt x="7917479" y="372533"/>
                </a:cubicBezTo>
                <a:cubicBezTo>
                  <a:pt x="7932531" y="402637"/>
                  <a:pt x="7956034" y="429841"/>
                  <a:pt x="7962635" y="462844"/>
                </a:cubicBezTo>
                <a:cubicBezTo>
                  <a:pt x="7966398" y="481659"/>
                  <a:pt x="7964404" y="502629"/>
                  <a:pt x="7973924" y="519289"/>
                </a:cubicBezTo>
                <a:cubicBezTo>
                  <a:pt x="7980655" y="531069"/>
                  <a:pt x="7996501" y="534341"/>
                  <a:pt x="8007790" y="541867"/>
                </a:cubicBezTo>
                <a:cubicBezTo>
                  <a:pt x="8022842" y="526815"/>
                  <a:pt x="8039093" y="512873"/>
                  <a:pt x="8052946" y="496711"/>
                </a:cubicBezTo>
                <a:cubicBezTo>
                  <a:pt x="8061776" y="486410"/>
                  <a:pt x="8067638" y="473885"/>
                  <a:pt x="8075524" y="462844"/>
                </a:cubicBezTo>
                <a:cubicBezTo>
                  <a:pt x="8086460" y="447534"/>
                  <a:pt x="8098101" y="432741"/>
                  <a:pt x="8109390" y="417689"/>
                </a:cubicBezTo>
                <a:cubicBezTo>
                  <a:pt x="8120679" y="440267"/>
                  <a:pt x="8133548" y="462121"/>
                  <a:pt x="8143257" y="485422"/>
                </a:cubicBezTo>
                <a:cubicBezTo>
                  <a:pt x="8152411" y="507390"/>
                  <a:pt x="8165835" y="553155"/>
                  <a:pt x="8165835" y="553155"/>
                </a:cubicBezTo>
                <a:cubicBezTo>
                  <a:pt x="8180887" y="545629"/>
                  <a:pt x="8201209" y="544272"/>
                  <a:pt x="8210990" y="530578"/>
                </a:cubicBezTo>
                <a:cubicBezTo>
                  <a:pt x="8293420" y="415175"/>
                  <a:pt x="8157891" y="517058"/>
                  <a:pt x="8256146" y="451555"/>
                </a:cubicBezTo>
                <a:cubicBezTo>
                  <a:pt x="8274961" y="477896"/>
                  <a:pt x="8295211" y="503268"/>
                  <a:pt x="8312590" y="530578"/>
                </a:cubicBezTo>
                <a:cubicBezTo>
                  <a:pt x="8321625" y="544775"/>
                  <a:pt x="8320738" y="567075"/>
                  <a:pt x="8335168" y="575733"/>
                </a:cubicBezTo>
                <a:cubicBezTo>
                  <a:pt x="8345372" y="581855"/>
                  <a:pt x="8357746" y="568207"/>
                  <a:pt x="8369035" y="564444"/>
                </a:cubicBezTo>
                <a:cubicBezTo>
                  <a:pt x="8361601" y="490105"/>
                  <a:pt x="8347822" y="443240"/>
                  <a:pt x="8369035" y="372533"/>
                </a:cubicBezTo>
                <a:cubicBezTo>
                  <a:pt x="8372934" y="359538"/>
                  <a:pt x="8384087" y="349956"/>
                  <a:pt x="8391613" y="338667"/>
                </a:cubicBezTo>
                <a:cubicBezTo>
                  <a:pt x="8456328" y="360238"/>
                  <a:pt x="8407234" y="336173"/>
                  <a:pt x="8470635" y="417689"/>
                </a:cubicBezTo>
                <a:cubicBezTo>
                  <a:pt x="8480436" y="430291"/>
                  <a:pt x="8494700" y="438953"/>
                  <a:pt x="8504501" y="451555"/>
                </a:cubicBezTo>
                <a:cubicBezTo>
                  <a:pt x="8550945" y="511269"/>
                  <a:pt x="8547011" y="512675"/>
                  <a:pt x="8572235" y="575733"/>
                </a:cubicBezTo>
                <a:cubicBezTo>
                  <a:pt x="8583524" y="560681"/>
                  <a:pt x="8596421" y="546711"/>
                  <a:pt x="8606101" y="530578"/>
                </a:cubicBezTo>
                <a:cubicBezTo>
                  <a:pt x="8619088" y="508932"/>
                  <a:pt x="8615479" y="468966"/>
                  <a:pt x="8639968" y="462844"/>
                </a:cubicBezTo>
                <a:cubicBezTo>
                  <a:pt x="8663344" y="457000"/>
                  <a:pt x="8677598" y="492948"/>
                  <a:pt x="8696413" y="508000"/>
                </a:cubicBezTo>
                <a:cubicBezTo>
                  <a:pt x="8783914" y="658003"/>
                  <a:pt x="8752056" y="596709"/>
                  <a:pt x="8798013" y="688622"/>
                </a:cubicBezTo>
                <a:cubicBezTo>
                  <a:pt x="8813065" y="662281"/>
                  <a:pt x="8825981" y="634600"/>
                  <a:pt x="8843168" y="609600"/>
                </a:cubicBezTo>
                <a:cubicBezTo>
                  <a:pt x="8960180" y="439400"/>
                  <a:pt x="8892154" y="568072"/>
                  <a:pt x="8944768" y="462844"/>
                </a:cubicBezTo>
                <a:cubicBezTo>
                  <a:pt x="8967346" y="500474"/>
                  <a:pt x="8991969" y="536949"/>
                  <a:pt x="9012501" y="575733"/>
                </a:cubicBezTo>
                <a:cubicBezTo>
                  <a:pt x="9025910" y="601060"/>
                  <a:pt x="9020736" y="641939"/>
                  <a:pt x="9046368" y="654755"/>
                </a:cubicBezTo>
                <a:cubicBezTo>
                  <a:pt x="9063196" y="663169"/>
                  <a:pt x="9068946" y="624652"/>
                  <a:pt x="9080235" y="609600"/>
                </a:cubicBezTo>
                <a:cubicBezTo>
                  <a:pt x="9083853" y="595129"/>
                  <a:pt x="9094714" y="546775"/>
                  <a:pt x="9102813" y="530578"/>
                </a:cubicBezTo>
                <a:cubicBezTo>
                  <a:pt x="9108881" y="518443"/>
                  <a:pt x="9117864" y="508000"/>
                  <a:pt x="9125390" y="496711"/>
                </a:cubicBezTo>
                <a:cubicBezTo>
                  <a:pt x="9159257" y="530578"/>
                  <a:pt x="9196788" y="561139"/>
                  <a:pt x="9226990" y="598311"/>
                </a:cubicBezTo>
                <a:cubicBezTo>
                  <a:pt x="9246121" y="621857"/>
                  <a:pt x="9241913" y="674814"/>
                  <a:pt x="9272146" y="677333"/>
                </a:cubicBezTo>
                <a:cubicBezTo>
                  <a:pt x="9309646" y="680458"/>
                  <a:pt x="9335849" y="636208"/>
                  <a:pt x="9362457" y="609600"/>
                </a:cubicBezTo>
                <a:cubicBezTo>
                  <a:pt x="9463834" y="508223"/>
                  <a:pt x="9374217" y="545473"/>
                  <a:pt x="9452768" y="519289"/>
                </a:cubicBezTo>
                <a:cubicBezTo>
                  <a:pt x="9599989" y="703314"/>
                  <a:pt x="9544865" y="630794"/>
                  <a:pt x="9622101" y="733778"/>
                </a:cubicBezTo>
                <a:cubicBezTo>
                  <a:pt x="9678938" y="601157"/>
                  <a:pt x="9628558" y="701516"/>
                  <a:pt x="9689835" y="609600"/>
                </a:cubicBezTo>
                <a:cubicBezTo>
                  <a:pt x="9702006" y="591343"/>
                  <a:pt x="9712072" y="571762"/>
                  <a:pt x="9723701" y="553155"/>
                </a:cubicBezTo>
                <a:cubicBezTo>
                  <a:pt x="9730892" y="541650"/>
                  <a:pt x="9735685" y="527764"/>
                  <a:pt x="9746279" y="519289"/>
                </a:cubicBezTo>
                <a:cubicBezTo>
                  <a:pt x="9755571" y="511855"/>
                  <a:pt x="9768857" y="511763"/>
                  <a:pt x="9780146" y="508000"/>
                </a:cubicBezTo>
                <a:cubicBezTo>
                  <a:pt x="9784521" y="515291"/>
                  <a:pt x="9825933" y="594653"/>
                  <a:pt x="9847879" y="598311"/>
                </a:cubicBezTo>
                <a:cubicBezTo>
                  <a:pt x="9861262" y="600542"/>
                  <a:pt x="9870457" y="583259"/>
                  <a:pt x="9881746" y="575733"/>
                </a:cubicBezTo>
                <a:cubicBezTo>
                  <a:pt x="9884530" y="567382"/>
                  <a:pt x="9897724" y="504701"/>
                  <a:pt x="9926901" y="519289"/>
                </a:cubicBezTo>
                <a:cubicBezTo>
                  <a:pt x="9953188" y="532432"/>
                  <a:pt x="9964531" y="564444"/>
                  <a:pt x="9983346" y="587022"/>
                </a:cubicBezTo>
                <a:cubicBezTo>
                  <a:pt x="10008986" y="715223"/>
                  <a:pt x="9973818" y="561614"/>
                  <a:pt x="10051079" y="767644"/>
                </a:cubicBezTo>
                <a:cubicBezTo>
                  <a:pt x="10057816" y="785610"/>
                  <a:pt x="10056854" y="805711"/>
                  <a:pt x="10062368" y="824089"/>
                </a:cubicBezTo>
                <a:cubicBezTo>
                  <a:pt x="10068191" y="843498"/>
                  <a:pt x="10077831" y="861559"/>
                  <a:pt x="10084946" y="880533"/>
                </a:cubicBezTo>
                <a:cubicBezTo>
                  <a:pt x="10089124" y="891675"/>
                  <a:pt x="10092472" y="903111"/>
                  <a:pt x="10096235" y="914400"/>
                </a:cubicBezTo>
                <a:cubicBezTo>
                  <a:pt x="10092472" y="963318"/>
                  <a:pt x="10099580" y="1014326"/>
                  <a:pt x="10084946" y="1061155"/>
                </a:cubicBezTo>
                <a:cubicBezTo>
                  <a:pt x="10079334" y="1079114"/>
                  <a:pt x="10056919" y="1087236"/>
                  <a:pt x="10039790" y="1095022"/>
                </a:cubicBezTo>
                <a:cubicBezTo>
                  <a:pt x="9985716" y="1119601"/>
                  <a:pt x="9780484" y="1150410"/>
                  <a:pt x="9768857" y="1151467"/>
                </a:cubicBezTo>
                <a:cubicBezTo>
                  <a:pt x="9685732" y="1159024"/>
                  <a:pt x="9014585" y="1173992"/>
                  <a:pt x="9012501" y="1174044"/>
                </a:cubicBezTo>
                <a:cubicBezTo>
                  <a:pt x="8765437" y="1213055"/>
                  <a:pt x="8517758" y="1252977"/>
                  <a:pt x="8267435" y="1264355"/>
                </a:cubicBezTo>
                <a:cubicBezTo>
                  <a:pt x="8026736" y="1275296"/>
                  <a:pt x="7785776" y="1279407"/>
                  <a:pt x="7544946" y="1286933"/>
                </a:cubicBezTo>
                <a:cubicBezTo>
                  <a:pt x="7017007" y="1324643"/>
                  <a:pt x="7453563" y="1298310"/>
                  <a:pt x="6280590" y="1275644"/>
                </a:cubicBezTo>
                <a:lnTo>
                  <a:pt x="5050101" y="1253067"/>
                </a:lnTo>
                <a:cubicBezTo>
                  <a:pt x="3622024" y="1183404"/>
                  <a:pt x="5378693" y="1264296"/>
                  <a:pt x="2035968" y="1185333"/>
                </a:cubicBezTo>
                <a:cubicBezTo>
                  <a:pt x="1930366" y="1182838"/>
                  <a:pt x="1825447" y="1166421"/>
                  <a:pt x="1719879" y="1162755"/>
                </a:cubicBezTo>
                <a:lnTo>
                  <a:pt x="410368" y="1128889"/>
                </a:lnTo>
                <a:cubicBezTo>
                  <a:pt x="376501" y="1121363"/>
                  <a:pt x="342195" y="1115596"/>
                  <a:pt x="308768" y="1106311"/>
                </a:cubicBezTo>
                <a:cubicBezTo>
                  <a:pt x="237509" y="1086517"/>
                  <a:pt x="199138" y="1080104"/>
                  <a:pt x="150724" y="1027289"/>
                </a:cubicBezTo>
                <a:cubicBezTo>
                  <a:pt x="125297" y="999550"/>
                  <a:pt x="105568" y="967082"/>
                  <a:pt x="82990" y="936978"/>
                </a:cubicBezTo>
                <a:cubicBezTo>
                  <a:pt x="71701" y="903111"/>
                  <a:pt x="62063" y="868649"/>
                  <a:pt x="49124" y="835378"/>
                </a:cubicBezTo>
                <a:cubicBezTo>
                  <a:pt x="35691" y="800837"/>
                  <a:pt x="8384" y="770575"/>
                  <a:pt x="3968" y="733778"/>
                </a:cubicBezTo>
                <a:cubicBezTo>
                  <a:pt x="-3220" y="673883"/>
                  <a:pt x="-1315" y="611159"/>
                  <a:pt x="15257" y="553155"/>
                </a:cubicBezTo>
                <a:cubicBezTo>
                  <a:pt x="22567" y="527571"/>
                  <a:pt x="51389" y="513898"/>
                  <a:pt x="71701" y="496711"/>
                </a:cubicBezTo>
                <a:cubicBezTo>
                  <a:pt x="100427" y="472404"/>
                  <a:pt x="130703" y="449851"/>
                  <a:pt x="162013" y="428978"/>
                </a:cubicBezTo>
                <a:cubicBezTo>
                  <a:pt x="317353" y="325418"/>
                  <a:pt x="179671" y="425155"/>
                  <a:pt x="286190" y="361244"/>
                </a:cubicBezTo>
                <a:cubicBezTo>
                  <a:pt x="309458" y="347283"/>
                  <a:pt x="331346" y="331141"/>
                  <a:pt x="353924" y="316089"/>
                </a:cubicBezTo>
                <a:cubicBezTo>
                  <a:pt x="414124" y="225784"/>
                  <a:pt x="335114" y="334897"/>
                  <a:pt x="410368" y="259644"/>
                </a:cubicBezTo>
                <a:cubicBezTo>
                  <a:pt x="427406" y="242607"/>
                  <a:pt x="436248" y="217657"/>
                  <a:pt x="455524" y="203200"/>
                </a:cubicBezTo>
                <a:cubicBezTo>
                  <a:pt x="467936" y="193891"/>
                  <a:pt x="486152" y="197359"/>
                  <a:pt x="500679" y="191911"/>
                </a:cubicBezTo>
                <a:cubicBezTo>
                  <a:pt x="516436" y="186002"/>
                  <a:pt x="532141" y="179114"/>
                  <a:pt x="545835" y="169333"/>
                </a:cubicBezTo>
                <a:cubicBezTo>
                  <a:pt x="558826" y="160054"/>
                  <a:pt x="566929" y="145046"/>
                  <a:pt x="579701" y="135467"/>
                </a:cubicBezTo>
                <a:cubicBezTo>
                  <a:pt x="597255" y="122302"/>
                  <a:pt x="617331" y="112889"/>
                  <a:pt x="636146" y="101600"/>
                </a:cubicBezTo>
                <a:cubicBezTo>
                  <a:pt x="651164" y="79073"/>
                  <a:pt x="668446" y="48353"/>
                  <a:pt x="692590" y="33867"/>
                </a:cubicBezTo>
                <a:cubicBezTo>
                  <a:pt x="699044" y="29995"/>
                  <a:pt x="701998" y="5644"/>
                  <a:pt x="703879" y="0"/>
                </a:cubicBez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DD4F9F8-C9FE-BC4C-C394-EBE4B1677164}"/>
              </a:ext>
            </a:extLst>
          </p:cNvPr>
          <p:cNvGrpSpPr/>
          <p:nvPr/>
        </p:nvGrpSpPr>
        <p:grpSpPr>
          <a:xfrm>
            <a:off x="1593370" y="504977"/>
            <a:ext cx="9005259" cy="5848046"/>
            <a:chOff x="1593370" y="504977"/>
            <a:chExt cx="9005259" cy="5848046"/>
          </a:xfrm>
        </p:grpSpPr>
        <p:pic>
          <p:nvPicPr>
            <p:cNvPr id="7172" name="Picture 4" descr="Zeitung «Der Bund» 1850–1994 digitalisiert und als Volltext zugänglich">
              <a:extLst>
                <a:ext uri="{FF2B5EF4-FFF2-40B4-BE49-F238E27FC236}">
                  <a16:creationId xmlns:a16="http://schemas.microsoft.com/office/drawing/2014/main" id="{2D032532-CF4C-E13E-B909-560BF54A96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7428"/>
            <a:stretch/>
          </p:blipFill>
          <p:spPr bwMode="auto">
            <a:xfrm>
              <a:off x="1593370" y="504977"/>
              <a:ext cx="9005259" cy="5848046"/>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Schämt Euch! Deutschland hinter USA und Großbritannien der drittgrößte  Produzent von Handy-Elektronikschrott - Notebookcheck.com News">
              <a:extLst>
                <a:ext uri="{FF2B5EF4-FFF2-40B4-BE49-F238E27FC236}">
                  <a16:creationId xmlns:a16="http://schemas.microsoft.com/office/drawing/2014/main" id="{1B7B94D7-FD7A-EC5A-0772-89B6E8A6146B}"/>
                </a:ext>
              </a:extLst>
            </p:cNvPr>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l="31668" r="33443" b="37577"/>
            <a:stretch/>
          </p:blipFill>
          <p:spPr bwMode="auto">
            <a:xfrm>
              <a:off x="3424208" y="2601576"/>
              <a:ext cx="3402958" cy="342475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23213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62000">
              <a:schemeClr val="tx1"/>
            </a:gs>
            <a:gs pos="0">
              <a:srgbClr val="FF8F18"/>
            </a:gs>
          </a:gsLst>
          <a:path path="circle">
            <a:fillToRect l="100000" t="100000"/>
          </a:path>
        </a:gra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4FB066FD-E725-70AC-0212-31A17547238C}"/>
              </a:ext>
            </a:extLst>
          </p:cNvPr>
          <p:cNvGrpSpPr/>
          <p:nvPr/>
        </p:nvGrpSpPr>
        <p:grpSpPr>
          <a:xfrm>
            <a:off x="3937793" y="874236"/>
            <a:ext cx="4316413" cy="6858000"/>
            <a:chOff x="3937793" y="874236"/>
            <a:chExt cx="4316413" cy="6858000"/>
          </a:xfrm>
        </p:grpSpPr>
        <p:grpSp>
          <p:nvGrpSpPr>
            <p:cNvPr id="18" name="Group 17">
              <a:extLst>
                <a:ext uri="{FF2B5EF4-FFF2-40B4-BE49-F238E27FC236}">
                  <a16:creationId xmlns:a16="http://schemas.microsoft.com/office/drawing/2014/main" id="{D3A0C8C6-8DC2-82FD-E887-13B47DF8CBDA}"/>
                </a:ext>
              </a:extLst>
            </p:cNvPr>
            <p:cNvGrpSpPr/>
            <p:nvPr/>
          </p:nvGrpSpPr>
          <p:grpSpPr>
            <a:xfrm>
              <a:off x="3937793" y="874236"/>
              <a:ext cx="4316413" cy="6858000"/>
              <a:chOff x="3937793" y="874236"/>
              <a:chExt cx="4316413" cy="6858000"/>
            </a:xfrm>
          </p:grpSpPr>
          <p:grpSp>
            <p:nvGrpSpPr>
              <p:cNvPr id="4" name="Group 3">
                <a:extLst>
                  <a:ext uri="{FF2B5EF4-FFF2-40B4-BE49-F238E27FC236}">
                    <a16:creationId xmlns:a16="http://schemas.microsoft.com/office/drawing/2014/main" id="{481C38A4-B02A-CD30-5995-AE7B38AA4798}"/>
                  </a:ext>
                </a:extLst>
              </p:cNvPr>
              <p:cNvGrpSpPr/>
              <p:nvPr/>
            </p:nvGrpSpPr>
            <p:grpSpPr>
              <a:xfrm>
                <a:off x="3937793" y="874236"/>
                <a:ext cx="4316413" cy="6858000"/>
                <a:chOff x="7013533" y="1504156"/>
                <a:chExt cx="4316413" cy="6858000"/>
              </a:xfrm>
            </p:grpSpPr>
            <p:sp>
              <p:nvSpPr>
                <p:cNvPr id="5" name="Rectangle: Rounded Corners 4">
                  <a:extLst>
                    <a:ext uri="{FF2B5EF4-FFF2-40B4-BE49-F238E27FC236}">
                      <a16:creationId xmlns:a16="http://schemas.microsoft.com/office/drawing/2014/main" id="{2C181B1E-DA1D-F407-5BC1-1D7DA9EAB170}"/>
                    </a:ext>
                  </a:extLst>
                </p:cNvPr>
                <p:cNvSpPr/>
                <p:nvPr/>
              </p:nvSpPr>
              <p:spPr>
                <a:xfrm>
                  <a:off x="7497162" y="1582309"/>
                  <a:ext cx="3141683" cy="6424654"/>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6" descr="Phone Green Screen Transparent PNG | PNG Mart">
                  <a:extLst>
                    <a:ext uri="{FF2B5EF4-FFF2-40B4-BE49-F238E27FC236}">
                      <a16:creationId xmlns:a16="http://schemas.microsoft.com/office/drawing/2014/main" id="{C2D11502-C2DE-6FCB-7E66-08CE2B19CA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3533" y="1504156"/>
                  <a:ext cx="4316413" cy="6858000"/>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Picture 10" descr="A screenshot of a phone&#10;&#10;Description automatically generated">
                <a:extLst>
                  <a:ext uri="{FF2B5EF4-FFF2-40B4-BE49-F238E27FC236}">
                    <a16:creationId xmlns:a16="http://schemas.microsoft.com/office/drawing/2014/main" id="{43BB4BD7-C3EF-81E1-83F4-2C2F0AB37264}"/>
                  </a:ext>
                </a:extLst>
              </p:cNvPr>
              <p:cNvPicPr>
                <a:picLocks noChangeAspect="1"/>
              </p:cNvPicPr>
              <p:nvPr/>
            </p:nvPicPr>
            <p:blipFill rotWithShape="1">
              <a:blip r:embed="rId3">
                <a:extLst>
                  <a:ext uri="{28A0092B-C50C-407E-A947-70E740481C1C}">
                    <a14:useLocalDpi xmlns:a14="http://schemas.microsoft.com/office/drawing/2010/main" val="0"/>
                  </a:ext>
                </a:extLst>
              </a:blip>
              <a:srcRect b="6629"/>
              <a:stretch/>
            </p:blipFill>
            <p:spPr>
              <a:xfrm>
                <a:off x="4477005" y="1030542"/>
                <a:ext cx="3086100" cy="6403363"/>
              </a:xfrm>
              <a:prstGeom prst="roundRect">
                <a:avLst>
                  <a:gd name="adj" fmla="val 15679"/>
                </a:avLst>
              </a:prstGeom>
            </p:spPr>
          </p:pic>
          <p:sp>
            <p:nvSpPr>
              <p:cNvPr id="12" name="Rectangle 11">
                <a:extLst>
                  <a:ext uri="{FF2B5EF4-FFF2-40B4-BE49-F238E27FC236}">
                    <a16:creationId xmlns:a16="http://schemas.microsoft.com/office/drawing/2014/main" id="{5BD1DCE1-5110-79CC-BCC7-B633CD81641C}"/>
                  </a:ext>
                </a:extLst>
              </p:cNvPr>
              <p:cNvSpPr/>
              <p:nvPr/>
            </p:nvSpPr>
            <p:spPr>
              <a:xfrm>
                <a:off x="4924425" y="2709365"/>
                <a:ext cx="62865" cy="13525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CH" sz="1100" b="1" dirty="0">
                    <a:solidFill>
                      <a:schemeClr val="tx1"/>
                    </a:solidFill>
                  </a:rPr>
                  <a:t>8</a:t>
                </a:r>
                <a:endParaRPr lang="en-US" sz="1100" b="1" dirty="0">
                  <a:solidFill>
                    <a:schemeClr val="tx1"/>
                  </a:solidFill>
                </a:endParaRPr>
              </a:p>
            </p:txBody>
          </p:sp>
          <p:sp>
            <p:nvSpPr>
              <p:cNvPr id="13" name="Rectangle 12">
                <a:extLst>
                  <a:ext uri="{FF2B5EF4-FFF2-40B4-BE49-F238E27FC236}">
                    <a16:creationId xmlns:a16="http://schemas.microsoft.com/office/drawing/2014/main" id="{612E17F5-5665-310B-A7F8-5B44986E0BF3}"/>
                  </a:ext>
                </a:extLst>
              </p:cNvPr>
              <p:cNvSpPr/>
              <p:nvPr/>
            </p:nvSpPr>
            <p:spPr>
              <a:xfrm>
                <a:off x="4546341" y="5997251"/>
                <a:ext cx="2838839" cy="18661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36000" rtlCol="0" anchor="ctr"/>
              <a:lstStyle/>
              <a:p>
                <a:r>
                  <a:rPr lang="de-CH" sz="1100" dirty="0">
                    <a:solidFill>
                      <a:schemeClr val="tx1"/>
                    </a:solidFill>
                  </a:rPr>
                  <a:t>Zuverlässige Alarmsignalweiterleitung. </a:t>
                </a:r>
              </a:p>
              <a:p>
                <a:r>
                  <a:rPr lang="de-CH" sz="1100" dirty="0">
                    <a:solidFill>
                      <a:schemeClr val="tx1"/>
                    </a:solidFill>
                  </a:rPr>
                  <a:t>Immer und überall. </a:t>
                </a:r>
                <a:endParaRPr lang="en-US" sz="1100" dirty="0">
                  <a:solidFill>
                    <a:schemeClr val="tx1"/>
                  </a:solidFill>
                </a:endParaRPr>
              </a:p>
            </p:txBody>
          </p:sp>
          <p:sp>
            <p:nvSpPr>
              <p:cNvPr id="14" name="Rectangle 13">
                <a:extLst>
                  <a:ext uri="{FF2B5EF4-FFF2-40B4-BE49-F238E27FC236}">
                    <a16:creationId xmlns:a16="http://schemas.microsoft.com/office/drawing/2014/main" id="{05F8A03A-3747-3E54-D738-EC14AFB6B8FE}"/>
                  </a:ext>
                </a:extLst>
              </p:cNvPr>
              <p:cNvSpPr/>
              <p:nvPr/>
            </p:nvSpPr>
            <p:spPr>
              <a:xfrm>
                <a:off x="6000000" y="6413729"/>
                <a:ext cx="951305" cy="18661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36000" rtlCol="0" anchor="ctr"/>
              <a:lstStyle/>
              <a:p>
                <a:r>
                  <a:rPr lang="de-CH" sz="1100" dirty="0">
                    <a:solidFill>
                      <a:schemeClr val="tx1"/>
                    </a:solidFill>
                  </a:rPr>
                  <a:t>Feueralarm</a:t>
                </a:r>
                <a:endParaRPr lang="en-US" sz="1100" dirty="0">
                  <a:solidFill>
                    <a:schemeClr val="tx1"/>
                  </a:solidFill>
                </a:endParaRPr>
              </a:p>
            </p:txBody>
          </p:sp>
          <p:sp>
            <p:nvSpPr>
              <p:cNvPr id="15" name="Rectangle 14">
                <a:extLst>
                  <a:ext uri="{FF2B5EF4-FFF2-40B4-BE49-F238E27FC236}">
                    <a16:creationId xmlns:a16="http://schemas.microsoft.com/office/drawing/2014/main" id="{08BF5466-E459-8A89-D9C3-2314C7CDDE66}"/>
                  </a:ext>
                </a:extLst>
              </p:cNvPr>
              <p:cNvSpPr/>
              <p:nvPr/>
            </p:nvSpPr>
            <p:spPr>
              <a:xfrm>
                <a:off x="7212001" y="6413729"/>
                <a:ext cx="351104" cy="18661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36000" rIns="0" rtlCol="0" anchor="ctr"/>
              <a:lstStyle/>
              <a:p>
                <a:r>
                  <a:rPr lang="de-CH" sz="1100" dirty="0">
                    <a:solidFill>
                      <a:schemeClr val="tx1"/>
                    </a:solidFill>
                  </a:rPr>
                  <a:t>Best</a:t>
                </a:r>
                <a:endParaRPr lang="en-US" sz="1100" dirty="0">
                  <a:solidFill>
                    <a:schemeClr val="tx1"/>
                  </a:solidFill>
                </a:endParaRPr>
              </a:p>
            </p:txBody>
          </p:sp>
          <p:sp>
            <p:nvSpPr>
              <p:cNvPr id="16" name="Rectangle 15">
                <a:extLst>
                  <a:ext uri="{FF2B5EF4-FFF2-40B4-BE49-F238E27FC236}">
                    <a16:creationId xmlns:a16="http://schemas.microsoft.com/office/drawing/2014/main" id="{FFED7FCC-160A-BE9E-D3DD-C6C4050A9FBC}"/>
                  </a:ext>
                </a:extLst>
              </p:cNvPr>
              <p:cNvSpPr/>
              <p:nvPr/>
            </p:nvSpPr>
            <p:spPr>
              <a:xfrm>
                <a:off x="5470951" y="2172433"/>
                <a:ext cx="1914230" cy="18661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36000" rtlCol="0" anchor="ctr"/>
              <a:lstStyle/>
              <a:p>
                <a:r>
                  <a:rPr lang="de-CH" sz="1100" dirty="0">
                    <a:solidFill>
                      <a:srgbClr val="0E56C9"/>
                    </a:solidFill>
                  </a:rPr>
                  <a:t>P-Ai AG</a:t>
                </a:r>
                <a:endParaRPr lang="en-US" sz="1100" dirty="0">
                  <a:solidFill>
                    <a:srgbClr val="0E56C9"/>
                  </a:solidFill>
                </a:endParaRPr>
              </a:p>
            </p:txBody>
          </p:sp>
          <p:sp>
            <p:nvSpPr>
              <p:cNvPr id="17" name="Rectangle 16">
                <a:extLst>
                  <a:ext uri="{FF2B5EF4-FFF2-40B4-BE49-F238E27FC236}">
                    <a16:creationId xmlns:a16="http://schemas.microsoft.com/office/drawing/2014/main" id="{80E3CAAE-AB88-5A3D-B20E-CFCF47EB0DEC}"/>
                  </a:ext>
                </a:extLst>
              </p:cNvPr>
              <p:cNvSpPr/>
              <p:nvPr/>
            </p:nvSpPr>
            <p:spPr>
              <a:xfrm>
                <a:off x="5470951" y="1844604"/>
                <a:ext cx="1945849" cy="29125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36000" rtlCol="0" anchor="ctr"/>
              <a:lstStyle/>
              <a:p>
                <a:r>
                  <a:rPr lang="de-CH" dirty="0">
                    <a:solidFill>
                      <a:schemeClr val="tx1"/>
                    </a:solidFill>
                  </a:rPr>
                  <a:t>GVB </a:t>
                </a:r>
                <a:r>
                  <a:rPr lang="de-CH" dirty="0" err="1">
                    <a:solidFill>
                      <a:schemeClr val="tx1"/>
                    </a:solidFill>
                  </a:rPr>
                  <a:t>Fire</a:t>
                </a:r>
                <a:r>
                  <a:rPr lang="de-CH" dirty="0">
                    <a:solidFill>
                      <a:schemeClr val="tx1"/>
                    </a:solidFill>
                  </a:rPr>
                  <a:t> Alert</a:t>
                </a:r>
                <a:endParaRPr lang="en-US" dirty="0">
                  <a:solidFill>
                    <a:schemeClr val="tx1"/>
                  </a:solidFill>
                </a:endParaRPr>
              </a:p>
            </p:txBody>
          </p:sp>
        </p:grpSp>
        <p:sp>
          <p:nvSpPr>
            <p:cNvPr id="20" name="Rectangle: Rounded Corners 19">
              <a:extLst>
                <a:ext uri="{FF2B5EF4-FFF2-40B4-BE49-F238E27FC236}">
                  <a16:creationId xmlns:a16="http://schemas.microsoft.com/office/drawing/2014/main" id="{93059C70-27D9-54D0-5476-14038CFBC4A4}"/>
                </a:ext>
              </a:extLst>
            </p:cNvPr>
            <p:cNvSpPr/>
            <p:nvPr/>
          </p:nvSpPr>
          <p:spPr>
            <a:xfrm>
              <a:off x="4670944" y="1844604"/>
              <a:ext cx="644242" cy="634895"/>
            </a:xfrm>
            <a:prstGeom prst="roundRect">
              <a:avLst/>
            </a:prstGeom>
            <a:solidFill>
              <a:srgbClr val="FFFFFF"/>
            </a:solidFill>
            <a:ln>
              <a:solidFill>
                <a:srgbClr val="F4F4F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A red and orange fire light&#10;&#10;Description automatically generated">
              <a:extLst>
                <a:ext uri="{FF2B5EF4-FFF2-40B4-BE49-F238E27FC236}">
                  <a16:creationId xmlns:a16="http://schemas.microsoft.com/office/drawing/2014/main" id="{A672E670-0806-CDDC-0A05-E583747758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7034" y="1902285"/>
              <a:ext cx="394203" cy="519531"/>
            </a:xfrm>
            <a:prstGeom prst="rect">
              <a:avLst/>
            </a:prstGeom>
          </p:spPr>
        </p:pic>
      </p:grpSp>
    </p:spTree>
    <p:extLst>
      <p:ext uri="{BB962C8B-B14F-4D97-AF65-F5344CB8AC3E}">
        <p14:creationId xmlns:p14="http://schemas.microsoft.com/office/powerpoint/2010/main" val="3358835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56D1E65-C96D-9613-59FF-D9F307D9523F}"/>
              </a:ext>
            </a:extLst>
          </p:cNvPr>
          <p:cNvSpPr/>
          <p:nvPr/>
        </p:nvSpPr>
        <p:spPr>
          <a:xfrm>
            <a:off x="2636921" y="1925052"/>
            <a:ext cx="6918158" cy="3007895"/>
          </a:xfrm>
          <a:prstGeom prst="roundRect">
            <a:avLst/>
          </a:prstGeom>
          <a:solidFill>
            <a:srgbClr val="FF8F18"/>
          </a:solidFill>
          <a:ln>
            <a:solidFill>
              <a:srgbClr val="FF8F1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CH" sz="6000" dirty="0"/>
              <a:t>Solution / Value </a:t>
            </a:r>
            <a:r>
              <a:rPr lang="de-CH" sz="6000" dirty="0" err="1"/>
              <a:t>Placeholder</a:t>
            </a:r>
            <a:endParaRPr lang="en-US" sz="6000" dirty="0"/>
          </a:p>
        </p:txBody>
      </p:sp>
    </p:spTree>
    <p:extLst>
      <p:ext uri="{BB962C8B-B14F-4D97-AF65-F5344CB8AC3E}">
        <p14:creationId xmlns:p14="http://schemas.microsoft.com/office/powerpoint/2010/main" val="89382746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Frutiger</vt:lpstr>
      <vt:lpstr>Söhne</vt:lpstr>
      <vt:lpstr>Office</vt:lpstr>
      <vt:lpstr>GVB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Dünner Daniel</dc:creator>
  <cp:lastModifiedBy>Nicolas Marxer</cp:lastModifiedBy>
  <cp:revision>11</cp:revision>
  <dcterms:created xsi:type="dcterms:W3CDTF">2023-08-26T06:55:20Z</dcterms:created>
  <dcterms:modified xsi:type="dcterms:W3CDTF">2023-08-26T12:19:40Z</dcterms:modified>
</cp:coreProperties>
</file>