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5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0057A-6681-494E-BEB5-004FA2ECD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7699A-C5C9-42E8-B7F2-2C9E82FE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>
                <a:solidFill>
                  <a:schemeClr val="tx1"/>
                </a:solidFill>
              </a:rPr>
              <a:t>LAB 3 - SIMPLE CALCULATOR</a:t>
            </a:r>
            <a:br>
              <a:rPr lang="en-CA">
                <a:solidFill>
                  <a:schemeClr val="tx1"/>
                </a:solidFill>
              </a:rPr>
            </a:br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05277-4B92-4AF2-9894-267C96FE804F}"/>
              </a:ext>
            </a:extLst>
          </p:cNvPr>
          <p:cNvSpPr txBox="1"/>
          <p:nvPr/>
        </p:nvSpPr>
        <p:spPr>
          <a:xfrm>
            <a:off x="8056345" y="3686476"/>
            <a:ext cx="282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create a simple calculator app with Android Studio.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000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A277-2ACC-4169-AA4E-2BC45190C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000" b="1" dirty="0"/>
              <a:t>LAB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15058-89DA-42A6-A3CF-3A83B0661B7F}"/>
              </a:ext>
            </a:extLst>
          </p:cNvPr>
          <p:cNvSpPr txBox="1"/>
          <p:nvPr/>
        </p:nvSpPr>
        <p:spPr>
          <a:xfrm>
            <a:off x="673768" y="3311091"/>
            <a:ext cx="10828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If you have completed, wait on your seats. I will come and check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All those you have not completed the task, try to complete in the 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If someone is unable to complete, the task will be checked in the next lab(but the person would be judged on current lab progress as well).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Layout of the app should be proper and all the functions should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Submit the task on Brightspace.</a:t>
            </a:r>
          </a:p>
        </p:txBody>
      </p:sp>
    </p:spTree>
    <p:extLst>
      <p:ext uri="{BB962C8B-B14F-4D97-AF65-F5344CB8AC3E}">
        <p14:creationId xmlns:p14="http://schemas.microsoft.com/office/powerpoint/2010/main" val="29126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659B8-09D4-4809-B250-4EA916E7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55" y="326770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 Tips TO CREATE good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2A5E0-8E1C-460D-B9A5-A30091DD783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Delete the existing (xml)layout file from app/resources/layout/FileName.xml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the layout folder.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New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Layout Resource File.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Enter the file name as mycalculatorlayout.xml and select the root element as </a:t>
            </a:r>
            <a:r>
              <a:rPr lang="en-US" sz="1600" dirty="0" err="1">
                <a:solidFill>
                  <a:srgbClr val="FFFFFF"/>
                </a:solidFill>
                <a:sym typeface="Wingdings" panose="05000000000000000000" pitchFamily="2" charset="2"/>
              </a:rPr>
              <a:t>LinearLayout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Open mycalculatorlayout.xml file. It should contain a tag as given in the image.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>
              <a:solidFill>
                <a:srgbClr val="FFFFFF"/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>
              <a:solidFill>
                <a:srgbClr val="FFFFFF"/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9D6FE4-DE3A-468E-BEDD-B43A7493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1097281"/>
            <a:ext cx="7503637" cy="37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5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97AD-E223-4F5F-9207-EE74669B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38" y="606392"/>
            <a:ext cx="2441142" cy="820648"/>
          </a:xfrm>
        </p:spPr>
        <p:txBody>
          <a:bodyPr>
            <a:normAutofit/>
          </a:bodyPr>
          <a:lstStyle/>
          <a:p>
            <a:r>
              <a:rPr lang="en-CA" sz="4400" dirty="0" err="1"/>
              <a:t>Cont</a:t>
            </a:r>
            <a:r>
              <a:rPr lang="en-CA" sz="44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D2776-BC84-4844-B039-ED28AAC6AF19}"/>
              </a:ext>
            </a:extLst>
          </p:cNvPr>
          <p:cNvSpPr txBox="1"/>
          <p:nvPr/>
        </p:nvSpPr>
        <p:spPr>
          <a:xfrm>
            <a:off x="567891" y="3315063"/>
            <a:ext cx="1088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CA" dirty="0">
                <a:solidFill>
                  <a:schemeClr val="bg2"/>
                </a:solidFill>
              </a:rPr>
              <a:t>Add a </a:t>
            </a:r>
            <a:r>
              <a:rPr lang="en-CA" dirty="0" err="1">
                <a:solidFill>
                  <a:schemeClr val="bg2"/>
                </a:solidFill>
              </a:rPr>
              <a:t>TextView</a:t>
            </a:r>
            <a:r>
              <a:rPr lang="en-CA" dirty="0">
                <a:solidFill>
                  <a:schemeClr val="bg2"/>
                </a:solidFill>
              </a:rPr>
              <a:t> Tag inside the </a:t>
            </a:r>
            <a:r>
              <a:rPr lang="en-CA" dirty="0" err="1">
                <a:solidFill>
                  <a:schemeClr val="bg2"/>
                </a:solidFill>
              </a:rPr>
              <a:t>LinearLayout</a:t>
            </a:r>
            <a:r>
              <a:rPr lang="en-CA" dirty="0">
                <a:solidFill>
                  <a:schemeClr val="bg2"/>
                </a:solidFill>
              </a:rPr>
              <a:t> tag (Nesting of tags)</a:t>
            </a:r>
          </a:p>
          <a:p>
            <a:r>
              <a:rPr lang="en-CA" dirty="0">
                <a:solidFill>
                  <a:schemeClr val="bg2"/>
                </a:solidFill>
              </a:rPr>
              <a:t> 	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341FB0-371D-41A2-A75B-2BBEF296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73" y="3787790"/>
            <a:ext cx="867236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=“150dp"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:gravity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center|right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="30sp"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A4A7D-2381-4574-A083-8DF410ECA7F9}"/>
              </a:ext>
            </a:extLst>
          </p:cNvPr>
          <p:cNvSpPr txBox="1"/>
          <p:nvPr/>
        </p:nvSpPr>
        <p:spPr>
          <a:xfrm>
            <a:off x="567891" y="5789943"/>
            <a:ext cx="1020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7.  Below the </a:t>
            </a:r>
            <a:r>
              <a:rPr lang="en-CA" dirty="0" err="1">
                <a:solidFill>
                  <a:schemeClr val="bg1"/>
                </a:solidFill>
              </a:rPr>
              <a:t>TextView</a:t>
            </a:r>
            <a:r>
              <a:rPr lang="en-CA" dirty="0">
                <a:solidFill>
                  <a:schemeClr val="bg1"/>
                </a:solidFill>
              </a:rPr>
              <a:t> tag add another </a:t>
            </a:r>
            <a:r>
              <a:rPr lang="en-CA" dirty="0" err="1">
                <a:solidFill>
                  <a:schemeClr val="bg1"/>
                </a:solidFill>
              </a:rPr>
              <a:t>LinearLayout</a:t>
            </a:r>
            <a:r>
              <a:rPr lang="en-CA" dirty="0">
                <a:solidFill>
                  <a:schemeClr val="bg1"/>
                </a:solidFill>
              </a:rPr>
              <a:t> tag which will contain four buttons tag as shown in the image.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3E585B-8104-44E6-9496-22CE627DB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3C355C-714A-448D-B753-E61FD26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786" y="936622"/>
            <a:ext cx="6218546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&lt;Button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="@+id/n9"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="9"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="25sp“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="@+id/division"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="25sp“</a:t>
            </a:r>
            <a:r>
              <a:rPr lang="en-US" altLang="en-US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297553-5CC0-4392-B681-4023FDB87B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5962" y="797510"/>
            <a:ext cx="532765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="horizontal"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="@+id/n7"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="7"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="25sp"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="@+id/n8"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="8"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="25sp"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43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BC7E7569-230D-4CD6-9AF4-6F0B33416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58" y="874608"/>
            <a:ext cx="4483290" cy="323917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8943F-D9E3-4D51-934A-9646161FE3B4}"/>
              </a:ext>
            </a:extLst>
          </p:cNvPr>
          <p:cNvSpPr txBox="1"/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AFTER STEP 7</a:t>
            </a:r>
          </a:p>
        </p:txBody>
      </p:sp>
    </p:spTree>
    <p:extLst>
      <p:ext uri="{BB962C8B-B14F-4D97-AF65-F5344CB8AC3E}">
        <p14:creationId xmlns:p14="http://schemas.microsoft.com/office/powerpoint/2010/main" val="263416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D381E-6E11-42F6-858A-68C8DA06D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054F4-A366-404A-922D-63068B34FA40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r>
              <a:rPr lang="en-US" dirty="0">
                <a:solidFill>
                  <a:srgbClr val="FFFFFF"/>
                </a:solidFill>
              </a:rPr>
              <a:t>Copy the code in step 7.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r>
              <a:rPr lang="en-US" dirty="0">
                <a:solidFill>
                  <a:srgbClr val="FFFFFF"/>
                </a:solidFill>
              </a:rPr>
              <a:t>Below the code of step 7 paste the code you copied.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r>
              <a:rPr lang="en-US" dirty="0">
                <a:solidFill>
                  <a:srgbClr val="FFFFFF"/>
                </a:solidFill>
              </a:rPr>
              <a:t>Change the Button ids and text of the Buttons.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r>
              <a:rPr lang="en-US" dirty="0">
                <a:solidFill>
                  <a:srgbClr val="FFFFFF"/>
                </a:solidFill>
              </a:rPr>
              <a:t>Repeat from step 7 to obtain the layout as shown in the image.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8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AA474-F3C2-4295-8337-575597A45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79" y="936141"/>
            <a:ext cx="662440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F9DD-D9BF-488C-8E11-F1E54129A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11" y="741146"/>
            <a:ext cx="10993549" cy="705145"/>
          </a:xfrm>
        </p:spPr>
        <p:txBody>
          <a:bodyPr>
            <a:noAutofit/>
          </a:bodyPr>
          <a:lstStyle/>
          <a:p>
            <a:r>
              <a:rPr lang="en-CA" sz="4400" dirty="0" err="1"/>
              <a:t>Cont</a:t>
            </a:r>
            <a:r>
              <a:rPr lang="en-CA" sz="4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04CB-CA64-47E0-B944-2D833469110B}"/>
              </a:ext>
            </a:extLst>
          </p:cNvPr>
          <p:cNvSpPr txBox="1"/>
          <p:nvPr/>
        </p:nvSpPr>
        <p:spPr>
          <a:xfrm>
            <a:off x="490888" y="1588168"/>
            <a:ext cx="1053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12. For clear everything(CE) button repeat the similar steps but add only one button in the </a:t>
            </a:r>
            <a:r>
              <a:rPr lang="en-CA" dirty="0" err="1"/>
              <a:t>LinearLayout</a:t>
            </a:r>
            <a:r>
              <a:rPr lang="en-CA" dirty="0"/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9EBA16-317D-4778-9C0B-96B04157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1" y="2099377"/>
            <a:ext cx="11354135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:orientation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="horizontal"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&lt;Button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="@+id/clearEverything1"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="0dp"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="CE"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="25sp"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3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248C-671F-49AF-89F7-D611621A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CA" b="1">
                <a:solidFill>
                  <a:schemeClr val="tx1"/>
                </a:solidFill>
              </a:rPr>
              <a:t>Final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ECB8-7184-4C92-9EDC-877800BDB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9096" b="2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60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Gill Sans MT</vt:lpstr>
      <vt:lpstr>Wingdings 2</vt:lpstr>
      <vt:lpstr>DividendVTI</vt:lpstr>
      <vt:lpstr>LAB 3 - SIMPLE CALCULATOR </vt:lpstr>
      <vt:lpstr>LAB INSTRUCTIONS</vt:lpstr>
      <vt:lpstr> Tips TO CREATE good layout</vt:lpstr>
      <vt:lpstr>Cont…</vt:lpstr>
      <vt:lpstr>PowerPoint Presentation</vt:lpstr>
      <vt:lpstr>PowerPoint Presentation</vt:lpstr>
      <vt:lpstr>CONT…</vt:lpstr>
      <vt:lpstr>Cont…</vt:lpstr>
      <vt:lpstr>Final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3 - SIMPLE CALCULATOR </dc:title>
  <dc:creator>Tanisha Jain</dc:creator>
  <cp:lastModifiedBy>Tanisha Jain</cp:lastModifiedBy>
  <cp:revision>1</cp:revision>
  <dcterms:created xsi:type="dcterms:W3CDTF">2019-10-01T17:30:49Z</dcterms:created>
  <dcterms:modified xsi:type="dcterms:W3CDTF">2019-10-01T17:34:30Z</dcterms:modified>
</cp:coreProperties>
</file>