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3"/>
    <p:sldId id="16140622" r:id="rId4"/>
    <p:sldId id="262" r:id="rId5"/>
    <p:sldId id="265" r:id="rId6"/>
    <p:sldId id="266" r:id="rId7"/>
    <p:sldId id="267" r:id="rId8"/>
    <p:sldId id="268" r:id="rId9"/>
    <p:sldId id="16140623" r:id="rId10"/>
    <p:sldId id="269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1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94" y="67"/>
      </p:cViewPr>
      <p:guideLst>
        <p:guide orient="horz" pos="2160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0" y="1821815"/>
            <a:ext cx="9144000" cy="830580"/>
          </a:xfrm>
        </p:spPr>
        <p:txBody>
          <a:bodyPr/>
          <a:lstStyle/>
          <a:p>
            <a:pPr algn="ctr"/>
            <a:r>
              <a:rPr lang="en-US" altLang="en-GB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Progress Tracker</a:t>
            </a:r>
            <a:endParaRPr 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en-GB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Task Manager &amp; Progress Tracker</a:t>
            </a:r>
            <a:endParaRPr lang="en-US" altLang="en-GB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6684" y="4226955"/>
            <a:ext cx="7980183" cy="10147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GB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Tushar Jaiswal - United College of Engineering and Research - Department of Computer Science &amp; Engineering</a:t>
            </a:r>
            <a:endParaRPr lang="en-US" altLang="en-GB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 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025" y="2900680"/>
            <a:ext cx="110299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and professionals often struggle with managing multiple tasks, deadlines, and priorities effectively. </a:t>
            </a:r>
            <a:endParaRPr kumimoji="0" lang="en-US" alt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task management applications are either too complex or lack personalized progress tracking. </a:t>
            </a:r>
            <a:endParaRPr kumimoji="0" lang="en-US" alt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 lightweight, easy-to-use, and visually appealing task manager that helps users organize tasks by category, priority, and completion status while tracking their overall progress interactively.</a:t>
            </a:r>
            <a:endParaRPr kumimoji="0" lang="en-US" alt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025" y="2405380"/>
            <a:ext cx="6729730" cy="246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GB" sz="1795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Technologies:</a:t>
            </a:r>
            <a:endParaRPr kumimoji="0" lang="en-US" altLang="en-GB" sz="1795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– Structure of the application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 – Styling, layout, and responsive design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– Dynamic interactivity and logic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GB" sz="1795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Approach:</a:t>
            </a:r>
            <a:endParaRPr kumimoji="0" lang="en-US" altLang="en-GB" sz="1795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Simple, clean, and user-friendly interface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layouts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Dark &amp; Light mode support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 for task persistence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025" y="1654175"/>
            <a:ext cx="8816975" cy="396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Task Creation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- User inputs title, category, priority, deadline, description, and purpose.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Task Rendering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- Dynamically display tasks in list view.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- Filter by Active, Completed, or All tasks.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Interactivity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- Mark tasks as complete/incomplete.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- Edit or delete tasks.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- Track progress (overall, category-wise, priority-wise).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- Display motivational messages based on progress.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Data Persistence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- Save and retrieve tasks using LocalStorage.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Deployment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- Host on GitHub Pages / Netlify for free access.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3" name="Content Placeholder 2" descr="Screenshot 2025-09-26 0046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930" y="6134100"/>
            <a:ext cx="6020435" cy="603250"/>
          </a:xfrm>
          <a:prstGeom prst="rect">
            <a:avLst/>
          </a:prstGeom>
        </p:spPr>
      </p:pic>
      <p:pic>
        <p:nvPicPr>
          <p:cNvPr id="4" name="Picture 3" descr="Screenshot 2025-09-26 0044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735" y="4316730"/>
            <a:ext cx="3190240" cy="2101850"/>
          </a:xfrm>
          <a:prstGeom prst="rect">
            <a:avLst/>
          </a:prstGeom>
        </p:spPr>
      </p:pic>
      <p:pic>
        <p:nvPicPr>
          <p:cNvPr id="6" name="Picture 5" descr="Screenshot 2025-09-26 0044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315" y="4317365"/>
            <a:ext cx="2617470" cy="2419985"/>
          </a:xfrm>
          <a:prstGeom prst="rect">
            <a:avLst/>
          </a:prstGeom>
        </p:spPr>
      </p:pic>
      <p:pic>
        <p:nvPicPr>
          <p:cNvPr id="7" name="Picture 6" descr="Screenshot 2025-09-26 0044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435" y="775970"/>
            <a:ext cx="4320540" cy="34442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07010" y="1233170"/>
            <a:ext cx="4969510" cy="2509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- Successfully developed a Task Manager with:</a:t>
            </a:r>
            <a:endParaRPr lang="en-US" altLang="en-GB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  - Add, Edit, Complete, and Delete functionality</a:t>
            </a:r>
            <a:endParaRPr lang="en-US" altLang="en-GB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  - Progress tracking (Overall, Category-wise, Priority-wise)</a:t>
            </a:r>
            <a:endParaRPr lang="en-US" altLang="en-GB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  - Dark and Light mode support</a:t>
            </a:r>
            <a:endParaRPr lang="en-US" altLang="en-GB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  - Interactive motivational messages</a:t>
            </a:r>
            <a:endParaRPr lang="en-US" altLang="en-GB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  - GitHub Repository:</a:t>
            </a:r>
            <a:endParaRPr lang="en-US" altLang="en-GB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  https://github.com/tjaiswal2003/Task-Manager-Progress-Tracker</a:t>
            </a:r>
            <a:endParaRPr lang="en-US" altLang="en-GB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9" name="Picture 8" descr="Screenshot 2025-09-26 0057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260" y="775335"/>
            <a:ext cx="2543810" cy="3444875"/>
          </a:xfrm>
          <a:prstGeom prst="rect">
            <a:avLst/>
          </a:prstGeom>
        </p:spPr>
      </p:pic>
      <p:pic>
        <p:nvPicPr>
          <p:cNvPr id="10" name="Picture 9" descr="Screenshot 2025-09-26 0056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0" y="4316730"/>
            <a:ext cx="6019800" cy="17405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192" y="3039248"/>
            <a:ext cx="7535545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an effective way to manage tasks with deadlines and priorities.</a:t>
            </a:r>
            <a:endParaRPr kumimoji="0" lang="en-US" alt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productivity by tracking progress interactively.</a:t>
            </a:r>
            <a:endParaRPr kumimoji="0" lang="en-US" alt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a clean, responsive, and user-friendly design.</a:t>
            </a:r>
            <a:endParaRPr kumimoji="0" lang="en-US" alt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Eliminates dependency on complex task management applications.</a:t>
            </a:r>
            <a:endParaRPr kumimoji="0" lang="en-US" alt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900500"/>
            <a:ext cx="639699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backend integration with database (Node.js, MongoDB).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user authentication for multi-user support.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notifications and reminders for deadlines.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analytics dashboard with task completion trends.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suggestions for task prioritization.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altLang="en-GB" sz="2400" dirty="0"/>
              <a:t>MDN Web Docs (HTML, CSS, JavaScript)</a:t>
            </a:r>
            <a:endParaRPr lang="en-US" altLang="en-GB" sz="2400" dirty="0"/>
          </a:p>
          <a:p>
            <a:pPr marL="305435" indent="-305435"/>
            <a:r>
              <a:rPr lang="en-US" altLang="en-GB" sz="2400" dirty="0"/>
              <a:t>W3Schools Tutorials</a:t>
            </a:r>
            <a:endParaRPr lang="en-US" altLang="en-GB" sz="2400" dirty="0"/>
          </a:p>
          <a:p>
            <a:pPr marL="305435" indent="-305435"/>
            <a:r>
              <a:rPr lang="en-US" altLang="en-GB" sz="2400" dirty="0"/>
              <a:t>Tailwind CSS Documentation</a:t>
            </a:r>
            <a:endParaRPr lang="en-US" altLang="en-GB" sz="2400" dirty="0"/>
          </a:p>
          <a:p>
            <a:pPr marL="305435" indent="-305435"/>
            <a:r>
              <a:rPr lang="en-US" altLang="en-GB" sz="2400" dirty="0"/>
              <a:t>Bootstrap Documentation</a:t>
            </a:r>
            <a:endParaRPr lang="en-US" altLang="en-GB" sz="2400" dirty="0"/>
          </a:p>
          <a:p>
            <a:pPr marL="305435" indent="-305435"/>
            <a:r>
              <a:rPr lang="en-US" altLang="en-GB" sz="2400" dirty="0"/>
              <a:t>GitHub Pages / Netlify Hosting</a:t>
            </a:r>
            <a:endParaRPr lang="en-US" altLang="en-GB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/>
</ds:datastoreItem>
</file>

<file path=customXml/itemProps2.xml><?xml version="1.0" encoding="utf-8"?>
<ds:datastoreItem xmlns:ds="http://schemas.openxmlformats.org/officeDocument/2006/customXml" ds:itemID="{8D289AE2-D2AE-49D1-AFAC-3A79F6794255}">
  <ds:schemaRefs/>
</ds:datastoreItem>
</file>

<file path=customXml/itemProps3.xml><?xml version="1.0" encoding="utf-8"?>
<ds:datastoreItem xmlns:ds="http://schemas.openxmlformats.org/officeDocument/2006/customXml" ds:itemID="{927BD4C1-B6B1-4715-ABF9-E660A51A4EA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2611</Words>
  <Application>WPS Presentation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Wingdings</vt:lpstr>
      <vt:lpstr>Arial</vt:lpstr>
      <vt:lpstr>Calibri</vt:lpstr>
      <vt:lpstr>Calibri Light</vt:lpstr>
      <vt:lpstr>Calibri</vt:lpstr>
      <vt:lpstr>Microsoft YaHei</vt:lpstr>
      <vt:lpstr>Arial Unicode MS</vt:lpstr>
      <vt:lpstr>Franklin Gothic Demi</vt:lpstr>
      <vt:lpstr>Segoe Print</vt:lpstr>
      <vt:lpstr>Franklin Gothic Book</vt:lpstr>
      <vt:lpstr>DividendVTI</vt:lpstr>
      <vt:lpstr>Progress Tracker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Tushar Jaiswal</cp:lastModifiedBy>
  <cp:revision>47</cp:revision>
  <dcterms:created xsi:type="dcterms:W3CDTF">2021-05-26T16:50:00Z</dcterms:created>
  <dcterms:modified xsi:type="dcterms:W3CDTF">2025-09-25T19:35:02Z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BCF62193C21C44909824D9ED88D860BC_13</vt:lpwstr>
  </property>
  <property fmtid="{D5CDD505-2E9C-101B-9397-08002B2CF9AE}" pid="4" name="KSOProductBuildVer">
    <vt:lpwstr>2057-12.2.0.21936</vt:lpwstr>
  </property>
</Properties>
</file>