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400" y="176832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400" y="176832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096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00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F627DBB-99CF-48FE-85B0-83E10B2F6F05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iki.haskell.org/Haskell_in_industry" TargetMode="External"/><Relationship Id="rId2" Type="http://schemas.openxmlformats.org/officeDocument/2006/relationships/hyperlink" Target="https://www.fpcomplete.com/wp-content/uploads/2013/05/Bump%20case%20study.pdf" TargetMode="External"/><Relationship Id="rId3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://pandoc.org/diagram.jpg" TargetMode="External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56840" y="1955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HASKELL!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(by Thomas)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3425040" y="3277440"/>
            <a:ext cx="3066840" cy="230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is this “unsafe”?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unsafePerformIO :: IO a → a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pretty exclusively for interfacing with C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regex lib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Laziness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the end of the day we want a result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main function:  main :: IO ()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big chain of IO functions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Forcing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value = actually doing work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Walk through main until the end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Consequences of Laziness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365400" y="1924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Unemployment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Infinite lists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long as you eventually use &lt;infinity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Must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be pure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never know when or if something will run, have to parameterize everything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Somewhat hard transition to writing idiomatic Haskell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force strictness if you want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 read from disk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Doesn't propagate up!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Laziness example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3640" y="1924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 for some syntax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 Signatures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 inference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 Java Generics on steroids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Compiler infers most general type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write your own type signature whenever you want to restrict domain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write type signatures wherever you want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foo :: some_input → another_input → some_output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Types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3210840" y="3606480"/>
            <a:ext cx="3657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(Time to show you the example!)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Pattern Matching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548280" y="3324960"/>
            <a:ext cx="5377320" cy="1612440"/>
          </a:xfrm>
          <a:prstGeom prst="rect">
            <a:avLst/>
          </a:prstGeom>
          <a:ln>
            <a:noFill/>
          </a:ln>
        </p:spPr>
      </p:pic>
      <p:sp>
        <p:nvSpPr>
          <p:cNvPr id="77" name="TextShape 2"/>
          <p:cNvSpPr txBox="1"/>
          <p:nvPr/>
        </p:nvSpPr>
        <p:spPr>
          <a:xfrm>
            <a:off x="548280" y="1645560"/>
            <a:ext cx="9027000" cy="299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something for each constructor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Unwraps values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Underscore matches anything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573840" y="5211720"/>
            <a:ext cx="9027000" cy="299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Suit doesn't matter for face cards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Anything that isn't a Jack, Queen, or King isn't a face card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Working with Lists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loops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Loops are imperative: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this x many times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recursion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 and fold are the workhorses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 :: (a → b) → [a] → [b]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something for every item in the list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foldr :: (a → b → b) → b → a → b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Woah!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become clear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to accumulate a value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 and fold examples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3886920" y="2102760"/>
            <a:ext cx="2239200" cy="9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Haskell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371240" y="2651400"/>
            <a:ext cx="6825960" cy="34624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4587120" y="2502720"/>
            <a:ext cx="807480" cy="697320"/>
          </a:xfrm>
          <a:prstGeom prst="rect">
            <a:avLst/>
          </a:prstGeom>
          <a:ln>
            <a:noFill/>
          </a:ln>
        </p:spPr>
      </p:pic>
      <p:sp>
        <p:nvSpPr>
          <p:cNvPr id="45" name="TextShape 3"/>
          <p:cNvSpPr txBox="1"/>
          <p:nvPr/>
        </p:nvSpPr>
        <p:spPr>
          <a:xfrm>
            <a:off x="3165120" y="6309000"/>
            <a:ext cx="3749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https://xkcd.com/323/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3640" y="291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Practical Stuff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thomas, I wanna go fas!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Memoization optimization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Never run a pure function twice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Lots of compiler optimizations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Compiler knows WAY more about your program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3640" y="-273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 World Examples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Huge list: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https://wiki.haskell.org/Haskell_in_industry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Pugs, perl6 interpreter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Quickcheck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https://www.fpcomplete.com/wp-content/uploads/2013/05/Bump%20case%20study.pdf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Purity is WAY better for concurrency!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Pandoc!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 converter and library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 conversion = super functional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MANY FORMATS!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Awesome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http://pandoc.org/diagram.jpg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should I care?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Haskell drastically changes how you think about programming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aware of side effects = less bugs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Worth learning even if you never write anything meaningful in it!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haven't even covered anything crazy (monads, functors, etc.)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WILL BLOW YOUR MIND!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¿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 es Haskell?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Lazy, pure functional programming language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lazy language that's still around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WHY?!?!?!?!?!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Types!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Correctness!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IMPORTANT THING EVER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 &amp; WRONG &lt; slow &amp; RIGHT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wrong programs give you wrong answers slowly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Dysfunctional programming???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Math theorem: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a^2 + b^2 = c^2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what if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isn't a number?? #cproblems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function = no side effects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happens if the pythagorean theorem connects to the internet?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doesn't have functions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Procedures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please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712080" y="1825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:)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 for some code!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0" y="2377080"/>
            <a:ext cx="9974520" cy="8229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Haskell won't crash your computer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151000" y="1656000"/>
            <a:ext cx="6078240" cy="2641320"/>
          </a:xfrm>
          <a:prstGeom prst="rect">
            <a:avLst/>
          </a:prstGeom>
          <a:ln>
            <a:noFill/>
          </a:ln>
        </p:spPr>
      </p:pic>
      <p:sp>
        <p:nvSpPr>
          <p:cNvPr id="54" name="TextShape 2"/>
          <p:cNvSpPr txBox="1"/>
          <p:nvPr/>
        </p:nvSpPr>
        <p:spPr>
          <a:xfrm>
            <a:off x="914040" y="4388760"/>
            <a:ext cx="859536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Imperative languages play dirty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 a file, overwrite global variables, connect to the internet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anarchy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Psh,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I'm the master of state”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much state is there?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AKA how much stuff can C/C++/Java destroy?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bunch of memory…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lot of disk space…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entire internet…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Cannot believe you all trust library authors not to break these things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Purity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Pure = no side effects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Impure = has side effects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IO type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Math functions are pure, close() is not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if the file is on remote storage?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if the file doesn't exist?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IO infects </a:t>
            </a:r>
            <a:r>
              <a:rPr b="1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everything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IO a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returns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IO ()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Basically void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IO code can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unwrap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IO values and pass them to pure code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putStrLn :: String → IO ()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readFile :: FilePath → IO String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Application>LibreOffice/5.0.4.2$MacOSX_X86_64 LibreOffice_project/2b9802c1994aa0b7dc6079e128979269cf95bc78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2016-02-18T17:25:02Z</dcterms:created>
  <dc:creator>Thomas Jakway</dc:creator>
  <dc:language>en-US</dc:language>
  <cp:lastModifiedBy>Thomas Jakway</cp:lastModifiedBy>
  <dcterms:modified xsi:type="dcterms:W3CDTF">2016-02-18T19:26:45Z</dcterms:modified>
  <cp:revision>112</cp:revision>
</cp:coreProperties>
</file>