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0" r:id="rId7"/>
    <p:sldId id="264" r:id="rId8"/>
    <p:sldId id="275" r:id="rId9"/>
    <p:sldId id="276" r:id="rId10"/>
    <p:sldId id="277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5033" autoAdjust="0"/>
  </p:normalViewPr>
  <p:slideViewPr>
    <p:cSldViewPr snapToGrid="0" snapToObjects="1">
      <p:cViewPr varScale="1">
        <p:scale>
          <a:sx n="83" d="100"/>
          <a:sy n="83" d="100"/>
        </p:scale>
        <p:origin x="114" y="7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39563C5-C199-4F5B-A899-8CC0710341A0}">
      <dgm:prSet/>
      <dgm:spPr/>
      <dgm:t>
        <a:bodyPr/>
        <a:lstStyle/>
        <a:p>
          <a:r>
            <a:rPr lang="en-US"/>
            <a:t>Registration/ Login Portal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/>
      <dgm:spPr/>
      <dgm:t>
        <a:bodyPr/>
        <a:lstStyle/>
        <a:p>
          <a:r>
            <a:rPr lang="en-US"/>
            <a:t>Post creation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3AA5586A-C40E-4DDA-98A5-6545F36F46AB}">
      <dgm:prSet/>
      <dgm:spPr/>
      <dgm:t>
        <a:bodyPr/>
        <a:lstStyle/>
        <a:p>
          <a:r>
            <a:rPr lang="en-US"/>
            <a:t>JSDocs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96819BB2-C971-4255-ABB4-31CDBF967616}">
      <dgm:prSet/>
      <dgm:spPr/>
      <dgm:t>
        <a:bodyPr/>
        <a:lstStyle/>
        <a:p>
          <a:r>
            <a:rPr lang="en-US"/>
            <a:t>React</a:t>
          </a:r>
        </a:p>
      </dgm:t>
    </dgm:pt>
    <dgm:pt modelId="{7BDA30BC-4B3E-445A-AE69-4D218EB056D8}" type="parTrans" cxnId="{163E289F-5C4A-43AF-A280-CB16C16B1504}">
      <dgm:prSet/>
      <dgm:spPr/>
      <dgm:t>
        <a:bodyPr/>
        <a:lstStyle/>
        <a:p>
          <a:endParaRPr lang="en-US"/>
        </a:p>
      </dgm:t>
    </dgm:pt>
    <dgm:pt modelId="{D186A93D-C115-4EB1-9CC7-1AF64A294E33}" type="sibTrans" cxnId="{163E289F-5C4A-43AF-A280-CB16C16B1504}">
      <dgm:prSet/>
      <dgm:spPr/>
      <dgm:t>
        <a:bodyPr/>
        <a:lstStyle/>
        <a:p>
          <a:endParaRPr lang="en-US"/>
        </a:p>
      </dgm:t>
    </dgm:pt>
    <dgm:pt modelId="{449F3A34-7AFD-4C17-A632-327E2FC220D1}">
      <dgm:prSet/>
      <dgm:spPr/>
      <dgm:t>
        <a:bodyPr/>
        <a:lstStyle/>
        <a:p>
          <a:r>
            <a:rPr lang="en-US"/>
            <a:t>MySQL Database</a:t>
          </a:r>
        </a:p>
      </dgm:t>
    </dgm:pt>
    <dgm:pt modelId="{637D678F-AC52-437F-BC90-7B9EA28A3445}" type="parTrans" cxnId="{E7954900-B86D-4C13-897F-96F8EB716B70}">
      <dgm:prSet/>
      <dgm:spPr/>
      <dgm:t>
        <a:bodyPr/>
        <a:lstStyle/>
        <a:p>
          <a:endParaRPr lang="en-US"/>
        </a:p>
      </dgm:t>
    </dgm:pt>
    <dgm:pt modelId="{1DE0A147-181C-4146-807E-F72FF8D431FD}" type="sibTrans" cxnId="{E7954900-B86D-4C13-897F-96F8EB716B70}">
      <dgm:prSet/>
      <dgm:spPr/>
      <dgm:t>
        <a:bodyPr/>
        <a:lstStyle/>
        <a:p>
          <a:endParaRPr lang="en-US"/>
        </a:p>
      </dgm:t>
    </dgm:pt>
    <dgm:pt modelId="{12ED1D6D-A071-471E-98A5-6DA557A34791}">
      <dgm:prSet/>
      <dgm:spPr/>
      <dgm:t>
        <a:bodyPr/>
        <a:lstStyle/>
        <a:p>
          <a:r>
            <a:rPr lang="en-US"/>
            <a:t>Cloud Hosting (Heroku)</a:t>
          </a:r>
        </a:p>
      </dgm:t>
    </dgm:pt>
    <dgm:pt modelId="{884ED2DA-62E1-4F27-81C4-CE044A0E08C3}" type="parTrans" cxnId="{B7542CAE-0EF1-471B-8036-CB719676136B}">
      <dgm:prSet/>
      <dgm:spPr/>
      <dgm:t>
        <a:bodyPr/>
        <a:lstStyle/>
        <a:p>
          <a:endParaRPr lang="en-US"/>
        </a:p>
      </dgm:t>
    </dgm:pt>
    <dgm:pt modelId="{C915FB84-E770-4519-8337-91377468A96C}" type="sibTrans" cxnId="{B7542CAE-0EF1-471B-8036-CB719676136B}">
      <dgm:prSet/>
      <dgm:spPr/>
      <dgm:t>
        <a:bodyPr/>
        <a:lstStyle/>
        <a:p>
          <a:endParaRPr lang="en-US"/>
        </a:p>
      </dgm:t>
    </dgm:pt>
    <dgm:pt modelId="{C729B8FB-5700-47C4-B91E-FAC9CE49E2EB}">
      <dgm:prSet/>
      <dgm:spPr/>
      <dgm:t>
        <a:bodyPr/>
        <a:lstStyle/>
        <a:p>
          <a:r>
            <a:rPr lang="en-US"/>
            <a:t>NodeJS</a:t>
          </a:r>
        </a:p>
      </dgm:t>
    </dgm:pt>
    <dgm:pt modelId="{F76693D9-55BF-4397-B186-2DAEF7CD84D3}" type="parTrans" cxnId="{D66FB0D0-E630-4531-B7D5-75C750E5DD82}">
      <dgm:prSet/>
      <dgm:spPr/>
      <dgm:t>
        <a:bodyPr/>
        <a:lstStyle/>
        <a:p>
          <a:endParaRPr lang="en-US"/>
        </a:p>
      </dgm:t>
    </dgm:pt>
    <dgm:pt modelId="{E236E1B7-B4A8-4A1E-B065-F9176958D483}" type="sibTrans" cxnId="{D66FB0D0-E630-4531-B7D5-75C750E5DD82}">
      <dgm:prSet/>
      <dgm:spPr/>
      <dgm:t>
        <a:bodyPr/>
        <a:lstStyle/>
        <a:p>
          <a:endParaRPr lang="en-US"/>
        </a:p>
      </dgm:t>
    </dgm:pt>
    <dgm:pt modelId="{9982BAC4-ECC9-49F5-83EC-4E55F5C51956}">
      <dgm:prSet/>
      <dgm:spPr/>
      <dgm:t>
        <a:bodyPr/>
        <a:lstStyle/>
        <a:p>
          <a:r>
            <a:rPr lang="en-US"/>
            <a:t>Continuous Deployment</a:t>
          </a:r>
        </a:p>
      </dgm:t>
    </dgm:pt>
    <dgm:pt modelId="{1F5FC1AA-8B36-4D0B-BF2D-2D7E2565C5A6}" type="parTrans" cxnId="{92799F54-1920-4A10-B254-6C5D81CC1A42}">
      <dgm:prSet/>
      <dgm:spPr/>
      <dgm:t>
        <a:bodyPr/>
        <a:lstStyle/>
        <a:p>
          <a:endParaRPr lang="en-US"/>
        </a:p>
      </dgm:t>
    </dgm:pt>
    <dgm:pt modelId="{C2910710-B1C3-412B-9BD4-B4069F8ABD12}" type="sibTrans" cxnId="{92799F54-1920-4A10-B254-6C5D81CC1A42}">
      <dgm:prSet/>
      <dgm:spPr/>
      <dgm:t>
        <a:bodyPr/>
        <a:lstStyle/>
        <a:p>
          <a:endParaRPr lang="en-US"/>
        </a:p>
      </dgm:t>
    </dgm:pt>
    <dgm:pt modelId="{3175109C-72EE-4AD7-B50E-AA88E7112EFA}" type="pres">
      <dgm:prSet presAssocID="{489A589A-46DE-0F49-B460-E7914F3E440D}" presName="vert0" presStyleCnt="0">
        <dgm:presLayoutVars>
          <dgm:dir/>
          <dgm:animOne val="branch"/>
          <dgm:animLvl val="lvl"/>
        </dgm:presLayoutVars>
      </dgm:prSet>
      <dgm:spPr/>
    </dgm:pt>
    <dgm:pt modelId="{CF644A0B-C412-4955-ADC4-18190EFDB8AA}" type="pres">
      <dgm:prSet presAssocID="{96819BB2-C971-4255-ABB4-31CDBF967616}" presName="thickLine" presStyleLbl="alignNode1" presStyleIdx="0" presStyleCnt="8"/>
      <dgm:spPr/>
    </dgm:pt>
    <dgm:pt modelId="{601629C4-55EF-409F-95D5-D0425F32FFB2}" type="pres">
      <dgm:prSet presAssocID="{96819BB2-C971-4255-ABB4-31CDBF967616}" presName="horz1" presStyleCnt="0"/>
      <dgm:spPr/>
    </dgm:pt>
    <dgm:pt modelId="{4CF89D3E-2F59-4614-AA67-72B83CDBFC48}" type="pres">
      <dgm:prSet presAssocID="{96819BB2-C971-4255-ABB4-31CDBF967616}" presName="tx1" presStyleLbl="revTx" presStyleIdx="0" presStyleCnt="8"/>
      <dgm:spPr/>
    </dgm:pt>
    <dgm:pt modelId="{C11B2646-4215-47E8-9967-8B975EEDB31F}" type="pres">
      <dgm:prSet presAssocID="{96819BB2-C971-4255-ABB4-31CDBF967616}" presName="vert1" presStyleCnt="0"/>
      <dgm:spPr/>
    </dgm:pt>
    <dgm:pt modelId="{79539977-BD1A-4295-AC0E-2F6C22C8BA7C}" type="pres">
      <dgm:prSet presAssocID="{C729B8FB-5700-47C4-B91E-FAC9CE49E2EB}" presName="thickLine" presStyleLbl="alignNode1" presStyleIdx="1" presStyleCnt="8"/>
      <dgm:spPr/>
    </dgm:pt>
    <dgm:pt modelId="{6E0728BE-4961-4D75-A8AB-E712A7BFE565}" type="pres">
      <dgm:prSet presAssocID="{C729B8FB-5700-47C4-B91E-FAC9CE49E2EB}" presName="horz1" presStyleCnt="0"/>
      <dgm:spPr/>
    </dgm:pt>
    <dgm:pt modelId="{655C7D59-2BCE-48C2-B992-91FE14E8B94A}" type="pres">
      <dgm:prSet presAssocID="{C729B8FB-5700-47C4-B91E-FAC9CE49E2EB}" presName="tx1" presStyleLbl="revTx" presStyleIdx="1" presStyleCnt="8"/>
      <dgm:spPr/>
    </dgm:pt>
    <dgm:pt modelId="{CC99348F-1386-40C5-BE97-67EBF5939A59}" type="pres">
      <dgm:prSet presAssocID="{C729B8FB-5700-47C4-B91E-FAC9CE49E2EB}" presName="vert1" presStyleCnt="0"/>
      <dgm:spPr/>
    </dgm:pt>
    <dgm:pt modelId="{52D7AB47-4321-4C78-886A-7C3243A9E4FE}" type="pres">
      <dgm:prSet presAssocID="{3AA5586A-C40E-4DDA-98A5-6545F36F46AB}" presName="thickLine" presStyleLbl="alignNode1" presStyleIdx="2" presStyleCnt="8"/>
      <dgm:spPr/>
    </dgm:pt>
    <dgm:pt modelId="{2CD58A8A-FD4A-4D5B-9450-25D87587F1E5}" type="pres">
      <dgm:prSet presAssocID="{3AA5586A-C40E-4DDA-98A5-6545F36F46AB}" presName="horz1" presStyleCnt="0"/>
      <dgm:spPr/>
    </dgm:pt>
    <dgm:pt modelId="{09338CD8-E645-4C21-8389-D5B2D68BC9DE}" type="pres">
      <dgm:prSet presAssocID="{3AA5586A-C40E-4DDA-98A5-6545F36F46AB}" presName="tx1" presStyleLbl="revTx" presStyleIdx="2" presStyleCnt="8"/>
      <dgm:spPr/>
    </dgm:pt>
    <dgm:pt modelId="{C77152A3-F7EF-4BE0-A3C0-DF5F66C8645F}" type="pres">
      <dgm:prSet presAssocID="{3AA5586A-C40E-4DDA-98A5-6545F36F46AB}" presName="vert1" presStyleCnt="0"/>
      <dgm:spPr/>
    </dgm:pt>
    <dgm:pt modelId="{2CD11F99-1C6D-4E39-9BD1-2857E45E1BB1}" type="pres">
      <dgm:prSet presAssocID="{449F3A34-7AFD-4C17-A632-327E2FC220D1}" presName="thickLine" presStyleLbl="alignNode1" presStyleIdx="3" presStyleCnt="8"/>
      <dgm:spPr/>
    </dgm:pt>
    <dgm:pt modelId="{65C39496-35AC-41B7-A6A0-F8A7BDCED22F}" type="pres">
      <dgm:prSet presAssocID="{449F3A34-7AFD-4C17-A632-327E2FC220D1}" presName="horz1" presStyleCnt="0"/>
      <dgm:spPr/>
    </dgm:pt>
    <dgm:pt modelId="{D0554855-8040-4BEB-9331-346F911B0D6C}" type="pres">
      <dgm:prSet presAssocID="{449F3A34-7AFD-4C17-A632-327E2FC220D1}" presName="tx1" presStyleLbl="revTx" presStyleIdx="3" presStyleCnt="8"/>
      <dgm:spPr/>
    </dgm:pt>
    <dgm:pt modelId="{8C0881EC-5C28-4CA4-AC08-0BE7F0CB1413}" type="pres">
      <dgm:prSet presAssocID="{449F3A34-7AFD-4C17-A632-327E2FC220D1}" presName="vert1" presStyleCnt="0"/>
      <dgm:spPr/>
    </dgm:pt>
    <dgm:pt modelId="{E156D25B-EA19-4D84-9AC3-63A26348D3F4}" type="pres">
      <dgm:prSet presAssocID="{12ED1D6D-A071-471E-98A5-6DA557A34791}" presName="thickLine" presStyleLbl="alignNode1" presStyleIdx="4" presStyleCnt="8"/>
      <dgm:spPr/>
    </dgm:pt>
    <dgm:pt modelId="{8F8824E1-02B9-4F4A-89BC-CEEF690FDF23}" type="pres">
      <dgm:prSet presAssocID="{12ED1D6D-A071-471E-98A5-6DA557A34791}" presName="horz1" presStyleCnt="0"/>
      <dgm:spPr/>
    </dgm:pt>
    <dgm:pt modelId="{68BAD950-F7EA-49E5-BC34-566C77664ECF}" type="pres">
      <dgm:prSet presAssocID="{12ED1D6D-A071-471E-98A5-6DA557A34791}" presName="tx1" presStyleLbl="revTx" presStyleIdx="4" presStyleCnt="8"/>
      <dgm:spPr/>
    </dgm:pt>
    <dgm:pt modelId="{53AFA4C7-3363-4610-A3FA-1CC92F956848}" type="pres">
      <dgm:prSet presAssocID="{12ED1D6D-A071-471E-98A5-6DA557A34791}" presName="vert1" presStyleCnt="0"/>
      <dgm:spPr/>
    </dgm:pt>
    <dgm:pt modelId="{0D37BB9A-51A3-41D2-B365-8A6C57B33980}" type="pres">
      <dgm:prSet presAssocID="{E39563C5-C199-4F5B-A899-8CC0710341A0}" presName="thickLine" presStyleLbl="alignNode1" presStyleIdx="5" presStyleCnt="8"/>
      <dgm:spPr/>
    </dgm:pt>
    <dgm:pt modelId="{3E7A7331-2905-42D5-B0BB-01F82CE6814E}" type="pres">
      <dgm:prSet presAssocID="{E39563C5-C199-4F5B-A899-8CC0710341A0}" presName="horz1" presStyleCnt="0"/>
      <dgm:spPr/>
    </dgm:pt>
    <dgm:pt modelId="{7047717C-6D06-4B27-BC6A-F200D1D4F648}" type="pres">
      <dgm:prSet presAssocID="{E39563C5-C199-4F5B-A899-8CC0710341A0}" presName="tx1" presStyleLbl="revTx" presStyleIdx="5" presStyleCnt="8"/>
      <dgm:spPr/>
    </dgm:pt>
    <dgm:pt modelId="{6B7BB4ED-C66D-46A1-A637-FDAA4C6D6B00}" type="pres">
      <dgm:prSet presAssocID="{E39563C5-C199-4F5B-A899-8CC0710341A0}" presName="vert1" presStyleCnt="0"/>
      <dgm:spPr/>
    </dgm:pt>
    <dgm:pt modelId="{8C7BE224-8394-4CF6-AC93-A3E47DC62FDD}" type="pres">
      <dgm:prSet presAssocID="{15B1A768-2666-4AB4-BDA7-F0E3C4160D59}" presName="thickLine" presStyleLbl="alignNode1" presStyleIdx="6" presStyleCnt="8"/>
      <dgm:spPr/>
    </dgm:pt>
    <dgm:pt modelId="{4FA46954-5AB6-4A85-A354-12D95E1861A1}" type="pres">
      <dgm:prSet presAssocID="{15B1A768-2666-4AB4-BDA7-F0E3C4160D59}" presName="horz1" presStyleCnt="0"/>
      <dgm:spPr/>
    </dgm:pt>
    <dgm:pt modelId="{4A4D800A-FAD5-482F-90E5-7044BBE70293}" type="pres">
      <dgm:prSet presAssocID="{15B1A768-2666-4AB4-BDA7-F0E3C4160D59}" presName="tx1" presStyleLbl="revTx" presStyleIdx="6" presStyleCnt="8"/>
      <dgm:spPr/>
    </dgm:pt>
    <dgm:pt modelId="{0535E271-071D-4A99-BBC7-DD74F469A115}" type="pres">
      <dgm:prSet presAssocID="{15B1A768-2666-4AB4-BDA7-F0E3C4160D59}" presName="vert1" presStyleCnt="0"/>
      <dgm:spPr/>
    </dgm:pt>
    <dgm:pt modelId="{5BA9EBF7-E3E0-457D-AC3A-2AA91ABEB167}" type="pres">
      <dgm:prSet presAssocID="{9982BAC4-ECC9-49F5-83EC-4E55F5C51956}" presName="thickLine" presStyleLbl="alignNode1" presStyleIdx="7" presStyleCnt="8"/>
      <dgm:spPr/>
    </dgm:pt>
    <dgm:pt modelId="{5E8E942D-48D1-4059-9016-B94F9A2A67B4}" type="pres">
      <dgm:prSet presAssocID="{9982BAC4-ECC9-49F5-83EC-4E55F5C51956}" presName="horz1" presStyleCnt="0"/>
      <dgm:spPr/>
    </dgm:pt>
    <dgm:pt modelId="{0C7D2358-BF74-4EFC-853F-C66A0E9F5748}" type="pres">
      <dgm:prSet presAssocID="{9982BAC4-ECC9-49F5-83EC-4E55F5C51956}" presName="tx1" presStyleLbl="revTx" presStyleIdx="7" presStyleCnt="8"/>
      <dgm:spPr/>
    </dgm:pt>
    <dgm:pt modelId="{82F11F5D-DEAA-430E-858C-9D29993E3C24}" type="pres">
      <dgm:prSet presAssocID="{9982BAC4-ECC9-49F5-83EC-4E55F5C51956}" presName="vert1" presStyleCnt="0"/>
      <dgm:spPr/>
    </dgm:pt>
  </dgm:ptLst>
  <dgm:cxnLst>
    <dgm:cxn modelId="{E7954900-B86D-4C13-897F-96F8EB716B70}" srcId="{489A589A-46DE-0F49-B460-E7914F3E440D}" destId="{449F3A34-7AFD-4C17-A632-327E2FC220D1}" srcOrd="3" destOrd="0" parTransId="{637D678F-AC52-437F-BC90-7B9EA28A3445}" sibTransId="{1DE0A147-181C-4146-807E-F72FF8D431FD}"/>
    <dgm:cxn modelId="{08DEC938-538C-403B-80C3-828B96DAFF82}" srcId="{489A589A-46DE-0F49-B460-E7914F3E440D}" destId="{15B1A768-2666-4AB4-BDA7-F0E3C4160D59}" srcOrd="6" destOrd="0" parTransId="{D47033D3-4E41-485A-B515-A02A8C3B404A}" sibTransId="{72FFCBD4-DD9D-4E06-81E4-54307F97A3F0}"/>
    <dgm:cxn modelId="{4F0FED70-7012-441D-84E8-01297F0708E1}" type="presOf" srcId="{E39563C5-C199-4F5B-A899-8CC0710341A0}" destId="{7047717C-6D06-4B27-BC6A-F200D1D4F648}" srcOrd="0" destOrd="0" presId="urn:microsoft.com/office/officeart/2008/layout/LinedList"/>
    <dgm:cxn modelId="{92799F54-1920-4A10-B254-6C5D81CC1A42}" srcId="{489A589A-46DE-0F49-B460-E7914F3E440D}" destId="{9982BAC4-ECC9-49F5-83EC-4E55F5C51956}" srcOrd="7" destOrd="0" parTransId="{1F5FC1AA-8B36-4D0B-BF2D-2D7E2565C5A6}" sibTransId="{C2910710-B1C3-412B-9BD4-B4069F8ABD12}"/>
    <dgm:cxn modelId="{47160285-5E42-49BF-893A-CD3A7A128127}" type="presOf" srcId="{449F3A34-7AFD-4C17-A632-327E2FC220D1}" destId="{D0554855-8040-4BEB-9331-346F911B0D6C}" srcOrd="0" destOrd="0" presId="urn:microsoft.com/office/officeart/2008/layout/LinedList"/>
    <dgm:cxn modelId="{E1D2D99A-CF64-4968-944F-A24F3BEA8703}" type="presOf" srcId="{96819BB2-C971-4255-ABB4-31CDBF967616}" destId="{4CF89D3E-2F59-4614-AA67-72B83CDBFC48}" srcOrd="0" destOrd="0" presId="urn:microsoft.com/office/officeart/2008/layout/LinedList"/>
    <dgm:cxn modelId="{D3FE149C-9211-4E75-908E-B5593684EF2A}" type="presOf" srcId="{C729B8FB-5700-47C4-B91E-FAC9CE49E2EB}" destId="{655C7D59-2BCE-48C2-B992-91FE14E8B94A}" srcOrd="0" destOrd="0" presId="urn:microsoft.com/office/officeart/2008/layout/LinedList"/>
    <dgm:cxn modelId="{F541E59C-5ED2-4859-A255-B8F77F1D22B9}" type="presOf" srcId="{489A589A-46DE-0F49-B460-E7914F3E440D}" destId="{3175109C-72EE-4AD7-B50E-AA88E7112EFA}" srcOrd="0" destOrd="0" presId="urn:microsoft.com/office/officeart/2008/layout/LinedList"/>
    <dgm:cxn modelId="{163E289F-5C4A-43AF-A280-CB16C16B1504}" srcId="{489A589A-46DE-0F49-B460-E7914F3E440D}" destId="{96819BB2-C971-4255-ABB4-31CDBF967616}" srcOrd="0" destOrd="0" parTransId="{7BDA30BC-4B3E-445A-AE69-4D218EB056D8}" sibTransId="{D186A93D-C115-4EB1-9CC7-1AF64A294E33}"/>
    <dgm:cxn modelId="{C2A963AC-3DE5-46AF-8EF1-0F18B37D4293}" type="presOf" srcId="{15B1A768-2666-4AB4-BDA7-F0E3C4160D59}" destId="{4A4D800A-FAD5-482F-90E5-7044BBE70293}" srcOrd="0" destOrd="0" presId="urn:microsoft.com/office/officeart/2008/layout/LinedList"/>
    <dgm:cxn modelId="{B7542CAE-0EF1-471B-8036-CB719676136B}" srcId="{489A589A-46DE-0F49-B460-E7914F3E440D}" destId="{12ED1D6D-A071-471E-98A5-6DA557A34791}" srcOrd="4" destOrd="0" parTransId="{884ED2DA-62E1-4F27-81C4-CE044A0E08C3}" sibTransId="{C915FB84-E770-4519-8337-91377468A96C}"/>
    <dgm:cxn modelId="{DC6D7DCA-6B39-402C-A049-AFEB6BC79E3B}" type="presOf" srcId="{9982BAC4-ECC9-49F5-83EC-4E55F5C51956}" destId="{0C7D2358-BF74-4EFC-853F-C66A0E9F5748}" srcOrd="0" destOrd="0" presId="urn:microsoft.com/office/officeart/2008/layout/LinedList"/>
    <dgm:cxn modelId="{D66FB0D0-E630-4531-B7D5-75C750E5DD82}" srcId="{489A589A-46DE-0F49-B460-E7914F3E440D}" destId="{C729B8FB-5700-47C4-B91E-FAC9CE49E2EB}" srcOrd="1" destOrd="0" parTransId="{F76693D9-55BF-4397-B186-2DAEF7CD84D3}" sibTransId="{E236E1B7-B4A8-4A1E-B065-F9176958D483}"/>
    <dgm:cxn modelId="{BBAD9FDB-1013-4B11-A9AE-2815527D1B78}" srcId="{489A589A-46DE-0F49-B460-E7914F3E440D}" destId="{E39563C5-C199-4F5B-A899-8CC0710341A0}" srcOrd="5" destOrd="0" parTransId="{6531EA77-44C5-4E3D-BA04-70C1E49BCD39}" sibTransId="{BC971DAC-9BE2-44B2-ABE4-8099C777E9C4}"/>
    <dgm:cxn modelId="{A8CBCAE6-F94E-469E-96D7-E3A327B048EB}" type="presOf" srcId="{12ED1D6D-A071-471E-98A5-6DA557A34791}" destId="{68BAD950-F7EA-49E5-BC34-566C77664ECF}" srcOrd="0" destOrd="0" presId="urn:microsoft.com/office/officeart/2008/layout/LinedList"/>
    <dgm:cxn modelId="{119FEAF1-383D-4740-9124-CC9EEA7E35F9}" srcId="{489A589A-46DE-0F49-B460-E7914F3E440D}" destId="{3AA5586A-C40E-4DDA-98A5-6545F36F46AB}" srcOrd="2" destOrd="0" parTransId="{ABF44FB7-9255-4D99-BC69-3BE74FDF8E87}" sibTransId="{19FB306E-81B4-4F3F-99EE-765120CBB6B3}"/>
    <dgm:cxn modelId="{A4C410F7-13D5-42DF-A2B9-9BB7C2746938}" type="presOf" srcId="{3AA5586A-C40E-4DDA-98A5-6545F36F46AB}" destId="{09338CD8-E645-4C21-8389-D5B2D68BC9DE}" srcOrd="0" destOrd="0" presId="urn:microsoft.com/office/officeart/2008/layout/LinedList"/>
    <dgm:cxn modelId="{1C0C20DE-CE6B-49C8-AFC0-BCD9362FC816}" type="presParOf" srcId="{3175109C-72EE-4AD7-B50E-AA88E7112EFA}" destId="{CF644A0B-C412-4955-ADC4-18190EFDB8AA}" srcOrd="0" destOrd="0" presId="urn:microsoft.com/office/officeart/2008/layout/LinedList"/>
    <dgm:cxn modelId="{0AFE0C10-BD26-41D5-952D-763EB54C9AE9}" type="presParOf" srcId="{3175109C-72EE-4AD7-B50E-AA88E7112EFA}" destId="{601629C4-55EF-409F-95D5-D0425F32FFB2}" srcOrd="1" destOrd="0" presId="urn:microsoft.com/office/officeart/2008/layout/LinedList"/>
    <dgm:cxn modelId="{D703327E-7520-4468-A846-86029A45BEE6}" type="presParOf" srcId="{601629C4-55EF-409F-95D5-D0425F32FFB2}" destId="{4CF89D3E-2F59-4614-AA67-72B83CDBFC48}" srcOrd="0" destOrd="0" presId="urn:microsoft.com/office/officeart/2008/layout/LinedList"/>
    <dgm:cxn modelId="{E162C4C5-3C63-497D-B8D2-A5D0AA1287B1}" type="presParOf" srcId="{601629C4-55EF-409F-95D5-D0425F32FFB2}" destId="{C11B2646-4215-47E8-9967-8B975EEDB31F}" srcOrd="1" destOrd="0" presId="urn:microsoft.com/office/officeart/2008/layout/LinedList"/>
    <dgm:cxn modelId="{98F97000-8A66-4E9A-9D12-F879942169FA}" type="presParOf" srcId="{3175109C-72EE-4AD7-B50E-AA88E7112EFA}" destId="{79539977-BD1A-4295-AC0E-2F6C22C8BA7C}" srcOrd="2" destOrd="0" presId="urn:microsoft.com/office/officeart/2008/layout/LinedList"/>
    <dgm:cxn modelId="{14920145-8CF3-4F32-B0DA-094E4D6FE812}" type="presParOf" srcId="{3175109C-72EE-4AD7-B50E-AA88E7112EFA}" destId="{6E0728BE-4961-4D75-A8AB-E712A7BFE565}" srcOrd="3" destOrd="0" presId="urn:microsoft.com/office/officeart/2008/layout/LinedList"/>
    <dgm:cxn modelId="{2CBE8B40-F225-4AB2-B88B-5AC956C38CEF}" type="presParOf" srcId="{6E0728BE-4961-4D75-A8AB-E712A7BFE565}" destId="{655C7D59-2BCE-48C2-B992-91FE14E8B94A}" srcOrd="0" destOrd="0" presId="urn:microsoft.com/office/officeart/2008/layout/LinedList"/>
    <dgm:cxn modelId="{91F7D861-5461-41C8-AC3F-C25B27F77D77}" type="presParOf" srcId="{6E0728BE-4961-4D75-A8AB-E712A7BFE565}" destId="{CC99348F-1386-40C5-BE97-67EBF5939A59}" srcOrd="1" destOrd="0" presId="urn:microsoft.com/office/officeart/2008/layout/LinedList"/>
    <dgm:cxn modelId="{74C8D1B1-77A6-4F06-8D78-D419CFC2E58D}" type="presParOf" srcId="{3175109C-72EE-4AD7-B50E-AA88E7112EFA}" destId="{52D7AB47-4321-4C78-886A-7C3243A9E4FE}" srcOrd="4" destOrd="0" presId="urn:microsoft.com/office/officeart/2008/layout/LinedList"/>
    <dgm:cxn modelId="{1776FB26-8FE6-4D44-BFFF-377CD369CA92}" type="presParOf" srcId="{3175109C-72EE-4AD7-B50E-AA88E7112EFA}" destId="{2CD58A8A-FD4A-4D5B-9450-25D87587F1E5}" srcOrd="5" destOrd="0" presId="urn:microsoft.com/office/officeart/2008/layout/LinedList"/>
    <dgm:cxn modelId="{AF522C9E-7C71-4519-AF57-E7AC8794E199}" type="presParOf" srcId="{2CD58A8A-FD4A-4D5B-9450-25D87587F1E5}" destId="{09338CD8-E645-4C21-8389-D5B2D68BC9DE}" srcOrd="0" destOrd="0" presId="urn:microsoft.com/office/officeart/2008/layout/LinedList"/>
    <dgm:cxn modelId="{CCE3ACDF-938E-4F4A-BC16-01AAC2255A23}" type="presParOf" srcId="{2CD58A8A-FD4A-4D5B-9450-25D87587F1E5}" destId="{C77152A3-F7EF-4BE0-A3C0-DF5F66C8645F}" srcOrd="1" destOrd="0" presId="urn:microsoft.com/office/officeart/2008/layout/LinedList"/>
    <dgm:cxn modelId="{F3FF0D27-911F-44EB-AE19-54AD98D3A995}" type="presParOf" srcId="{3175109C-72EE-4AD7-B50E-AA88E7112EFA}" destId="{2CD11F99-1C6D-4E39-9BD1-2857E45E1BB1}" srcOrd="6" destOrd="0" presId="urn:microsoft.com/office/officeart/2008/layout/LinedList"/>
    <dgm:cxn modelId="{D626D852-A960-4785-97A2-5632AE811CB8}" type="presParOf" srcId="{3175109C-72EE-4AD7-B50E-AA88E7112EFA}" destId="{65C39496-35AC-41B7-A6A0-F8A7BDCED22F}" srcOrd="7" destOrd="0" presId="urn:microsoft.com/office/officeart/2008/layout/LinedList"/>
    <dgm:cxn modelId="{5AED606F-868B-4748-B95D-61C205108B55}" type="presParOf" srcId="{65C39496-35AC-41B7-A6A0-F8A7BDCED22F}" destId="{D0554855-8040-4BEB-9331-346F911B0D6C}" srcOrd="0" destOrd="0" presId="urn:microsoft.com/office/officeart/2008/layout/LinedList"/>
    <dgm:cxn modelId="{A4992680-411E-4686-807E-2D4D08310EB1}" type="presParOf" srcId="{65C39496-35AC-41B7-A6A0-F8A7BDCED22F}" destId="{8C0881EC-5C28-4CA4-AC08-0BE7F0CB1413}" srcOrd="1" destOrd="0" presId="urn:microsoft.com/office/officeart/2008/layout/LinedList"/>
    <dgm:cxn modelId="{017467CC-98B7-4AD1-88BE-FF090A80B131}" type="presParOf" srcId="{3175109C-72EE-4AD7-B50E-AA88E7112EFA}" destId="{E156D25B-EA19-4D84-9AC3-63A26348D3F4}" srcOrd="8" destOrd="0" presId="urn:microsoft.com/office/officeart/2008/layout/LinedList"/>
    <dgm:cxn modelId="{65285F09-1D02-496C-8093-8676B9E15454}" type="presParOf" srcId="{3175109C-72EE-4AD7-B50E-AA88E7112EFA}" destId="{8F8824E1-02B9-4F4A-89BC-CEEF690FDF23}" srcOrd="9" destOrd="0" presId="urn:microsoft.com/office/officeart/2008/layout/LinedList"/>
    <dgm:cxn modelId="{F08BBDE4-3176-41B5-90AF-02A699028EEB}" type="presParOf" srcId="{8F8824E1-02B9-4F4A-89BC-CEEF690FDF23}" destId="{68BAD950-F7EA-49E5-BC34-566C77664ECF}" srcOrd="0" destOrd="0" presId="urn:microsoft.com/office/officeart/2008/layout/LinedList"/>
    <dgm:cxn modelId="{50341640-CE55-491D-B2B4-C12C4EEE4137}" type="presParOf" srcId="{8F8824E1-02B9-4F4A-89BC-CEEF690FDF23}" destId="{53AFA4C7-3363-4610-A3FA-1CC92F956848}" srcOrd="1" destOrd="0" presId="urn:microsoft.com/office/officeart/2008/layout/LinedList"/>
    <dgm:cxn modelId="{ABB4C163-2F4E-47BE-941F-7D82C8976C69}" type="presParOf" srcId="{3175109C-72EE-4AD7-B50E-AA88E7112EFA}" destId="{0D37BB9A-51A3-41D2-B365-8A6C57B33980}" srcOrd="10" destOrd="0" presId="urn:microsoft.com/office/officeart/2008/layout/LinedList"/>
    <dgm:cxn modelId="{0DAE62D0-65FD-4872-9DD5-1C282688CAFB}" type="presParOf" srcId="{3175109C-72EE-4AD7-B50E-AA88E7112EFA}" destId="{3E7A7331-2905-42D5-B0BB-01F82CE6814E}" srcOrd="11" destOrd="0" presId="urn:microsoft.com/office/officeart/2008/layout/LinedList"/>
    <dgm:cxn modelId="{58E85AD6-5CAD-4C9D-97B5-5C1B293F2219}" type="presParOf" srcId="{3E7A7331-2905-42D5-B0BB-01F82CE6814E}" destId="{7047717C-6D06-4B27-BC6A-F200D1D4F648}" srcOrd="0" destOrd="0" presId="urn:microsoft.com/office/officeart/2008/layout/LinedList"/>
    <dgm:cxn modelId="{2699F0FC-A4CD-491F-9700-BECC4C6A630E}" type="presParOf" srcId="{3E7A7331-2905-42D5-B0BB-01F82CE6814E}" destId="{6B7BB4ED-C66D-46A1-A637-FDAA4C6D6B00}" srcOrd="1" destOrd="0" presId="urn:microsoft.com/office/officeart/2008/layout/LinedList"/>
    <dgm:cxn modelId="{5E9F41EC-C4AB-45DF-8AF5-A381FC458655}" type="presParOf" srcId="{3175109C-72EE-4AD7-B50E-AA88E7112EFA}" destId="{8C7BE224-8394-4CF6-AC93-A3E47DC62FDD}" srcOrd="12" destOrd="0" presId="urn:microsoft.com/office/officeart/2008/layout/LinedList"/>
    <dgm:cxn modelId="{93D3A615-3BBF-403F-BA80-C09A466739CF}" type="presParOf" srcId="{3175109C-72EE-4AD7-B50E-AA88E7112EFA}" destId="{4FA46954-5AB6-4A85-A354-12D95E1861A1}" srcOrd="13" destOrd="0" presId="urn:microsoft.com/office/officeart/2008/layout/LinedList"/>
    <dgm:cxn modelId="{836112B7-AD55-47B1-970B-043D1004DDA7}" type="presParOf" srcId="{4FA46954-5AB6-4A85-A354-12D95E1861A1}" destId="{4A4D800A-FAD5-482F-90E5-7044BBE70293}" srcOrd="0" destOrd="0" presId="urn:microsoft.com/office/officeart/2008/layout/LinedList"/>
    <dgm:cxn modelId="{D73A1A6E-73C6-4407-A1B4-31F326D2F753}" type="presParOf" srcId="{4FA46954-5AB6-4A85-A354-12D95E1861A1}" destId="{0535E271-071D-4A99-BBC7-DD74F469A115}" srcOrd="1" destOrd="0" presId="urn:microsoft.com/office/officeart/2008/layout/LinedList"/>
    <dgm:cxn modelId="{41BE5670-0D54-465B-96DD-EFD7D5B6A6AB}" type="presParOf" srcId="{3175109C-72EE-4AD7-B50E-AA88E7112EFA}" destId="{5BA9EBF7-E3E0-457D-AC3A-2AA91ABEB167}" srcOrd="14" destOrd="0" presId="urn:microsoft.com/office/officeart/2008/layout/LinedList"/>
    <dgm:cxn modelId="{484D522C-4D87-45A8-9AA6-FBD76C16BC3E}" type="presParOf" srcId="{3175109C-72EE-4AD7-B50E-AA88E7112EFA}" destId="{5E8E942D-48D1-4059-9016-B94F9A2A67B4}" srcOrd="15" destOrd="0" presId="urn:microsoft.com/office/officeart/2008/layout/LinedList"/>
    <dgm:cxn modelId="{F7AEE3BD-2DD5-46F0-946F-A7C93357E321}" type="presParOf" srcId="{5E8E942D-48D1-4059-9016-B94F9A2A67B4}" destId="{0C7D2358-BF74-4EFC-853F-C66A0E9F5748}" srcOrd="0" destOrd="0" presId="urn:microsoft.com/office/officeart/2008/layout/LinedList"/>
    <dgm:cxn modelId="{23D5A3C3-7C5D-45E5-BBF3-60D13B4BD6BF}" type="presParOf" srcId="{5E8E942D-48D1-4059-9016-B94F9A2A67B4}" destId="{82F11F5D-DEAA-430E-858C-9D29993E3C2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37D274-4CFA-44E0-9991-7DEABAD18593}" type="doc">
      <dgm:prSet loTypeId="urn:microsoft.com/office/officeart/2005/8/layout/hProcess7" loCatId="list" qsTypeId="urn:microsoft.com/office/officeart/2005/8/quickstyle/3d4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20DC3F3-9AF7-45DC-94FE-4B14A4B09E2C}">
      <dgm:prSet phldrT="[Text]"/>
      <dgm:spPr/>
      <dgm:t>
        <a:bodyPr/>
        <a:lstStyle/>
        <a:p>
          <a:r>
            <a:rPr lang="en-US" dirty="0"/>
            <a:t>REACT</a:t>
          </a:r>
        </a:p>
      </dgm:t>
    </dgm:pt>
    <dgm:pt modelId="{7D622A6A-7A65-46C7-9F29-08AC0270E3FF}" type="parTrans" cxnId="{FCDE06F8-F926-49C3-94C8-81A459D37EEF}">
      <dgm:prSet/>
      <dgm:spPr/>
      <dgm:t>
        <a:bodyPr/>
        <a:lstStyle/>
        <a:p>
          <a:endParaRPr lang="en-US"/>
        </a:p>
      </dgm:t>
    </dgm:pt>
    <dgm:pt modelId="{06CCE923-939D-41A6-A368-76D216E6A364}" type="sibTrans" cxnId="{FCDE06F8-F926-49C3-94C8-81A459D37EEF}">
      <dgm:prSet/>
      <dgm:spPr/>
      <dgm:t>
        <a:bodyPr/>
        <a:lstStyle/>
        <a:p>
          <a:endParaRPr lang="en-US"/>
        </a:p>
      </dgm:t>
    </dgm:pt>
    <dgm:pt modelId="{5BAC2539-6C96-4459-B13F-DB7782404BC0}">
      <dgm:prSet phldrT="[Text]" custT="1"/>
      <dgm:spPr/>
      <dgm:t>
        <a:bodyPr/>
        <a:lstStyle/>
        <a:p>
          <a:r>
            <a:rPr lang="en-US" sz="2000" dirty="0"/>
            <a:t>Lightweight and easier to implement than Spring based applications.</a:t>
          </a:r>
        </a:p>
      </dgm:t>
    </dgm:pt>
    <dgm:pt modelId="{31A732CC-DC34-4D62-9EF9-59EBF3F008C8}" type="parTrans" cxnId="{BD186D30-8704-424C-84BC-4A82BD4523AB}">
      <dgm:prSet/>
      <dgm:spPr/>
      <dgm:t>
        <a:bodyPr/>
        <a:lstStyle/>
        <a:p>
          <a:endParaRPr lang="en-US"/>
        </a:p>
      </dgm:t>
    </dgm:pt>
    <dgm:pt modelId="{2889368A-6AE2-42DB-BC06-14019C50FE99}" type="sibTrans" cxnId="{BD186D30-8704-424C-84BC-4A82BD4523AB}">
      <dgm:prSet/>
      <dgm:spPr/>
      <dgm:t>
        <a:bodyPr/>
        <a:lstStyle/>
        <a:p>
          <a:endParaRPr lang="en-US"/>
        </a:p>
      </dgm:t>
    </dgm:pt>
    <dgm:pt modelId="{A2E11E0B-D6BF-4FA3-9ED7-01C8E343B371}">
      <dgm:prSet phldrT="[Text]"/>
      <dgm:spPr/>
      <dgm:t>
        <a:bodyPr/>
        <a:lstStyle/>
        <a:p>
          <a:r>
            <a:rPr lang="en-US" dirty="0"/>
            <a:t>Discord</a:t>
          </a:r>
        </a:p>
      </dgm:t>
    </dgm:pt>
    <dgm:pt modelId="{8308B142-A53F-4D3B-80E5-67262AC04BCB}" type="parTrans" cxnId="{148BF533-049D-4CF2-8693-300CEE8EA2B6}">
      <dgm:prSet/>
      <dgm:spPr/>
      <dgm:t>
        <a:bodyPr/>
        <a:lstStyle/>
        <a:p>
          <a:endParaRPr lang="en-US"/>
        </a:p>
      </dgm:t>
    </dgm:pt>
    <dgm:pt modelId="{901EBF23-AA09-48F6-8B2A-8DBDAA97EC73}" type="sibTrans" cxnId="{148BF533-049D-4CF2-8693-300CEE8EA2B6}">
      <dgm:prSet/>
      <dgm:spPr/>
      <dgm:t>
        <a:bodyPr/>
        <a:lstStyle/>
        <a:p>
          <a:endParaRPr lang="en-US"/>
        </a:p>
      </dgm:t>
    </dgm:pt>
    <dgm:pt modelId="{F7AE5EAF-3E2F-4D8E-8159-31F9A0DF7AB4}">
      <dgm:prSet phldrT="[Text]" custT="1"/>
      <dgm:spPr/>
      <dgm:t>
        <a:bodyPr/>
        <a:lstStyle/>
        <a:p>
          <a:r>
            <a:rPr lang="en-US" sz="2000" dirty="0"/>
            <a:t>Easy to communicate with teammates and adds a more instant feel to the collaboration process.</a:t>
          </a:r>
        </a:p>
      </dgm:t>
    </dgm:pt>
    <dgm:pt modelId="{B9A3138A-7770-478F-B392-C4E556C793EE}" type="parTrans" cxnId="{68950425-72F9-444F-9EB9-0475E1F995AC}">
      <dgm:prSet/>
      <dgm:spPr/>
      <dgm:t>
        <a:bodyPr/>
        <a:lstStyle/>
        <a:p>
          <a:endParaRPr lang="en-US"/>
        </a:p>
      </dgm:t>
    </dgm:pt>
    <dgm:pt modelId="{27E386B5-15A6-4589-A292-AE8B47C2FD1C}" type="sibTrans" cxnId="{68950425-72F9-444F-9EB9-0475E1F995AC}">
      <dgm:prSet/>
      <dgm:spPr/>
      <dgm:t>
        <a:bodyPr/>
        <a:lstStyle/>
        <a:p>
          <a:endParaRPr lang="en-US"/>
        </a:p>
      </dgm:t>
    </dgm:pt>
    <dgm:pt modelId="{5818A94A-49BC-4D15-A3EE-188288814E6B}">
      <dgm:prSet phldrT="[Text]"/>
      <dgm:spPr/>
      <dgm:t>
        <a:bodyPr/>
        <a:lstStyle/>
        <a:p>
          <a:r>
            <a:rPr lang="en-US" dirty="0"/>
            <a:t>Google Docs</a:t>
          </a:r>
        </a:p>
      </dgm:t>
    </dgm:pt>
    <dgm:pt modelId="{A1AEC693-55D1-410C-862A-036634AAD9D8}" type="parTrans" cxnId="{ED68253B-CF96-4914-BE9C-F55D19AE9B7F}">
      <dgm:prSet/>
      <dgm:spPr/>
      <dgm:t>
        <a:bodyPr/>
        <a:lstStyle/>
        <a:p>
          <a:endParaRPr lang="en-US"/>
        </a:p>
      </dgm:t>
    </dgm:pt>
    <dgm:pt modelId="{6684B713-492A-4F73-BA39-698F63AB4775}" type="sibTrans" cxnId="{ED68253B-CF96-4914-BE9C-F55D19AE9B7F}">
      <dgm:prSet/>
      <dgm:spPr/>
      <dgm:t>
        <a:bodyPr/>
        <a:lstStyle/>
        <a:p>
          <a:endParaRPr lang="en-US"/>
        </a:p>
      </dgm:t>
    </dgm:pt>
    <dgm:pt modelId="{1AEC262F-24B7-47CC-A043-90EC5DD1AF0D}">
      <dgm:prSet phldrT="[Text]" custT="1"/>
      <dgm:spPr/>
      <dgm:t>
        <a:bodyPr/>
        <a:lstStyle/>
        <a:p>
          <a:r>
            <a:rPr lang="en-US" sz="2000" dirty="0"/>
            <a:t>Collaboration documents that are easily accessible.</a:t>
          </a:r>
        </a:p>
      </dgm:t>
    </dgm:pt>
    <dgm:pt modelId="{5862A414-6599-448C-A035-979241708177}" type="parTrans" cxnId="{8FC81224-8449-4A20-BCB3-FBD6BFED55A9}">
      <dgm:prSet/>
      <dgm:spPr/>
      <dgm:t>
        <a:bodyPr/>
        <a:lstStyle/>
        <a:p>
          <a:endParaRPr lang="en-US"/>
        </a:p>
      </dgm:t>
    </dgm:pt>
    <dgm:pt modelId="{6111CE76-CCC0-4C2D-A67B-C19F23BC6B2A}" type="sibTrans" cxnId="{8FC81224-8449-4A20-BCB3-FBD6BFED55A9}">
      <dgm:prSet/>
      <dgm:spPr/>
      <dgm:t>
        <a:bodyPr/>
        <a:lstStyle/>
        <a:p>
          <a:endParaRPr lang="en-US"/>
        </a:p>
      </dgm:t>
    </dgm:pt>
    <dgm:pt modelId="{C5C6E32B-FF08-4400-B31F-EF4918024D47}" type="pres">
      <dgm:prSet presAssocID="{3C37D274-4CFA-44E0-9991-7DEABAD18593}" presName="Name0" presStyleCnt="0">
        <dgm:presLayoutVars>
          <dgm:dir/>
          <dgm:animLvl val="lvl"/>
          <dgm:resizeHandles val="exact"/>
        </dgm:presLayoutVars>
      </dgm:prSet>
      <dgm:spPr/>
    </dgm:pt>
    <dgm:pt modelId="{DD02FF45-235B-4BCD-8CFC-D3A503FC51E7}" type="pres">
      <dgm:prSet presAssocID="{A20DC3F3-9AF7-45DC-94FE-4B14A4B09E2C}" presName="compositeNode" presStyleCnt="0">
        <dgm:presLayoutVars>
          <dgm:bulletEnabled val="1"/>
        </dgm:presLayoutVars>
      </dgm:prSet>
      <dgm:spPr/>
    </dgm:pt>
    <dgm:pt modelId="{9AC99F97-457A-4CE5-8D0B-F0799DB125EB}" type="pres">
      <dgm:prSet presAssocID="{A20DC3F3-9AF7-45DC-94FE-4B14A4B09E2C}" presName="bgRect" presStyleLbl="node1" presStyleIdx="0" presStyleCnt="3"/>
      <dgm:spPr/>
    </dgm:pt>
    <dgm:pt modelId="{12462654-9758-4E7E-8D61-B943099BC81A}" type="pres">
      <dgm:prSet presAssocID="{A20DC3F3-9AF7-45DC-94FE-4B14A4B09E2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1CCD6C19-2451-45A1-88C1-25777074FB58}" type="pres">
      <dgm:prSet presAssocID="{A20DC3F3-9AF7-45DC-94FE-4B14A4B09E2C}" presName="childNode" presStyleLbl="node1" presStyleIdx="0" presStyleCnt="3">
        <dgm:presLayoutVars>
          <dgm:bulletEnabled val="1"/>
        </dgm:presLayoutVars>
      </dgm:prSet>
      <dgm:spPr/>
    </dgm:pt>
    <dgm:pt modelId="{5C5AFA3F-930D-4F29-9114-E2398DE6896F}" type="pres">
      <dgm:prSet presAssocID="{06CCE923-939D-41A6-A368-76D216E6A364}" presName="hSp" presStyleCnt="0"/>
      <dgm:spPr/>
    </dgm:pt>
    <dgm:pt modelId="{1F4E86E4-7614-4E12-9B0A-3E2C6BC438F5}" type="pres">
      <dgm:prSet presAssocID="{06CCE923-939D-41A6-A368-76D216E6A364}" presName="vProcSp" presStyleCnt="0"/>
      <dgm:spPr/>
    </dgm:pt>
    <dgm:pt modelId="{0260A337-C148-4488-95CE-C927E6D941EF}" type="pres">
      <dgm:prSet presAssocID="{06CCE923-939D-41A6-A368-76D216E6A364}" presName="vSp1" presStyleCnt="0"/>
      <dgm:spPr/>
    </dgm:pt>
    <dgm:pt modelId="{C793AEC5-B7AD-40C4-BDFF-DB89244C700B}" type="pres">
      <dgm:prSet presAssocID="{06CCE923-939D-41A6-A368-76D216E6A364}" presName="simulatedConn" presStyleLbl="solidFgAcc1" presStyleIdx="0" presStyleCnt="2"/>
      <dgm:spPr/>
    </dgm:pt>
    <dgm:pt modelId="{67849B2D-E2D9-4571-A6A4-C71CAE441B0C}" type="pres">
      <dgm:prSet presAssocID="{06CCE923-939D-41A6-A368-76D216E6A364}" presName="vSp2" presStyleCnt="0"/>
      <dgm:spPr/>
    </dgm:pt>
    <dgm:pt modelId="{7A0DA46D-B856-466E-898B-AAFB161E0867}" type="pres">
      <dgm:prSet presAssocID="{06CCE923-939D-41A6-A368-76D216E6A364}" presName="sibTrans" presStyleCnt="0"/>
      <dgm:spPr/>
    </dgm:pt>
    <dgm:pt modelId="{9EFA3876-1E10-4514-80DB-CADD149965F4}" type="pres">
      <dgm:prSet presAssocID="{A2E11E0B-D6BF-4FA3-9ED7-01C8E343B371}" presName="compositeNode" presStyleCnt="0">
        <dgm:presLayoutVars>
          <dgm:bulletEnabled val="1"/>
        </dgm:presLayoutVars>
      </dgm:prSet>
      <dgm:spPr/>
    </dgm:pt>
    <dgm:pt modelId="{DC550794-CA04-4D78-9950-66C875026207}" type="pres">
      <dgm:prSet presAssocID="{A2E11E0B-D6BF-4FA3-9ED7-01C8E343B371}" presName="bgRect" presStyleLbl="node1" presStyleIdx="1" presStyleCnt="3"/>
      <dgm:spPr/>
    </dgm:pt>
    <dgm:pt modelId="{10A720C5-ED98-45CC-911C-813CFDE73BCA}" type="pres">
      <dgm:prSet presAssocID="{A2E11E0B-D6BF-4FA3-9ED7-01C8E343B371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51040D2-36CC-4B94-81CF-3988DF6EC8F6}" type="pres">
      <dgm:prSet presAssocID="{A2E11E0B-D6BF-4FA3-9ED7-01C8E343B371}" presName="childNode" presStyleLbl="node1" presStyleIdx="1" presStyleCnt="3">
        <dgm:presLayoutVars>
          <dgm:bulletEnabled val="1"/>
        </dgm:presLayoutVars>
      </dgm:prSet>
      <dgm:spPr/>
    </dgm:pt>
    <dgm:pt modelId="{070CE35D-293E-4426-99A0-3D58410E6E78}" type="pres">
      <dgm:prSet presAssocID="{901EBF23-AA09-48F6-8B2A-8DBDAA97EC73}" presName="hSp" presStyleCnt="0"/>
      <dgm:spPr/>
    </dgm:pt>
    <dgm:pt modelId="{246E7B2A-6B8C-4FF2-AB8E-E2AD3E513B60}" type="pres">
      <dgm:prSet presAssocID="{901EBF23-AA09-48F6-8B2A-8DBDAA97EC73}" presName="vProcSp" presStyleCnt="0"/>
      <dgm:spPr/>
    </dgm:pt>
    <dgm:pt modelId="{C7D3B40A-4792-410B-ACCC-32738B3A8537}" type="pres">
      <dgm:prSet presAssocID="{901EBF23-AA09-48F6-8B2A-8DBDAA97EC73}" presName="vSp1" presStyleCnt="0"/>
      <dgm:spPr/>
    </dgm:pt>
    <dgm:pt modelId="{128CA431-A89D-4EA0-BC5A-F881FD69ADFF}" type="pres">
      <dgm:prSet presAssocID="{901EBF23-AA09-48F6-8B2A-8DBDAA97EC73}" presName="simulatedConn" presStyleLbl="solidFgAcc1" presStyleIdx="1" presStyleCnt="2"/>
      <dgm:spPr/>
    </dgm:pt>
    <dgm:pt modelId="{4928F908-ED6A-43CB-A1A9-8415764B6030}" type="pres">
      <dgm:prSet presAssocID="{901EBF23-AA09-48F6-8B2A-8DBDAA97EC73}" presName="vSp2" presStyleCnt="0"/>
      <dgm:spPr/>
    </dgm:pt>
    <dgm:pt modelId="{2321B439-1A6C-473C-A7C6-D9F3568E7ABB}" type="pres">
      <dgm:prSet presAssocID="{901EBF23-AA09-48F6-8B2A-8DBDAA97EC73}" presName="sibTrans" presStyleCnt="0"/>
      <dgm:spPr/>
    </dgm:pt>
    <dgm:pt modelId="{2E382E03-4F78-48C6-9BF3-779095EDDE52}" type="pres">
      <dgm:prSet presAssocID="{5818A94A-49BC-4D15-A3EE-188288814E6B}" presName="compositeNode" presStyleCnt="0">
        <dgm:presLayoutVars>
          <dgm:bulletEnabled val="1"/>
        </dgm:presLayoutVars>
      </dgm:prSet>
      <dgm:spPr/>
    </dgm:pt>
    <dgm:pt modelId="{F8050338-8105-41A3-B235-40942CDE9BD7}" type="pres">
      <dgm:prSet presAssocID="{5818A94A-49BC-4D15-A3EE-188288814E6B}" presName="bgRect" presStyleLbl="node1" presStyleIdx="2" presStyleCnt="3"/>
      <dgm:spPr/>
    </dgm:pt>
    <dgm:pt modelId="{BC057FEF-5404-4478-A9D3-AF433F15C6B6}" type="pres">
      <dgm:prSet presAssocID="{5818A94A-49BC-4D15-A3EE-188288814E6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4283D497-6ED1-4E47-92C7-C0BFA38424ED}" type="pres">
      <dgm:prSet presAssocID="{5818A94A-49BC-4D15-A3EE-188288814E6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4452606-9EE5-4AE0-A511-D89BE80A9095}" type="presOf" srcId="{A20DC3F3-9AF7-45DC-94FE-4B14A4B09E2C}" destId="{12462654-9758-4E7E-8D61-B943099BC81A}" srcOrd="1" destOrd="0" presId="urn:microsoft.com/office/officeart/2005/8/layout/hProcess7"/>
    <dgm:cxn modelId="{8FC81224-8449-4A20-BCB3-FBD6BFED55A9}" srcId="{5818A94A-49BC-4D15-A3EE-188288814E6B}" destId="{1AEC262F-24B7-47CC-A043-90EC5DD1AF0D}" srcOrd="0" destOrd="0" parTransId="{5862A414-6599-448C-A035-979241708177}" sibTransId="{6111CE76-CCC0-4C2D-A67B-C19F23BC6B2A}"/>
    <dgm:cxn modelId="{68950425-72F9-444F-9EB9-0475E1F995AC}" srcId="{A2E11E0B-D6BF-4FA3-9ED7-01C8E343B371}" destId="{F7AE5EAF-3E2F-4D8E-8159-31F9A0DF7AB4}" srcOrd="0" destOrd="0" parTransId="{B9A3138A-7770-478F-B392-C4E556C793EE}" sibTransId="{27E386B5-15A6-4589-A292-AE8B47C2FD1C}"/>
    <dgm:cxn modelId="{BD186D30-8704-424C-84BC-4A82BD4523AB}" srcId="{A20DC3F3-9AF7-45DC-94FE-4B14A4B09E2C}" destId="{5BAC2539-6C96-4459-B13F-DB7782404BC0}" srcOrd="0" destOrd="0" parTransId="{31A732CC-DC34-4D62-9EF9-59EBF3F008C8}" sibTransId="{2889368A-6AE2-42DB-BC06-14019C50FE99}"/>
    <dgm:cxn modelId="{148BF533-049D-4CF2-8693-300CEE8EA2B6}" srcId="{3C37D274-4CFA-44E0-9991-7DEABAD18593}" destId="{A2E11E0B-D6BF-4FA3-9ED7-01C8E343B371}" srcOrd="1" destOrd="0" parTransId="{8308B142-A53F-4D3B-80E5-67262AC04BCB}" sibTransId="{901EBF23-AA09-48F6-8B2A-8DBDAA97EC73}"/>
    <dgm:cxn modelId="{ED68253B-CF96-4914-BE9C-F55D19AE9B7F}" srcId="{3C37D274-4CFA-44E0-9991-7DEABAD18593}" destId="{5818A94A-49BC-4D15-A3EE-188288814E6B}" srcOrd="2" destOrd="0" parTransId="{A1AEC693-55D1-410C-862A-036634AAD9D8}" sibTransId="{6684B713-492A-4F73-BA39-698F63AB4775}"/>
    <dgm:cxn modelId="{65092842-EF49-432B-A082-4E935D6C509B}" type="presOf" srcId="{5818A94A-49BC-4D15-A3EE-188288814E6B}" destId="{BC057FEF-5404-4478-A9D3-AF433F15C6B6}" srcOrd="1" destOrd="0" presId="urn:microsoft.com/office/officeart/2005/8/layout/hProcess7"/>
    <dgm:cxn modelId="{5CF99E62-A411-419E-8D53-8495EEC16867}" type="presOf" srcId="{A2E11E0B-D6BF-4FA3-9ED7-01C8E343B371}" destId="{10A720C5-ED98-45CC-911C-813CFDE73BCA}" srcOrd="1" destOrd="0" presId="urn:microsoft.com/office/officeart/2005/8/layout/hProcess7"/>
    <dgm:cxn modelId="{03A7EF4D-C07F-4AB2-A087-B58B73262BBC}" type="presOf" srcId="{A2E11E0B-D6BF-4FA3-9ED7-01C8E343B371}" destId="{DC550794-CA04-4D78-9950-66C875026207}" srcOrd="0" destOrd="0" presId="urn:microsoft.com/office/officeart/2005/8/layout/hProcess7"/>
    <dgm:cxn modelId="{C9056992-6F00-464B-8BEC-DB160BC3E92A}" type="presOf" srcId="{5BAC2539-6C96-4459-B13F-DB7782404BC0}" destId="{1CCD6C19-2451-45A1-88C1-25777074FB58}" srcOrd="0" destOrd="0" presId="urn:microsoft.com/office/officeart/2005/8/layout/hProcess7"/>
    <dgm:cxn modelId="{47E27CA3-A440-4164-9A94-8F84E3756CFE}" type="presOf" srcId="{5818A94A-49BC-4D15-A3EE-188288814E6B}" destId="{F8050338-8105-41A3-B235-40942CDE9BD7}" srcOrd="0" destOrd="0" presId="urn:microsoft.com/office/officeart/2005/8/layout/hProcess7"/>
    <dgm:cxn modelId="{C299E3A3-4EDE-4B13-8AB3-355FAAA57C3D}" type="presOf" srcId="{3C37D274-4CFA-44E0-9991-7DEABAD18593}" destId="{C5C6E32B-FF08-4400-B31F-EF4918024D47}" srcOrd="0" destOrd="0" presId="urn:microsoft.com/office/officeart/2005/8/layout/hProcess7"/>
    <dgm:cxn modelId="{FBF72ADE-5D8D-4463-BE8F-3EE180F49159}" type="presOf" srcId="{A20DC3F3-9AF7-45DC-94FE-4B14A4B09E2C}" destId="{9AC99F97-457A-4CE5-8D0B-F0799DB125EB}" srcOrd="0" destOrd="0" presId="urn:microsoft.com/office/officeart/2005/8/layout/hProcess7"/>
    <dgm:cxn modelId="{FA75E0E6-BFCC-40C5-8454-7306EFC1AF25}" type="presOf" srcId="{F7AE5EAF-3E2F-4D8E-8159-31F9A0DF7AB4}" destId="{251040D2-36CC-4B94-81CF-3988DF6EC8F6}" srcOrd="0" destOrd="0" presId="urn:microsoft.com/office/officeart/2005/8/layout/hProcess7"/>
    <dgm:cxn modelId="{D15073F1-56FD-4079-93AC-970AB365E2D7}" type="presOf" srcId="{1AEC262F-24B7-47CC-A043-90EC5DD1AF0D}" destId="{4283D497-6ED1-4E47-92C7-C0BFA38424ED}" srcOrd="0" destOrd="0" presId="urn:microsoft.com/office/officeart/2005/8/layout/hProcess7"/>
    <dgm:cxn modelId="{FCDE06F8-F926-49C3-94C8-81A459D37EEF}" srcId="{3C37D274-4CFA-44E0-9991-7DEABAD18593}" destId="{A20DC3F3-9AF7-45DC-94FE-4B14A4B09E2C}" srcOrd="0" destOrd="0" parTransId="{7D622A6A-7A65-46C7-9F29-08AC0270E3FF}" sibTransId="{06CCE923-939D-41A6-A368-76D216E6A364}"/>
    <dgm:cxn modelId="{EEFE727F-23EA-4E24-89EF-53D284C2B7F0}" type="presParOf" srcId="{C5C6E32B-FF08-4400-B31F-EF4918024D47}" destId="{DD02FF45-235B-4BCD-8CFC-D3A503FC51E7}" srcOrd="0" destOrd="0" presId="urn:microsoft.com/office/officeart/2005/8/layout/hProcess7"/>
    <dgm:cxn modelId="{A253B852-10C8-4BFE-9B79-AB815B9CD622}" type="presParOf" srcId="{DD02FF45-235B-4BCD-8CFC-D3A503FC51E7}" destId="{9AC99F97-457A-4CE5-8D0B-F0799DB125EB}" srcOrd="0" destOrd="0" presId="urn:microsoft.com/office/officeart/2005/8/layout/hProcess7"/>
    <dgm:cxn modelId="{E1A3AA23-8B89-4428-9626-B8A7B2E3A1B3}" type="presParOf" srcId="{DD02FF45-235B-4BCD-8CFC-D3A503FC51E7}" destId="{12462654-9758-4E7E-8D61-B943099BC81A}" srcOrd="1" destOrd="0" presId="urn:microsoft.com/office/officeart/2005/8/layout/hProcess7"/>
    <dgm:cxn modelId="{0F1D6972-23B7-4DBD-B06D-A37B2A2F11EC}" type="presParOf" srcId="{DD02FF45-235B-4BCD-8CFC-D3A503FC51E7}" destId="{1CCD6C19-2451-45A1-88C1-25777074FB58}" srcOrd="2" destOrd="0" presId="urn:microsoft.com/office/officeart/2005/8/layout/hProcess7"/>
    <dgm:cxn modelId="{E63B506F-721A-4659-8A18-08A06074847F}" type="presParOf" srcId="{C5C6E32B-FF08-4400-B31F-EF4918024D47}" destId="{5C5AFA3F-930D-4F29-9114-E2398DE6896F}" srcOrd="1" destOrd="0" presId="urn:microsoft.com/office/officeart/2005/8/layout/hProcess7"/>
    <dgm:cxn modelId="{06ED8A49-E590-40C7-9EC6-E1F77D490A7C}" type="presParOf" srcId="{C5C6E32B-FF08-4400-B31F-EF4918024D47}" destId="{1F4E86E4-7614-4E12-9B0A-3E2C6BC438F5}" srcOrd="2" destOrd="0" presId="urn:microsoft.com/office/officeart/2005/8/layout/hProcess7"/>
    <dgm:cxn modelId="{BC5DBF9C-4E13-4117-B143-AB96DCD2B766}" type="presParOf" srcId="{1F4E86E4-7614-4E12-9B0A-3E2C6BC438F5}" destId="{0260A337-C148-4488-95CE-C927E6D941EF}" srcOrd="0" destOrd="0" presId="urn:microsoft.com/office/officeart/2005/8/layout/hProcess7"/>
    <dgm:cxn modelId="{2CABAAF3-A8B7-4691-8A58-893FB7E0A84F}" type="presParOf" srcId="{1F4E86E4-7614-4E12-9B0A-3E2C6BC438F5}" destId="{C793AEC5-B7AD-40C4-BDFF-DB89244C700B}" srcOrd="1" destOrd="0" presId="urn:microsoft.com/office/officeart/2005/8/layout/hProcess7"/>
    <dgm:cxn modelId="{6F521FBD-A33F-41A2-AB38-2B2BF0AE837C}" type="presParOf" srcId="{1F4E86E4-7614-4E12-9B0A-3E2C6BC438F5}" destId="{67849B2D-E2D9-4571-A6A4-C71CAE441B0C}" srcOrd="2" destOrd="0" presId="urn:microsoft.com/office/officeart/2005/8/layout/hProcess7"/>
    <dgm:cxn modelId="{3B85A8F8-F452-4C05-8867-8292483B80FE}" type="presParOf" srcId="{C5C6E32B-FF08-4400-B31F-EF4918024D47}" destId="{7A0DA46D-B856-466E-898B-AAFB161E0867}" srcOrd="3" destOrd="0" presId="urn:microsoft.com/office/officeart/2005/8/layout/hProcess7"/>
    <dgm:cxn modelId="{D65247F8-2307-4141-89B8-9E3DAEF8B6B3}" type="presParOf" srcId="{C5C6E32B-FF08-4400-B31F-EF4918024D47}" destId="{9EFA3876-1E10-4514-80DB-CADD149965F4}" srcOrd="4" destOrd="0" presId="urn:microsoft.com/office/officeart/2005/8/layout/hProcess7"/>
    <dgm:cxn modelId="{C34A0DAB-688C-4066-8138-06319BDCC1A1}" type="presParOf" srcId="{9EFA3876-1E10-4514-80DB-CADD149965F4}" destId="{DC550794-CA04-4D78-9950-66C875026207}" srcOrd="0" destOrd="0" presId="urn:microsoft.com/office/officeart/2005/8/layout/hProcess7"/>
    <dgm:cxn modelId="{072C7476-C723-499B-9972-4320DEB0A870}" type="presParOf" srcId="{9EFA3876-1E10-4514-80DB-CADD149965F4}" destId="{10A720C5-ED98-45CC-911C-813CFDE73BCA}" srcOrd="1" destOrd="0" presId="urn:microsoft.com/office/officeart/2005/8/layout/hProcess7"/>
    <dgm:cxn modelId="{7BA61A71-4C48-4535-87F6-F2B4BAE81D59}" type="presParOf" srcId="{9EFA3876-1E10-4514-80DB-CADD149965F4}" destId="{251040D2-36CC-4B94-81CF-3988DF6EC8F6}" srcOrd="2" destOrd="0" presId="urn:microsoft.com/office/officeart/2005/8/layout/hProcess7"/>
    <dgm:cxn modelId="{788BB4DA-EF48-4A16-ADD1-F3464B990DD6}" type="presParOf" srcId="{C5C6E32B-FF08-4400-B31F-EF4918024D47}" destId="{070CE35D-293E-4426-99A0-3D58410E6E78}" srcOrd="5" destOrd="0" presId="urn:microsoft.com/office/officeart/2005/8/layout/hProcess7"/>
    <dgm:cxn modelId="{0AA8C50C-9A12-44A7-A11C-541B0B84A24A}" type="presParOf" srcId="{C5C6E32B-FF08-4400-B31F-EF4918024D47}" destId="{246E7B2A-6B8C-4FF2-AB8E-E2AD3E513B60}" srcOrd="6" destOrd="0" presId="urn:microsoft.com/office/officeart/2005/8/layout/hProcess7"/>
    <dgm:cxn modelId="{B53F0436-3DB5-4429-B57F-8F2CF600213E}" type="presParOf" srcId="{246E7B2A-6B8C-4FF2-AB8E-E2AD3E513B60}" destId="{C7D3B40A-4792-410B-ACCC-32738B3A8537}" srcOrd="0" destOrd="0" presId="urn:microsoft.com/office/officeart/2005/8/layout/hProcess7"/>
    <dgm:cxn modelId="{D002B55E-71E6-431F-A0A1-1F60D1DEEEAF}" type="presParOf" srcId="{246E7B2A-6B8C-4FF2-AB8E-E2AD3E513B60}" destId="{128CA431-A89D-4EA0-BC5A-F881FD69ADFF}" srcOrd="1" destOrd="0" presId="urn:microsoft.com/office/officeart/2005/8/layout/hProcess7"/>
    <dgm:cxn modelId="{3EFB851F-6DD6-438C-8A7A-1A3B912EC5EE}" type="presParOf" srcId="{246E7B2A-6B8C-4FF2-AB8E-E2AD3E513B60}" destId="{4928F908-ED6A-43CB-A1A9-8415764B6030}" srcOrd="2" destOrd="0" presId="urn:microsoft.com/office/officeart/2005/8/layout/hProcess7"/>
    <dgm:cxn modelId="{3F020148-3AB5-40A4-AD2A-87B64C39C585}" type="presParOf" srcId="{C5C6E32B-FF08-4400-B31F-EF4918024D47}" destId="{2321B439-1A6C-473C-A7C6-D9F3568E7ABB}" srcOrd="7" destOrd="0" presId="urn:microsoft.com/office/officeart/2005/8/layout/hProcess7"/>
    <dgm:cxn modelId="{860EB913-82B8-4F1F-85A2-704352F9905E}" type="presParOf" srcId="{C5C6E32B-FF08-4400-B31F-EF4918024D47}" destId="{2E382E03-4F78-48C6-9BF3-779095EDDE52}" srcOrd="8" destOrd="0" presId="urn:microsoft.com/office/officeart/2005/8/layout/hProcess7"/>
    <dgm:cxn modelId="{73BA33C8-C3F3-4DB7-96DA-AF305E0E393C}" type="presParOf" srcId="{2E382E03-4F78-48C6-9BF3-779095EDDE52}" destId="{F8050338-8105-41A3-B235-40942CDE9BD7}" srcOrd="0" destOrd="0" presId="urn:microsoft.com/office/officeart/2005/8/layout/hProcess7"/>
    <dgm:cxn modelId="{BF08313D-96FC-4E3B-8D25-C33CDEDF3C1D}" type="presParOf" srcId="{2E382E03-4F78-48C6-9BF3-779095EDDE52}" destId="{BC057FEF-5404-4478-A9D3-AF433F15C6B6}" srcOrd="1" destOrd="0" presId="urn:microsoft.com/office/officeart/2005/8/layout/hProcess7"/>
    <dgm:cxn modelId="{FD8B9CA9-20CD-4F31-B99E-E39E1109462C}" type="presParOf" srcId="{2E382E03-4F78-48C6-9BF3-779095EDDE52}" destId="{4283D497-6ED1-4E47-92C7-C0BFA38424ED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9/2/quickstyle/3d8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B388C4F7-DD86-40E4-BA83-6838C8E845B2}">
      <dgm:prSet phldrT="[Text]" custT="1"/>
      <dgm:spPr/>
      <dgm:t>
        <a:bodyPr/>
        <a:lstStyle/>
        <a:p>
          <a:r>
            <a:rPr lang="en-US" sz="1800" b="1" dirty="0"/>
            <a:t>Problem Solving</a:t>
          </a:r>
        </a:p>
      </dgm:t>
    </dgm:pt>
    <dgm:pt modelId="{4F4EFEB2-AE6B-4B4E-A388-E726479684C1}" type="parTrans" cxnId="{FDEC3F6B-F860-4E8B-8B14-455DBFCFBFB4}">
      <dgm:prSet/>
      <dgm:spPr/>
      <dgm:t>
        <a:bodyPr/>
        <a:lstStyle/>
        <a:p>
          <a:endParaRPr lang="en-US"/>
        </a:p>
      </dgm:t>
    </dgm:pt>
    <dgm:pt modelId="{BEE196C3-EEB3-4935-976F-A713EF603EEA}" type="sibTrans" cxnId="{FDEC3F6B-F860-4E8B-8B14-455DBFCFBFB4}">
      <dgm:prSet/>
      <dgm:spPr/>
      <dgm:t>
        <a:bodyPr/>
        <a:lstStyle/>
        <a:p>
          <a:endParaRPr lang="en-US"/>
        </a:p>
      </dgm:t>
    </dgm:pt>
    <dgm:pt modelId="{27C8F191-CB8B-4A89-9EDF-D94B6E4ADC92}">
      <dgm:prSet phldrT="[Text]" custT="1"/>
      <dgm:spPr/>
      <dgm:t>
        <a:bodyPr/>
        <a:lstStyle/>
        <a:p>
          <a:r>
            <a:rPr lang="en-US" sz="1600" b="1" dirty="0"/>
            <a:t>Collaboration</a:t>
          </a:r>
          <a:endParaRPr lang="en-US" sz="1100" b="1" dirty="0"/>
        </a:p>
      </dgm:t>
    </dgm:pt>
    <dgm:pt modelId="{8EFDF7C7-310E-4ED5-B739-2186FB69ED8A}" type="parTrans" cxnId="{4E26289A-3825-4A9C-991F-8AB8A7EFD597}">
      <dgm:prSet/>
      <dgm:spPr/>
      <dgm:t>
        <a:bodyPr/>
        <a:lstStyle/>
        <a:p>
          <a:endParaRPr lang="en-US"/>
        </a:p>
      </dgm:t>
    </dgm:pt>
    <dgm:pt modelId="{755F5D09-ECCD-4FC5-B350-FED951F57983}" type="sibTrans" cxnId="{4E26289A-3825-4A9C-991F-8AB8A7EFD597}">
      <dgm:prSet/>
      <dgm:spPr/>
      <dgm:t>
        <a:bodyPr/>
        <a:lstStyle/>
        <a:p>
          <a:endParaRPr lang="en-US"/>
        </a:p>
      </dgm:t>
    </dgm:pt>
    <dgm:pt modelId="{AEFF5EA2-6931-4098-96C8-31AE53CB425B}">
      <dgm:prSet phldrT="[Text]" custT="1"/>
      <dgm:spPr/>
      <dgm:t>
        <a:bodyPr/>
        <a:lstStyle/>
        <a:p>
          <a:r>
            <a:rPr lang="en-US" sz="1800" b="1" dirty="0"/>
            <a:t>Automation</a:t>
          </a:r>
          <a:endParaRPr lang="en-US" sz="1200" b="1" dirty="0"/>
        </a:p>
      </dgm:t>
    </dgm:pt>
    <dgm:pt modelId="{AC52CE11-07EF-42A7-A67A-2231908FD231}" type="parTrans" cxnId="{2D96128D-55F5-4B46-B071-9EA8CDCA9DCD}">
      <dgm:prSet/>
      <dgm:spPr/>
      <dgm:t>
        <a:bodyPr/>
        <a:lstStyle/>
        <a:p>
          <a:endParaRPr lang="en-US"/>
        </a:p>
      </dgm:t>
    </dgm:pt>
    <dgm:pt modelId="{FB25E557-3597-4AEA-B1FC-EA99A632BFB1}" type="sibTrans" cxnId="{2D96128D-55F5-4B46-B071-9EA8CDCA9DCD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A6EEB127-C2F5-4C0D-B108-CC2B3F78F4F1}" type="pres">
      <dgm:prSet presAssocID="{B388C4F7-DD86-40E4-BA83-6838C8E845B2}" presName="Parent" presStyleLbl="node0" presStyleIdx="0" presStyleCnt="1">
        <dgm:presLayoutVars>
          <dgm:chMax val="5"/>
          <dgm:chPref val="5"/>
        </dgm:presLayoutVars>
      </dgm:prSet>
      <dgm:spPr/>
    </dgm:pt>
    <dgm:pt modelId="{8A0FF0D8-0AF7-44A4-833E-7EA23A507B5A}" type="pres">
      <dgm:prSet presAssocID="{B388C4F7-DD86-40E4-BA83-6838C8E845B2}" presName="Accent1" presStyleLbl="node1" presStyleIdx="0" presStyleCnt="13"/>
      <dgm:spPr/>
    </dgm:pt>
    <dgm:pt modelId="{F988BAF3-9DE2-4A25-84FE-B7C476401BC3}" type="pres">
      <dgm:prSet presAssocID="{B388C4F7-DD86-40E4-BA83-6838C8E845B2}" presName="Accent2" presStyleLbl="node1" presStyleIdx="1" presStyleCnt="13"/>
      <dgm:spPr/>
    </dgm:pt>
    <dgm:pt modelId="{6288D093-07AF-4EEB-B57C-FB5DA4420E30}" type="pres">
      <dgm:prSet presAssocID="{B388C4F7-DD86-40E4-BA83-6838C8E845B2}" presName="Accent3" presStyleLbl="node1" presStyleIdx="2" presStyleCnt="13"/>
      <dgm:spPr/>
    </dgm:pt>
    <dgm:pt modelId="{099685E2-34CD-4723-A342-ED2D0CA22ECA}" type="pres">
      <dgm:prSet presAssocID="{B388C4F7-DD86-40E4-BA83-6838C8E845B2}" presName="Accent4" presStyleLbl="node1" presStyleIdx="3" presStyleCnt="13"/>
      <dgm:spPr/>
    </dgm:pt>
    <dgm:pt modelId="{282F7230-9226-4387-9620-3DC67223F95C}" type="pres">
      <dgm:prSet presAssocID="{B388C4F7-DD86-40E4-BA83-6838C8E845B2}" presName="Accent5" presStyleLbl="node1" presStyleIdx="4" presStyleCnt="13"/>
      <dgm:spPr/>
    </dgm:pt>
    <dgm:pt modelId="{2682D7C4-37F7-4CA1-B102-AED7627E9C93}" type="pres">
      <dgm:prSet presAssocID="{B388C4F7-DD86-40E4-BA83-6838C8E845B2}" presName="Accent6" presStyleLbl="node1" presStyleIdx="5" presStyleCnt="13"/>
      <dgm:spPr/>
    </dgm:pt>
    <dgm:pt modelId="{CCDD2561-1FC5-4EA6-AD90-3ADAF62A41D1}" type="pres">
      <dgm:prSet presAssocID="{27C8F191-CB8B-4A89-9EDF-D94B6E4ADC92}" presName="Child1" presStyleLbl="node1" presStyleIdx="6" presStyleCnt="13" custScaleX="142765" custScaleY="142765" custLinFactNeighborX="-13611" custLinFactNeighborY="-20914">
        <dgm:presLayoutVars>
          <dgm:chMax val="0"/>
          <dgm:chPref val="0"/>
        </dgm:presLayoutVars>
      </dgm:prSet>
      <dgm:spPr/>
    </dgm:pt>
    <dgm:pt modelId="{DD36342D-1CB9-480B-9443-592ECACCB1B2}" type="pres">
      <dgm:prSet presAssocID="{27C8F191-CB8B-4A89-9EDF-D94B6E4ADC92}" presName="Accent7" presStyleCnt="0"/>
      <dgm:spPr/>
    </dgm:pt>
    <dgm:pt modelId="{2470B0FE-F3CE-48F3-AE82-73016C487D68}" type="pres">
      <dgm:prSet presAssocID="{27C8F191-CB8B-4A89-9EDF-D94B6E4ADC92}" presName="AccentHold1" presStyleLbl="node1" presStyleIdx="7" presStyleCnt="13"/>
      <dgm:spPr/>
    </dgm:pt>
    <dgm:pt modelId="{1C5C821B-7AF3-4B1C-B3FE-45A337B82741}" type="pres">
      <dgm:prSet presAssocID="{27C8F191-CB8B-4A89-9EDF-D94B6E4ADC92}" presName="Accent8" presStyleCnt="0"/>
      <dgm:spPr/>
    </dgm:pt>
    <dgm:pt modelId="{48BC9D73-B86D-4378-970E-5CD650E31618}" type="pres">
      <dgm:prSet presAssocID="{27C8F191-CB8B-4A89-9EDF-D94B6E4ADC92}" presName="AccentHold2" presStyleLbl="node1" presStyleIdx="8" presStyleCnt="13"/>
      <dgm:spPr/>
    </dgm:pt>
    <dgm:pt modelId="{EB301C3D-F1F9-4A72-AC54-827EBC1AD812}" type="pres">
      <dgm:prSet presAssocID="{AEFF5EA2-6931-4098-96C8-31AE53CB425B}" presName="Child2" presStyleLbl="node1" presStyleIdx="9" presStyleCnt="13" custScaleX="155423" custScaleY="155423" custLinFactNeighborX="22013" custLinFactNeighborY="-5070">
        <dgm:presLayoutVars>
          <dgm:chMax val="0"/>
          <dgm:chPref val="0"/>
        </dgm:presLayoutVars>
      </dgm:prSet>
      <dgm:spPr/>
    </dgm:pt>
    <dgm:pt modelId="{6B30F03A-93BA-441A-ABF4-25C2455DF7C0}" type="pres">
      <dgm:prSet presAssocID="{AEFF5EA2-6931-4098-96C8-31AE53CB425B}" presName="Accent9" presStyleCnt="0"/>
      <dgm:spPr/>
    </dgm:pt>
    <dgm:pt modelId="{0DF8FB3E-B0B0-40D8-B039-0C7B496BBA97}" type="pres">
      <dgm:prSet presAssocID="{AEFF5EA2-6931-4098-96C8-31AE53CB425B}" presName="AccentHold1" presStyleLbl="node1" presStyleIdx="10" presStyleCnt="13"/>
      <dgm:spPr/>
    </dgm:pt>
    <dgm:pt modelId="{37FA1CD0-A7DC-4E74-BDC2-224405012EB0}" type="pres">
      <dgm:prSet presAssocID="{AEFF5EA2-6931-4098-96C8-31AE53CB425B}" presName="Accent10" presStyleCnt="0"/>
      <dgm:spPr/>
    </dgm:pt>
    <dgm:pt modelId="{022614F8-042B-41CB-A6A7-8094C903EB2F}" type="pres">
      <dgm:prSet presAssocID="{AEFF5EA2-6931-4098-96C8-31AE53CB425B}" presName="AccentHold2" presStyleLbl="node1" presStyleIdx="11" presStyleCnt="13"/>
      <dgm:spPr/>
    </dgm:pt>
    <dgm:pt modelId="{BA4661A9-DFAB-468E-97BE-F29D08FF69A9}" type="pres">
      <dgm:prSet presAssocID="{AEFF5EA2-6931-4098-96C8-31AE53CB425B}" presName="Accent11" presStyleCnt="0"/>
      <dgm:spPr/>
    </dgm:pt>
    <dgm:pt modelId="{C85BB588-B4E8-4D50-9280-4D4F2686007C}" type="pres">
      <dgm:prSet presAssocID="{AEFF5EA2-6931-4098-96C8-31AE53CB425B}" presName="AccentHold3" presStyleLbl="node1" presStyleIdx="12" presStyleCnt="13"/>
      <dgm:spPr/>
    </dgm:pt>
  </dgm:ptLst>
  <dgm:cxnLst>
    <dgm:cxn modelId="{9443D217-9168-4ECF-A563-7C2F4C998EAA}" type="presOf" srcId="{27C8F191-CB8B-4A89-9EDF-D94B6E4ADC92}" destId="{CCDD2561-1FC5-4EA6-AD90-3ADAF62A41D1}" srcOrd="0" destOrd="0" presId="urn:microsoft.com/office/officeart/2009/3/layout/CircleRelationship"/>
    <dgm:cxn modelId="{FDEC3F6B-F860-4E8B-8B14-455DBFCFBFB4}" srcId="{BE5B76ED-C686-4E97-9A28-74231B4FDDD1}" destId="{B388C4F7-DD86-40E4-BA83-6838C8E845B2}" srcOrd="0" destOrd="0" parTransId="{4F4EFEB2-AE6B-4B4E-A388-E726479684C1}" sibTransId="{BEE196C3-EEB3-4935-976F-A713EF603EEA}"/>
    <dgm:cxn modelId="{2D96128D-55F5-4B46-B071-9EA8CDCA9DCD}" srcId="{B388C4F7-DD86-40E4-BA83-6838C8E845B2}" destId="{AEFF5EA2-6931-4098-96C8-31AE53CB425B}" srcOrd="1" destOrd="0" parTransId="{AC52CE11-07EF-42A7-A67A-2231908FD231}" sibTransId="{FB25E557-3597-4AEA-B1FC-EA99A632BFB1}"/>
    <dgm:cxn modelId="{4E26289A-3825-4A9C-991F-8AB8A7EFD597}" srcId="{B388C4F7-DD86-40E4-BA83-6838C8E845B2}" destId="{27C8F191-CB8B-4A89-9EDF-D94B6E4ADC92}" srcOrd="0" destOrd="0" parTransId="{8EFDF7C7-310E-4ED5-B739-2186FB69ED8A}" sibTransId="{755F5D09-ECCD-4FC5-B350-FED951F57983}"/>
    <dgm:cxn modelId="{61F4EB9B-7EBC-4FC4-B727-C4A1C0EF0E59}" type="presOf" srcId="{AEFF5EA2-6931-4098-96C8-31AE53CB425B}" destId="{EB301C3D-F1F9-4A72-AC54-827EBC1AD812}" srcOrd="0" destOrd="0" presId="urn:microsoft.com/office/officeart/2009/3/layout/CircleRelationship"/>
    <dgm:cxn modelId="{873563D0-860F-487F-97A2-E4B8D49A3DAA}" type="presOf" srcId="{B388C4F7-DD86-40E4-BA83-6838C8E845B2}" destId="{A6EEB127-C2F5-4C0D-B108-CC2B3F78F4F1}" srcOrd="0" destOrd="0" presId="urn:microsoft.com/office/officeart/2009/3/layout/CircleRelationship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7D45573C-4EBD-433F-BFA4-B1A529D7A12E}" type="presParOf" srcId="{EC323DFF-E2DA-4381-8948-5F3D2CD82207}" destId="{A6EEB127-C2F5-4C0D-B108-CC2B3F78F4F1}" srcOrd="0" destOrd="0" presId="urn:microsoft.com/office/officeart/2009/3/layout/CircleRelationship"/>
    <dgm:cxn modelId="{F969CC6B-49AF-4CFA-905C-5A439FA65BB3}" type="presParOf" srcId="{EC323DFF-E2DA-4381-8948-5F3D2CD82207}" destId="{8A0FF0D8-0AF7-44A4-833E-7EA23A507B5A}" srcOrd="1" destOrd="0" presId="urn:microsoft.com/office/officeart/2009/3/layout/CircleRelationship"/>
    <dgm:cxn modelId="{0B13118F-EC84-4BBC-B9D4-F016C42736A0}" type="presParOf" srcId="{EC323DFF-E2DA-4381-8948-5F3D2CD82207}" destId="{F988BAF3-9DE2-4A25-84FE-B7C476401BC3}" srcOrd="2" destOrd="0" presId="urn:microsoft.com/office/officeart/2009/3/layout/CircleRelationship"/>
    <dgm:cxn modelId="{5A4C313A-14FE-4D34-9BAF-E781C66DAB07}" type="presParOf" srcId="{EC323DFF-E2DA-4381-8948-5F3D2CD82207}" destId="{6288D093-07AF-4EEB-B57C-FB5DA4420E30}" srcOrd="3" destOrd="0" presId="urn:microsoft.com/office/officeart/2009/3/layout/CircleRelationship"/>
    <dgm:cxn modelId="{D6ACDC7E-1588-4451-A7EF-95F6F8F98E10}" type="presParOf" srcId="{EC323DFF-E2DA-4381-8948-5F3D2CD82207}" destId="{099685E2-34CD-4723-A342-ED2D0CA22ECA}" srcOrd="4" destOrd="0" presId="urn:microsoft.com/office/officeart/2009/3/layout/CircleRelationship"/>
    <dgm:cxn modelId="{BF445524-7631-46A4-A9F8-F7CB08035DDB}" type="presParOf" srcId="{EC323DFF-E2DA-4381-8948-5F3D2CD82207}" destId="{282F7230-9226-4387-9620-3DC67223F95C}" srcOrd="5" destOrd="0" presId="urn:microsoft.com/office/officeart/2009/3/layout/CircleRelationship"/>
    <dgm:cxn modelId="{218BBC07-C0B0-48B2-980B-148E51AEE23B}" type="presParOf" srcId="{EC323DFF-E2DA-4381-8948-5F3D2CD82207}" destId="{2682D7C4-37F7-4CA1-B102-AED7627E9C93}" srcOrd="6" destOrd="0" presId="urn:microsoft.com/office/officeart/2009/3/layout/CircleRelationship"/>
    <dgm:cxn modelId="{AA1E1669-BD7D-411E-94D4-913E8566F654}" type="presParOf" srcId="{EC323DFF-E2DA-4381-8948-5F3D2CD82207}" destId="{CCDD2561-1FC5-4EA6-AD90-3ADAF62A41D1}" srcOrd="7" destOrd="0" presId="urn:microsoft.com/office/officeart/2009/3/layout/CircleRelationship"/>
    <dgm:cxn modelId="{D0F07794-37F8-4175-8296-9725EA64B2E3}" type="presParOf" srcId="{EC323DFF-E2DA-4381-8948-5F3D2CD82207}" destId="{DD36342D-1CB9-480B-9443-592ECACCB1B2}" srcOrd="8" destOrd="0" presId="urn:microsoft.com/office/officeart/2009/3/layout/CircleRelationship"/>
    <dgm:cxn modelId="{8AE7B659-C31F-4F52-9686-C1ABB63B1EA9}" type="presParOf" srcId="{DD36342D-1CB9-480B-9443-592ECACCB1B2}" destId="{2470B0FE-F3CE-48F3-AE82-73016C487D68}" srcOrd="0" destOrd="0" presId="urn:microsoft.com/office/officeart/2009/3/layout/CircleRelationship"/>
    <dgm:cxn modelId="{5834BBB2-34B9-46B9-948C-3BC456B978F5}" type="presParOf" srcId="{EC323DFF-E2DA-4381-8948-5F3D2CD82207}" destId="{1C5C821B-7AF3-4B1C-B3FE-45A337B82741}" srcOrd="9" destOrd="0" presId="urn:microsoft.com/office/officeart/2009/3/layout/CircleRelationship"/>
    <dgm:cxn modelId="{639DABF8-5BDE-484F-A747-33E9F42E376F}" type="presParOf" srcId="{1C5C821B-7AF3-4B1C-B3FE-45A337B82741}" destId="{48BC9D73-B86D-4378-970E-5CD650E31618}" srcOrd="0" destOrd="0" presId="urn:microsoft.com/office/officeart/2009/3/layout/CircleRelationship"/>
    <dgm:cxn modelId="{318F3B25-56D7-4CD3-80CD-4ECF6ABE9097}" type="presParOf" srcId="{EC323DFF-E2DA-4381-8948-5F3D2CD82207}" destId="{EB301C3D-F1F9-4A72-AC54-827EBC1AD812}" srcOrd="10" destOrd="0" presId="urn:microsoft.com/office/officeart/2009/3/layout/CircleRelationship"/>
    <dgm:cxn modelId="{5F192FAF-AA29-4119-9D75-AAF74B2D984A}" type="presParOf" srcId="{EC323DFF-E2DA-4381-8948-5F3D2CD82207}" destId="{6B30F03A-93BA-441A-ABF4-25C2455DF7C0}" srcOrd="11" destOrd="0" presId="urn:microsoft.com/office/officeart/2009/3/layout/CircleRelationship"/>
    <dgm:cxn modelId="{FF4ED7F3-8BF5-4BCE-8EC2-0B8ACBB19BC4}" type="presParOf" srcId="{6B30F03A-93BA-441A-ABF4-25C2455DF7C0}" destId="{0DF8FB3E-B0B0-40D8-B039-0C7B496BBA97}" srcOrd="0" destOrd="0" presId="urn:microsoft.com/office/officeart/2009/3/layout/CircleRelationship"/>
    <dgm:cxn modelId="{89500581-5988-46A4-9DF9-3A7B84A68823}" type="presParOf" srcId="{EC323DFF-E2DA-4381-8948-5F3D2CD82207}" destId="{37FA1CD0-A7DC-4E74-BDC2-224405012EB0}" srcOrd="12" destOrd="0" presId="urn:microsoft.com/office/officeart/2009/3/layout/CircleRelationship"/>
    <dgm:cxn modelId="{7957AFA6-FEBB-441D-B867-7098C7F0D056}" type="presParOf" srcId="{37FA1CD0-A7DC-4E74-BDC2-224405012EB0}" destId="{022614F8-042B-41CB-A6A7-8094C903EB2F}" srcOrd="0" destOrd="0" presId="urn:microsoft.com/office/officeart/2009/3/layout/CircleRelationship"/>
    <dgm:cxn modelId="{93B1B3BC-398A-43F6-862B-AA461BA776D1}" type="presParOf" srcId="{EC323DFF-E2DA-4381-8948-5F3D2CD82207}" destId="{BA4661A9-DFAB-468E-97BE-F29D08FF69A9}" srcOrd="13" destOrd="0" presId="urn:microsoft.com/office/officeart/2009/3/layout/CircleRelationship"/>
    <dgm:cxn modelId="{063A3997-1101-4FAD-B1B6-AA0965152552}" type="presParOf" srcId="{BA4661A9-DFAB-468E-97BE-F29D08FF69A9}" destId="{C85BB588-B4E8-4D50-9280-4D4F2686007C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5E568-A4D1-41C3-9769-9AA3FA3633FF}" type="doc">
      <dgm:prSet loTypeId="urn:microsoft.com/office/officeart/2005/8/layout/default" loCatId="list" qsTypeId="urn:microsoft.com/office/officeart/2005/8/quickstyle/3d5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CB92795-E985-4B21-97F6-01D4D103ABBA}">
      <dgm:prSet/>
      <dgm:spPr/>
      <dgm:t>
        <a:bodyPr/>
        <a:lstStyle/>
        <a:p>
          <a:r>
            <a:rPr lang="en-US"/>
            <a:t>Home Page</a:t>
          </a:r>
        </a:p>
      </dgm:t>
    </dgm:pt>
    <dgm:pt modelId="{73A8030A-06BB-49B4-B8E3-DCF76CDCB2D7}" type="parTrans" cxnId="{000C7647-87BD-441A-8FF4-4F633DFE35EC}">
      <dgm:prSet/>
      <dgm:spPr/>
      <dgm:t>
        <a:bodyPr/>
        <a:lstStyle/>
        <a:p>
          <a:endParaRPr lang="en-US"/>
        </a:p>
      </dgm:t>
    </dgm:pt>
    <dgm:pt modelId="{13F96F2B-D8C7-479F-8960-F5F6396B74D5}" type="sibTrans" cxnId="{000C7647-87BD-441A-8FF4-4F633DFE35EC}">
      <dgm:prSet/>
      <dgm:spPr/>
      <dgm:t>
        <a:bodyPr/>
        <a:lstStyle/>
        <a:p>
          <a:endParaRPr lang="en-US"/>
        </a:p>
      </dgm:t>
    </dgm:pt>
    <dgm:pt modelId="{B4D3D15B-8A6A-49DE-8628-FEF2F7B09AAB}">
      <dgm:prSet/>
      <dgm:spPr/>
      <dgm:t>
        <a:bodyPr/>
        <a:lstStyle/>
        <a:p>
          <a:r>
            <a:rPr lang="en-US"/>
            <a:t>Register</a:t>
          </a:r>
        </a:p>
      </dgm:t>
    </dgm:pt>
    <dgm:pt modelId="{BABFBBD1-F2D7-44AE-8787-B18E6B2F66BA}" type="parTrans" cxnId="{7F1D1AD1-B87F-4406-8AF3-54A49AD4EC77}">
      <dgm:prSet/>
      <dgm:spPr/>
      <dgm:t>
        <a:bodyPr/>
        <a:lstStyle/>
        <a:p>
          <a:endParaRPr lang="en-US"/>
        </a:p>
      </dgm:t>
    </dgm:pt>
    <dgm:pt modelId="{23743033-3D1C-4176-9601-0F684AA478D7}" type="sibTrans" cxnId="{7F1D1AD1-B87F-4406-8AF3-54A49AD4EC77}">
      <dgm:prSet/>
      <dgm:spPr/>
      <dgm:t>
        <a:bodyPr/>
        <a:lstStyle/>
        <a:p>
          <a:endParaRPr lang="en-US"/>
        </a:p>
      </dgm:t>
    </dgm:pt>
    <dgm:pt modelId="{6B1835DB-27D5-40A5-9384-3D91999966E1}">
      <dgm:prSet/>
      <dgm:spPr/>
      <dgm:t>
        <a:bodyPr/>
        <a:lstStyle/>
        <a:p>
          <a:r>
            <a:rPr lang="en-US"/>
            <a:t>Login</a:t>
          </a:r>
        </a:p>
      </dgm:t>
    </dgm:pt>
    <dgm:pt modelId="{01A2586C-EB49-4063-9404-BAEB082C40B9}" type="parTrans" cxnId="{864F6B6F-BAD9-413E-9D01-CB7351713CC2}">
      <dgm:prSet/>
      <dgm:spPr/>
      <dgm:t>
        <a:bodyPr/>
        <a:lstStyle/>
        <a:p>
          <a:endParaRPr lang="en-US"/>
        </a:p>
      </dgm:t>
    </dgm:pt>
    <dgm:pt modelId="{5E7A5D7A-ECDC-4A49-BAE8-E91E90D044C1}" type="sibTrans" cxnId="{864F6B6F-BAD9-413E-9D01-CB7351713CC2}">
      <dgm:prSet/>
      <dgm:spPr/>
      <dgm:t>
        <a:bodyPr/>
        <a:lstStyle/>
        <a:p>
          <a:endParaRPr lang="en-US"/>
        </a:p>
      </dgm:t>
    </dgm:pt>
    <dgm:pt modelId="{7A0066E6-8709-45B2-ADF6-02B0AC324CBB}">
      <dgm:prSet/>
      <dgm:spPr/>
      <dgm:t>
        <a:bodyPr/>
        <a:lstStyle/>
        <a:p>
          <a:r>
            <a:rPr lang="en-US"/>
            <a:t>About Page</a:t>
          </a:r>
        </a:p>
      </dgm:t>
    </dgm:pt>
    <dgm:pt modelId="{D3222AED-3EAB-4198-B6E2-6E48FDE450FC}" type="parTrans" cxnId="{9FA468DE-F843-49AE-8736-02058A43AF91}">
      <dgm:prSet/>
      <dgm:spPr/>
      <dgm:t>
        <a:bodyPr/>
        <a:lstStyle/>
        <a:p>
          <a:endParaRPr lang="en-US"/>
        </a:p>
      </dgm:t>
    </dgm:pt>
    <dgm:pt modelId="{422026C1-4258-4D14-80D2-4CCC8497DD1A}" type="sibTrans" cxnId="{9FA468DE-F843-49AE-8736-02058A43AF91}">
      <dgm:prSet/>
      <dgm:spPr/>
      <dgm:t>
        <a:bodyPr/>
        <a:lstStyle/>
        <a:p>
          <a:endParaRPr lang="en-US"/>
        </a:p>
      </dgm:t>
    </dgm:pt>
    <dgm:pt modelId="{85D2EAE3-49B5-4AC4-B107-F37ECC46448C}">
      <dgm:prSet/>
      <dgm:spPr/>
      <dgm:t>
        <a:bodyPr/>
        <a:lstStyle/>
        <a:p>
          <a:r>
            <a:rPr lang="en-US"/>
            <a:t>Post Feed</a:t>
          </a:r>
        </a:p>
      </dgm:t>
    </dgm:pt>
    <dgm:pt modelId="{AD96571D-E148-4CA9-84C2-874F55AC2422}" type="parTrans" cxnId="{E6B3048E-62F7-458B-BDFD-6FAB058A6161}">
      <dgm:prSet/>
      <dgm:spPr/>
      <dgm:t>
        <a:bodyPr/>
        <a:lstStyle/>
        <a:p>
          <a:endParaRPr lang="en-US"/>
        </a:p>
      </dgm:t>
    </dgm:pt>
    <dgm:pt modelId="{D93F0C72-DD8B-4755-8888-F36E5CA61502}" type="sibTrans" cxnId="{E6B3048E-62F7-458B-BDFD-6FAB058A6161}">
      <dgm:prSet/>
      <dgm:spPr/>
      <dgm:t>
        <a:bodyPr/>
        <a:lstStyle/>
        <a:p>
          <a:endParaRPr lang="en-US"/>
        </a:p>
      </dgm:t>
    </dgm:pt>
    <dgm:pt modelId="{05CEC480-C200-4538-BB8D-95706A229906}">
      <dgm:prSet/>
      <dgm:spPr/>
      <dgm:t>
        <a:bodyPr/>
        <a:lstStyle/>
        <a:p>
          <a:r>
            <a:rPr lang="en-US"/>
            <a:t>Post</a:t>
          </a:r>
        </a:p>
      </dgm:t>
    </dgm:pt>
    <dgm:pt modelId="{3CAA0CA1-2EEF-458D-8086-9BC1A7371F25}" type="parTrans" cxnId="{B9178A72-CCD7-45FA-B7E8-080A65DCBB64}">
      <dgm:prSet/>
      <dgm:spPr/>
      <dgm:t>
        <a:bodyPr/>
        <a:lstStyle/>
        <a:p>
          <a:endParaRPr lang="en-US"/>
        </a:p>
      </dgm:t>
    </dgm:pt>
    <dgm:pt modelId="{3453C322-2F03-4B10-99D9-75CB6ECA37EB}" type="sibTrans" cxnId="{B9178A72-CCD7-45FA-B7E8-080A65DCBB64}">
      <dgm:prSet/>
      <dgm:spPr/>
      <dgm:t>
        <a:bodyPr/>
        <a:lstStyle/>
        <a:p>
          <a:endParaRPr lang="en-US"/>
        </a:p>
      </dgm:t>
    </dgm:pt>
    <dgm:pt modelId="{BC8CD5B1-787D-4C20-A046-391FE295F1FA}">
      <dgm:prSet/>
      <dgm:spPr/>
      <dgm:t>
        <a:bodyPr/>
        <a:lstStyle/>
        <a:p>
          <a:r>
            <a:rPr lang="en-US"/>
            <a:t>Account Page</a:t>
          </a:r>
        </a:p>
      </dgm:t>
    </dgm:pt>
    <dgm:pt modelId="{46B1F31F-3D93-4A97-8E02-91D980E22E96}" type="parTrans" cxnId="{D6B5917D-30D3-40D9-BBA3-78F3F0341048}">
      <dgm:prSet/>
      <dgm:spPr/>
      <dgm:t>
        <a:bodyPr/>
        <a:lstStyle/>
        <a:p>
          <a:endParaRPr lang="en-US"/>
        </a:p>
      </dgm:t>
    </dgm:pt>
    <dgm:pt modelId="{DC7CC815-60EC-4768-9F34-7CD4596AC09F}" type="sibTrans" cxnId="{D6B5917D-30D3-40D9-BBA3-78F3F0341048}">
      <dgm:prSet/>
      <dgm:spPr/>
      <dgm:t>
        <a:bodyPr/>
        <a:lstStyle/>
        <a:p>
          <a:endParaRPr lang="en-US"/>
        </a:p>
      </dgm:t>
    </dgm:pt>
    <dgm:pt modelId="{8E45D745-28D6-4C07-97D2-FAE9821438FB}">
      <dgm:prSet/>
      <dgm:spPr/>
      <dgm:t>
        <a:bodyPr/>
        <a:lstStyle/>
        <a:p>
          <a:r>
            <a:rPr lang="en-US"/>
            <a:t>Edit Password</a:t>
          </a:r>
        </a:p>
      </dgm:t>
    </dgm:pt>
    <dgm:pt modelId="{60F54F21-7B7B-4C3B-B19C-52AC6CE714D3}" type="parTrans" cxnId="{CEC33F6F-4957-4CE7-84BC-8C32EAEC6A87}">
      <dgm:prSet/>
      <dgm:spPr/>
      <dgm:t>
        <a:bodyPr/>
        <a:lstStyle/>
        <a:p>
          <a:endParaRPr lang="en-US"/>
        </a:p>
      </dgm:t>
    </dgm:pt>
    <dgm:pt modelId="{D5EC706B-DA50-43F6-95A8-11206E795828}" type="sibTrans" cxnId="{CEC33F6F-4957-4CE7-84BC-8C32EAEC6A87}">
      <dgm:prSet/>
      <dgm:spPr/>
      <dgm:t>
        <a:bodyPr/>
        <a:lstStyle/>
        <a:p>
          <a:endParaRPr lang="en-US"/>
        </a:p>
      </dgm:t>
    </dgm:pt>
    <dgm:pt modelId="{3BB256EC-94FA-413B-AF3D-A79D7008B40A}">
      <dgm:prSet/>
      <dgm:spPr/>
      <dgm:t>
        <a:bodyPr/>
        <a:lstStyle/>
        <a:p>
          <a:r>
            <a:rPr lang="en-US"/>
            <a:t>Create Posts</a:t>
          </a:r>
        </a:p>
      </dgm:t>
    </dgm:pt>
    <dgm:pt modelId="{A484B254-712A-474A-BEBB-04AD3C7C3358}" type="parTrans" cxnId="{44B6B557-03BC-467B-9B93-B25B25872543}">
      <dgm:prSet/>
      <dgm:spPr/>
      <dgm:t>
        <a:bodyPr/>
        <a:lstStyle/>
        <a:p>
          <a:endParaRPr lang="en-US"/>
        </a:p>
      </dgm:t>
    </dgm:pt>
    <dgm:pt modelId="{F09DC420-2470-4F58-915F-CAE2F35D09CF}" type="sibTrans" cxnId="{44B6B557-03BC-467B-9B93-B25B25872543}">
      <dgm:prSet/>
      <dgm:spPr/>
      <dgm:t>
        <a:bodyPr/>
        <a:lstStyle/>
        <a:p>
          <a:endParaRPr lang="en-US"/>
        </a:p>
      </dgm:t>
    </dgm:pt>
    <dgm:pt modelId="{705934BA-99C1-4F7C-8625-D5942AB118C5}">
      <dgm:prSet/>
      <dgm:spPr/>
      <dgm:t>
        <a:bodyPr/>
        <a:lstStyle/>
        <a:p>
          <a:r>
            <a:rPr lang="en-US"/>
            <a:t>Logout</a:t>
          </a:r>
        </a:p>
      </dgm:t>
    </dgm:pt>
    <dgm:pt modelId="{A84F11D9-B632-4C2B-A8A1-9DE870F12747}" type="parTrans" cxnId="{24AB4A08-07CE-4F65-AD8A-B960D42516DE}">
      <dgm:prSet/>
      <dgm:spPr/>
      <dgm:t>
        <a:bodyPr/>
        <a:lstStyle/>
        <a:p>
          <a:endParaRPr lang="en-US"/>
        </a:p>
      </dgm:t>
    </dgm:pt>
    <dgm:pt modelId="{24D42CF5-623E-4046-806F-5CF3A3DD50E7}" type="sibTrans" cxnId="{24AB4A08-07CE-4F65-AD8A-B960D42516DE}">
      <dgm:prSet/>
      <dgm:spPr/>
      <dgm:t>
        <a:bodyPr/>
        <a:lstStyle/>
        <a:p>
          <a:endParaRPr lang="en-US"/>
        </a:p>
      </dgm:t>
    </dgm:pt>
    <dgm:pt modelId="{EDB6434B-AEFE-43A0-93C2-8B14EA4ACD62}" type="pres">
      <dgm:prSet presAssocID="{8725E568-A4D1-41C3-9769-9AA3FA3633FF}" presName="diagram" presStyleCnt="0">
        <dgm:presLayoutVars>
          <dgm:dir/>
          <dgm:resizeHandles val="exact"/>
        </dgm:presLayoutVars>
      </dgm:prSet>
      <dgm:spPr/>
    </dgm:pt>
    <dgm:pt modelId="{0B830747-4C6F-4FAD-AF73-4E3D4A74D99F}" type="pres">
      <dgm:prSet presAssocID="{ACB92795-E985-4B21-97F6-01D4D103ABBA}" presName="node" presStyleLbl="node1" presStyleIdx="0" presStyleCnt="10">
        <dgm:presLayoutVars>
          <dgm:bulletEnabled val="1"/>
        </dgm:presLayoutVars>
      </dgm:prSet>
      <dgm:spPr/>
    </dgm:pt>
    <dgm:pt modelId="{ADCF18D2-1851-4C7C-A456-F04BEB91E4EB}" type="pres">
      <dgm:prSet presAssocID="{13F96F2B-D8C7-479F-8960-F5F6396B74D5}" presName="sibTrans" presStyleCnt="0"/>
      <dgm:spPr/>
    </dgm:pt>
    <dgm:pt modelId="{C347940D-BF3E-4719-A755-DCFB54FA2E6C}" type="pres">
      <dgm:prSet presAssocID="{B4D3D15B-8A6A-49DE-8628-FEF2F7B09AAB}" presName="node" presStyleLbl="node1" presStyleIdx="1" presStyleCnt="10">
        <dgm:presLayoutVars>
          <dgm:bulletEnabled val="1"/>
        </dgm:presLayoutVars>
      </dgm:prSet>
      <dgm:spPr/>
    </dgm:pt>
    <dgm:pt modelId="{288DCEDA-1732-463B-9B3F-7403938964EA}" type="pres">
      <dgm:prSet presAssocID="{23743033-3D1C-4176-9601-0F684AA478D7}" presName="sibTrans" presStyleCnt="0"/>
      <dgm:spPr/>
    </dgm:pt>
    <dgm:pt modelId="{3ABFC6C1-4776-42FA-980E-CFBE1901B62A}" type="pres">
      <dgm:prSet presAssocID="{6B1835DB-27D5-40A5-9384-3D91999966E1}" presName="node" presStyleLbl="node1" presStyleIdx="2" presStyleCnt="10">
        <dgm:presLayoutVars>
          <dgm:bulletEnabled val="1"/>
        </dgm:presLayoutVars>
      </dgm:prSet>
      <dgm:spPr/>
    </dgm:pt>
    <dgm:pt modelId="{3833A4E0-8D09-4C0A-B3F9-B0DA3524D09C}" type="pres">
      <dgm:prSet presAssocID="{5E7A5D7A-ECDC-4A49-BAE8-E91E90D044C1}" presName="sibTrans" presStyleCnt="0"/>
      <dgm:spPr/>
    </dgm:pt>
    <dgm:pt modelId="{78CAA337-6867-4A63-8A9F-833980FAF4C1}" type="pres">
      <dgm:prSet presAssocID="{7A0066E6-8709-45B2-ADF6-02B0AC324CBB}" presName="node" presStyleLbl="node1" presStyleIdx="3" presStyleCnt="10">
        <dgm:presLayoutVars>
          <dgm:bulletEnabled val="1"/>
        </dgm:presLayoutVars>
      </dgm:prSet>
      <dgm:spPr/>
    </dgm:pt>
    <dgm:pt modelId="{F6C152FB-FF30-4B9E-84A0-9395AF29F871}" type="pres">
      <dgm:prSet presAssocID="{422026C1-4258-4D14-80D2-4CCC8497DD1A}" presName="sibTrans" presStyleCnt="0"/>
      <dgm:spPr/>
    </dgm:pt>
    <dgm:pt modelId="{2A8DB481-960D-4C53-9B01-3642BDF65B52}" type="pres">
      <dgm:prSet presAssocID="{85D2EAE3-49B5-4AC4-B107-F37ECC46448C}" presName="node" presStyleLbl="node1" presStyleIdx="4" presStyleCnt="10">
        <dgm:presLayoutVars>
          <dgm:bulletEnabled val="1"/>
        </dgm:presLayoutVars>
      </dgm:prSet>
      <dgm:spPr/>
    </dgm:pt>
    <dgm:pt modelId="{BDCCC6A0-7723-4550-A5BF-580A09AAC22E}" type="pres">
      <dgm:prSet presAssocID="{D93F0C72-DD8B-4755-8888-F36E5CA61502}" presName="sibTrans" presStyleCnt="0"/>
      <dgm:spPr/>
    </dgm:pt>
    <dgm:pt modelId="{D03CD31D-11F7-4AD7-A15D-C01C8C171E4E}" type="pres">
      <dgm:prSet presAssocID="{05CEC480-C200-4538-BB8D-95706A229906}" presName="node" presStyleLbl="node1" presStyleIdx="5" presStyleCnt="10">
        <dgm:presLayoutVars>
          <dgm:bulletEnabled val="1"/>
        </dgm:presLayoutVars>
      </dgm:prSet>
      <dgm:spPr/>
    </dgm:pt>
    <dgm:pt modelId="{86C21826-2BEC-4650-BCA2-803734C0CD13}" type="pres">
      <dgm:prSet presAssocID="{3453C322-2F03-4B10-99D9-75CB6ECA37EB}" presName="sibTrans" presStyleCnt="0"/>
      <dgm:spPr/>
    </dgm:pt>
    <dgm:pt modelId="{AA7B03C4-3F3E-41E0-91C9-3474302DA461}" type="pres">
      <dgm:prSet presAssocID="{BC8CD5B1-787D-4C20-A046-391FE295F1FA}" presName="node" presStyleLbl="node1" presStyleIdx="6" presStyleCnt="10">
        <dgm:presLayoutVars>
          <dgm:bulletEnabled val="1"/>
        </dgm:presLayoutVars>
      </dgm:prSet>
      <dgm:spPr/>
    </dgm:pt>
    <dgm:pt modelId="{828AD35D-5949-4BF2-A8A3-F0DE84511A7E}" type="pres">
      <dgm:prSet presAssocID="{DC7CC815-60EC-4768-9F34-7CD4596AC09F}" presName="sibTrans" presStyleCnt="0"/>
      <dgm:spPr/>
    </dgm:pt>
    <dgm:pt modelId="{2BA6D4A2-AA83-40B1-BFF6-65208CAB5C34}" type="pres">
      <dgm:prSet presAssocID="{8E45D745-28D6-4C07-97D2-FAE9821438FB}" presName="node" presStyleLbl="node1" presStyleIdx="7" presStyleCnt="10">
        <dgm:presLayoutVars>
          <dgm:bulletEnabled val="1"/>
        </dgm:presLayoutVars>
      </dgm:prSet>
      <dgm:spPr/>
    </dgm:pt>
    <dgm:pt modelId="{63325FAA-6726-463E-85BE-6876ED827150}" type="pres">
      <dgm:prSet presAssocID="{D5EC706B-DA50-43F6-95A8-11206E795828}" presName="sibTrans" presStyleCnt="0"/>
      <dgm:spPr/>
    </dgm:pt>
    <dgm:pt modelId="{D2929FFA-856D-4FF6-8E40-53573109E40D}" type="pres">
      <dgm:prSet presAssocID="{3BB256EC-94FA-413B-AF3D-A79D7008B40A}" presName="node" presStyleLbl="node1" presStyleIdx="8" presStyleCnt="10">
        <dgm:presLayoutVars>
          <dgm:bulletEnabled val="1"/>
        </dgm:presLayoutVars>
      </dgm:prSet>
      <dgm:spPr/>
    </dgm:pt>
    <dgm:pt modelId="{3102BFBC-1526-4538-BF28-FB89EE6F276A}" type="pres">
      <dgm:prSet presAssocID="{F09DC420-2470-4F58-915F-CAE2F35D09CF}" presName="sibTrans" presStyleCnt="0"/>
      <dgm:spPr/>
    </dgm:pt>
    <dgm:pt modelId="{288F33FE-E6EF-4B46-9F76-87A06AC97EAB}" type="pres">
      <dgm:prSet presAssocID="{705934BA-99C1-4F7C-8625-D5942AB118C5}" presName="node" presStyleLbl="node1" presStyleIdx="9" presStyleCnt="10">
        <dgm:presLayoutVars>
          <dgm:bulletEnabled val="1"/>
        </dgm:presLayoutVars>
      </dgm:prSet>
      <dgm:spPr/>
    </dgm:pt>
  </dgm:ptLst>
  <dgm:cxnLst>
    <dgm:cxn modelId="{BE684D02-84D1-42FE-94DC-8BAD48A1D77F}" type="presOf" srcId="{6B1835DB-27D5-40A5-9384-3D91999966E1}" destId="{3ABFC6C1-4776-42FA-980E-CFBE1901B62A}" srcOrd="0" destOrd="0" presId="urn:microsoft.com/office/officeart/2005/8/layout/default"/>
    <dgm:cxn modelId="{71E93B04-7913-409A-9977-B9F5A8A6D21B}" type="presOf" srcId="{05CEC480-C200-4538-BB8D-95706A229906}" destId="{D03CD31D-11F7-4AD7-A15D-C01C8C171E4E}" srcOrd="0" destOrd="0" presId="urn:microsoft.com/office/officeart/2005/8/layout/default"/>
    <dgm:cxn modelId="{24AB4A08-07CE-4F65-AD8A-B960D42516DE}" srcId="{8725E568-A4D1-41C3-9769-9AA3FA3633FF}" destId="{705934BA-99C1-4F7C-8625-D5942AB118C5}" srcOrd="9" destOrd="0" parTransId="{A84F11D9-B632-4C2B-A8A1-9DE870F12747}" sibTransId="{24D42CF5-623E-4046-806F-5CF3A3DD50E7}"/>
    <dgm:cxn modelId="{A7742E0B-A554-4250-82A5-60CEB2F0F464}" type="presOf" srcId="{8E45D745-28D6-4C07-97D2-FAE9821438FB}" destId="{2BA6D4A2-AA83-40B1-BFF6-65208CAB5C34}" srcOrd="0" destOrd="0" presId="urn:microsoft.com/office/officeart/2005/8/layout/default"/>
    <dgm:cxn modelId="{C9276142-62BB-464F-B6B4-19D30AAEE6A0}" type="presOf" srcId="{BC8CD5B1-787D-4C20-A046-391FE295F1FA}" destId="{AA7B03C4-3F3E-41E0-91C9-3474302DA461}" srcOrd="0" destOrd="0" presId="urn:microsoft.com/office/officeart/2005/8/layout/default"/>
    <dgm:cxn modelId="{92098C63-702E-473A-813A-BAA4976C812D}" type="presOf" srcId="{705934BA-99C1-4F7C-8625-D5942AB118C5}" destId="{288F33FE-E6EF-4B46-9F76-87A06AC97EAB}" srcOrd="0" destOrd="0" presId="urn:microsoft.com/office/officeart/2005/8/layout/default"/>
    <dgm:cxn modelId="{12EA8D44-3000-4AC1-BCFB-69E968233070}" type="presOf" srcId="{7A0066E6-8709-45B2-ADF6-02B0AC324CBB}" destId="{78CAA337-6867-4A63-8A9F-833980FAF4C1}" srcOrd="0" destOrd="0" presId="urn:microsoft.com/office/officeart/2005/8/layout/default"/>
    <dgm:cxn modelId="{000C7647-87BD-441A-8FF4-4F633DFE35EC}" srcId="{8725E568-A4D1-41C3-9769-9AA3FA3633FF}" destId="{ACB92795-E985-4B21-97F6-01D4D103ABBA}" srcOrd="0" destOrd="0" parTransId="{73A8030A-06BB-49B4-B8E3-DCF76CDCB2D7}" sibTransId="{13F96F2B-D8C7-479F-8960-F5F6396B74D5}"/>
    <dgm:cxn modelId="{CEC33F6F-4957-4CE7-84BC-8C32EAEC6A87}" srcId="{8725E568-A4D1-41C3-9769-9AA3FA3633FF}" destId="{8E45D745-28D6-4C07-97D2-FAE9821438FB}" srcOrd="7" destOrd="0" parTransId="{60F54F21-7B7B-4C3B-B19C-52AC6CE714D3}" sibTransId="{D5EC706B-DA50-43F6-95A8-11206E795828}"/>
    <dgm:cxn modelId="{864F6B6F-BAD9-413E-9D01-CB7351713CC2}" srcId="{8725E568-A4D1-41C3-9769-9AA3FA3633FF}" destId="{6B1835DB-27D5-40A5-9384-3D91999966E1}" srcOrd="2" destOrd="0" parTransId="{01A2586C-EB49-4063-9404-BAEB082C40B9}" sibTransId="{5E7A5D7A-ECDC-4A49-BAE8-E91E90D044C1}"/>
    <dgm:cxn modelId="{B9178A72-CCD7-45FA-B7E8-080A65DCBB64}" srcId="{8725E568-A4D1-41C3-9769-9AA3FA3633FF}" destId="{05CEC480-C200-4538-BB8D-95706A229906}" srcOrd="5" destOrd="0" parTransId="{3CAA0CA1-2EEF-458D-8086-9BC1A7371F25}" sibTransId="{3453C322-2F03-4B10-99D9-75CB6ECA37EB}"/>
    <dgm:cxn modelId="{8BD33373-6E7B-475D-8125-3860A2551059}" type="presOf" srcId="{ACB92795-E985-4B21-97F6-01D4D103ABBA}" destId="{0B830747-4C6F-4FAD-AF73-4E3D4A74D99F}" srcOrd="0" destOrd="0" presId="urn:microsoft.com/office/officeart/2005/8/layout/default"/>
    <dgm:cxn modelId="{44B6B557-03BC-467B-9B93-B25B25872543}" srcId="{8725E568-A4D1-41C3-9769-9AA3FA3633FF}" destId="{3BB256EC-94FA-413B-AF3D-A79D7008B40A}" srcOrd="8" destOrd="0" parTransId="{A484B254-712A-474A-BEBB-04AD3C7C3358}" sibTransId="{F09DC420-2470-4F58-915F-CAE2F35D09CF}"/>
    <dgm:cxn modelId="{D6B5917D-30D3-40D9-BBA3-78F3F0341048}" srcId="{8725E568-A4D1-41C3-9769-9AA3FA3633FF}" destId="{BC8CD5B1-787D-4C20-A046-391FE295F1FA}" srcOrd="6" destOrd="0" parTransId="{46B1F31F-3D93-4A97-8E02-91D980E22E96}" sibTransId="{DC7CC815-60EC-4768-9F34-7CD4596AC09F}"/>
    <dgm:cxn modelId="{E2790582-8581-4D4C-8E3A-F45363107D49}" type="presOf" srcId="{85D2EAE3-49B5-4AC4-B107-F37ECC46448C}" destId="{2A8DB481-960D-4C53-9B01-3642BDF65B52}" srcOrd="0" destOrd="0" presId="urn:microsoft.com/office/officeart/2005/8/layout/default"/>
    <dgm:cxn modelId="{E6B3048E-62F7-458B-BDFD-6FAB058A6161}" srcId="{8725E568-A4D1-41C3-9769-9AA3FA3633FF}" destId="{85D2EAE3-49B5-4AC4-B107-F37ECC46448C}" srcOrd="4" destOrd="0" parTransId="{AD96571D-E148-4CA9-84C2-874F55AC2422}" sibTransId="{D93F0C72-DD8B-4755-8888-F36E5CA61502}"/>
    <dgm:cxn modelId="{066C8CBA-D60F-466F-ADD9-2B48856F95E5}" type="presOf" srcId="{B4D3D15B-8A6A-49DE-8628-FEF2F7B09AAB}" destId="{C347940D-BF3E-4719-A755-DCFB54FA2E6C}" srcOrd="0" destOrd="0" presId="urn:microsoft.com/office/officeart/2005/8/layout/default"/>
    <dgm:cxn modelId="{FF778DBB-93A0-4557-93D5-79BFB794CEAD}" type="presOf" srcId="{8725E568-A4D1-41C3-9769-9AA3FA3633FF}" destId="{EDB6434B-AEFE-43A0-93C2-8B14EA4ACD62}" srcOrd="0" destOrd="0" presId="urn:microsoft.com/office/officeart/2005/8/layout/default"/>
    <dgm:cxn modelId="{D0E497CB-ACDC-4BE9-B3FD-14EC51DBB158}" type="presOf" srcId="{3BB256EC-94FA-413B-AF3D-A79D7008B40A}" destId="{D2929FFA-856D-4FF6-8E40-53573109E40D}" srcOrd="0" destOrd="0" presId="urn:microsoft.com/office/officeart/2005/8/layout/default"/>
    <dgm:cxn modelId="{7F1D1AD1-B87F-4406-8AF3-54A49AD4EC77}" srcId="{8725E568-A4D1-41C3-9769-9AA3FA3633FF}" destId="{B4D3D15B-8A6A-49DE-8628-FEF2F7B09AAB}" srcOrd="1" destOrd="0" parTransId="{BABFBBD1-F2D7-44AE-8787-B18E6B2F66BA}" sibTransId="{23743033-3D1C-4176-9601-0F684AA478D7}"/>
    <dgm:cxn modelId="{9FA468DE-F843-49AE-8736-02058A43AF91}" srcId="{8725E568-A4D1-41C3-9769-9AA3FA3633FF}" destId="{7A0066E6-8709-45B2-ADF6-02B0AC324CBB}" srcOrd="3" destOrd="0" parTransId="{D3222AED-3EAB-4198-B6E2-6E48FDE450FC}" sibTransId="{422026C1-4258-4D14-80D2-4CCC8497DD1A}"/>
    <dgm:cxn modelId="{CC08D6BF-8513-4422-8BA0-332C6135AE13}" type="presParOf" srcId="{EDB6434B-AEFE-43A0-93C2-8B14EA4ACD62}" destId="{0B830747-4C6F-4FAD-AF73-4E3D4A74D99F}" srcOrd="0" destOrd="0" presId="urn:microsoft.com/office/officeart/2005/8/layout/default"/>
    <dgm:cxn modelId="{6C75F696-A98C-47A7-9FAA-CB98C6679AEA}" type="presParOf" srcId="{EDB6434B-AEFE-43A0-93C2-8B14EA4ACD62}" destId="{ADCF18D2-1851-4C7C-A456-F04BEB91E4EB}" srcOrd="1" destOrd="0" presId="urn:microsoft.com/office/officeart/2005/8/layout/default"/>
    <dgm:cxn modelId="{53E0E858-4112-454C-8FAF-DD1F0EE5D65A}" type="presParOf" srcId="{EDB6434B-AEFE-43A0-93C2-8B14EA4ACD62}" destId="{C347940D-BF3E-4719-A755-DCFB54FA2E6C}" srcOrd="2" destOrd="0" presId="urn:microsoft.com/office/officeart/2005/8/layout/default"/>
    <dgm:cxn modelId="{C19BB44E-5042-4DF5-ADFC-6D05CBD4691D}" type="presParOf" srcId="{EDB6434B-AEFE-43A0-93C2-8B14EA4ACD62}" destId="{288DCEDA-1732-463B-9B3F-7403938964EA}" srcOrd="3" destOrd="0" presId="urn:microsoft.com/office/officeart/2005/8/layout/default"/>
    <dgm:cxn modelId="{7AC01BC2-3E8F-4ED9-9FAE-1CDEA2A7D620}" type="presParOf" srcId="{EDB6434B-AEFE-43A0-93C2-8B14EA4ACD62}" destId="{3ABFC6C1-4776-42FA-980E-CFBE1901B62A}" srcOrd="4" destOrd="0" presId="urn:microsoft.com/office/officeart/2005/8/layout/default"/>
    <dgm:cxn modelId="{4CF1E4CE-AB8F-4A62-BFE9-06A92406645F}" type="presParOf" srcId="{EDB6434B-AEFE-43A0-93C2-8B14EA4ACD62}" destId="{3833A4E0-8D09-4C0A-B3F9-B0DA3524D09C}" srcOrd="5" destOrd="0" presId="urn:microsoft.com/office/officeart/2005/8/layout/default"/>
    <dgm:cxn modelId="{542B4F6A-87EC-415A-B1D7-5D35AC009953}" type="presParOf" srcId="{EDB6434B-AEFE-43A0-93C2-8B14EA4ACD62}" destId="{78CAA337-6867-4A63-8A9F-833980FAF4C1}" srcOrd="6" destOrd="0" presId="urn:microsoft.com/office/officeart/2005/8/layout/default"/>
    <dgm:cxn modelId="{23D19AB2-12E9-4B3E-9140-4D8538B776AC}" type="presParOf" srcId="{EDB6434B-AEFE-43A0-93C2-8B14EA4ACD62}" destId="{F6C152FB-FF30-4B9E-84A0-9395AF29F871}" srcOrd="7" destOrd="0" presId="urn:microsoft.com/office/officeart/2005/8/layout/default"/>
    <dgm:cxn modelId="{F816CB54-9C23-4EFB-AF62-F0FAEE4073E2}" type="presParOf" srcId="{EDB6434B-AEFE-43A0-93C2-8B14EA4ACD62}" destId="{2A8DB481-960D-4C53-9B01-3642BDF65B52}" srcOrd="8" destOrd="0" presId="urn:microsoft.com/office/officeart/2005/8/layout/default"/>
    <dgm:cxn modelId="{36F1D4BF-7967-4ACF-90CF-8C2AAA1F2C68}" type="presParOf" srcId="{EDB6434B-AEFE-43A0-93C2-8B14EA4ACD62}" destId="{BDCCC6A0-7723-4550-A5BF-580A09AAC22E}" srcOrd="9" destOrd="0" presId="urn:microsoft.com/office/officeart/2005/8/layout/default"/>
    <dgm:cxn modelId="{46E8F677-BE12-47F3-A30F-6EEA7F17D88B}" type="presParOf" srcId="{EDB6434B-AEFE-43A0-93C2-8B14EA4ACD62}" destId="{D03CD31D-11F7-4AD7-A15D-C01C8C171E4E}" srcOrd="10" destOrd="0" presId="urn:microsoft.com/office/officeart/2005/8/layout/default"/>
    <dgm:cxn modelId="{05B6B391-1337-4D87-B4E1-C76793748492}" type="presParOf" srcId="{EDB6434B-AEFE-43A0-93C2-8B14EA4ACD62}" destId="{86C21826-2BEC-4650-BCA2-803734C0CD13}" srcOrd="11" destOrd="0" presId="urn:microsoft.com/office/officeart/2005/8/layout/default"/>
    <dgm:cxn modelId="{577E1B44-0E1F-4487-8296-967161E2FEF5}" type="presParOf" srcId="{EDB6434B-AEFE-43A0-93C2-8B14EA4ACD62}" destId="{AA7B03C4-3F3E-41E0-91C9-3474302DA461}" srcOrd="12" destOrd="0" presId="urn:microsoft.com/office/officeart/2005/8/layout/default"/>
    <dgm:cxn modelId="{F02CFA7D-CA2D-4BAB-B478-757DE7C94C68}" type="presParOf" srcId="{EDB6434B-AEFE-43A0-93C2-8B14EA4ACD62}" destId="{828AD35D-5949-4BF2-A8A3-F0DE84511A7E}" srcOrd="13" destOrd="0" presId="urn:microsoft.com/office/officeart/2005/8/layout/default"/>
    <dgm:cxn modelId="{74F9CF48-0198-4DAF-A2BA-2E473256D2EB}" type="presParOf" srcId="{EDB6434B-AEFE-43A0-93C2-8B14EA4ACD62}" destId="{2BA6D4A2-AA83-40B1-BFF6-65208CAB5C34}" srcOrd="14" destOrd="0" presId="urn:microsoft.com/office/officeart/2005/8/layout/default"/>
    <dgm:cxn modelId="{BDB2F49D-94D1-48D0-BF41-8152C97762F8}" type="presParOf" srcId="{EDB6434B-AEFE-43A0-93C2-8B14EA4ACD62}" destId="{63325FAA-6726-463E-85BE-6876ED827150}" srcOrd="15" destOrd="0" presId="urn:microsoft.com/office/officeart/2005/8/layout/default"/>
    <dgm:cxn modelId="{F15306FD-5004-4865-BA03-0A989DC04BC1}" type="presParOf" srcId="{EDB6434B-AEFE-43A0-93C2-8B14EA4ACD62}" destId="{D2929FFA-856D-4FF6-8E40-53573109E40D}" srcOrd="16" destOrd="0" presId="urn:microsoft.com/office/officeart/2005/8/layout/default"/>
    <dgm:cxn modelId="{708F4077-F581-4995-8655-4CA846D6E8FF}" type="presParOf" srcId="{EDB6434B-AEFE-43A0-93C2-8B14EA4ACD62}" destId="{3102BFBC-1526-4538-BF28-FB89EE6F276A}" srcOrd="17" destOrd="0" presId="urn:microsoft.com/office/officeart/2005/8/layout/default"/>
    <dgm:cxn modelId="{8FB1883D-8B51-47D5-BFE6-5BF487CB6BCF}" type="presParOf" srcId="{EDB6434B-AEFE-43A0-93C2-8B14EA4ACD62}" destId="{288F33FE-E6EF-4B46-9F76-87A06AC97EA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E34544-6B09-4A2E-BCCC-3DC9D944F9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EC4E24-4149-4312-A576-D35561F09180}">
      <dgm:prSet/>
      <dgm:spPr/>
      <dgm:t>
        <a:bodyPr/>
        <a:lstStyle/>
        <a:p>
          <a:r>
            <a:rPr lang="en-US" dirty="0"/>
            <a:t>Posts – didn’t have time to implement author ID association</a:t>
          </a:r>
        </a:p>
      </dgm:t>
    </dgm:pt>
    <dgm:pt modelId="{8FF1FBA7-4EB9-4310-83E0-97199B64766B}" type="parTrans" cxnId="{57FB346F-4DC8-416C-927D-1341D1D950E1}">
      <dgm:prSet/>
      <dgm:spPr/>
      <dgm:t>
        <a:bodyPr/>
        <a:lstStyle/>
        <a:p>
          <a:endParaRPr lang="en-US"/>
        </a:p>
      </dgm:t>
    </dgm:pt>
    <dgm:pt modelId="{50D117A4-6EB7-4687-9302-1BAC8D38EC47}" type="sibTrans" cxnId="{57FB346F-4DC8-416C-927D-1341D1D950E1}">
      <dgm:prSet/>
      <dgm:spPr/>
      <dgm:t>
        <a:bodyPr/>
        <a:lstStyle/>
        <a:p>
          <a:endParaRPr lang="en-US"/>
        </a:p>
      </dgm:t>
    </dgm:pt>
    <dgm:pt modelId="{DF949FD7-A1EC-4DFE-AE9E-D851738FB84D}">
      <dgm:prSet/>
      <dgm:spPr/>
      <dgm:t>
        <a:bodyPr/>
        <a:lstStyle/>
        <a:p>
          <a:r>
            <a:rPr lang="en-US"/>
            <a:t>Post – artifact of the post creation tool</a:t>
          </a:r>
        </a:p>
      </dgm:t>
    </dgm:pt>
    <dgm:pt modelId="{AC689A0F-97E2-40F5-85EF-6763361114CD}" type="parTrans" cxnId="{2916EEA2-389B-4853-8A35-B8FEFE0EEB56}">
      <dgm:prSet/>
      <dgm:spPr/>
      <dgm:t>
        <a:bodyPr/>
        <a:lstStyle/>
        <a:p>
          <a:endParaRPr lang="en-US"/>
        </a:p>
      </dgm:t>
    </dgm:pt>
    <dgm:pt modelId="{9D7870AC-D34D-4E0A-B5DF-034C7A5AC367}" type="sibTrans" cxnId="{2916EEA2-389B-4853-8A35-B8FEFE0EEB56}">
      <dgm:prSet/>
      <dgm:spPr/>
      <dgm:t>
        <a:bodyPr/>
        <a:lstStyle/>
        <a:p>
          <a:endParaRPr lang="en-US"/>
        </a:p>
      </dgm:t>
    </dgm:pt>
    <dgm:pt modelId="{01CA597D-8578-44FE-BDD9-4D551F92CB84}">
      <dgm:prSet/>
      <dgm:spPr/>
      <dgm:t>
        <a:bodyPr/>
        <a:lstStyle/>
        <a:p>
          <a:r>
            <a:rPr lang="en-US"/>
            <a:t>Login/ logout – Refresh to update</a:t>
          </a:r>
        </a:p>
      </dgm:t>
    </dgm:pt>
    <dgm:pt modelId="{62C3592B-DBFD-4ABC-803F-57BE40BCABEA}" type="parTrans" cxnId="{3CB42BA7-0562-4459-B49B-2A2AE29496BA}">
      <dgm:prSet/>
      <dgm:spPr/>
      <dgm:t>
        <a:bodyPr/>
        <a:lstStyle/>
        <a:p>
          <a:endParaRPr lang="en-US"/>
        </a:p>
      </dgm:t>
    </dgm:pt>
    <dgm:pt modelId="{D992EE76-347F-4D17-AD48-EDB34A5AD7DC}" type="sibTrans" cxnId="{3CB42BA7-0562-4459-B49B-2A2AE29496BA}">
      <dgm:prSet/>
      <dgm:spPr/>
      <dgm:t>
        <a:bodyPr/>
        <a:lstStyle/>
        <a:p>
          <a:endParaRPr lang="en-US"/>
        </a:p>
      </dgm:t>
    </dgm:pt>
    <dgm:pt modelId="{7E8C4DA5-F41B-4F5C-B412-53F9B482B9CF}" type="pres">
      <dgm:prSet presAssocID="{55E34544-6B09-4A2E-BCCC-3DC9D944F9DD}" presName="root" presStyleCnt="0">
        <dgm:presLayoutVars>
          <dgm:dir/>
          <dgm:resizeHandles val="exact"/>
        </dgm:presLayoutVars>
      </dgm:prSet>
      <dgm:spPr/>
    </dgm:pt>
    <dgm:pt modelId="{44C6E9DB-ED26-47CC-AD2C-212FBAF72037}" type="pres">
      <dgm:prSet presAssocID="{3AEC4E24-4149-4312-A576-D35561F09180}" presName="compNode" presStyleCnt="0"/>
      <dgm:spPr/>
    </dgm:pt>
    <dgm:pt modelId="{994B97C1-858F-456F-8CD3-407186120B8F}" type="pres">
      <dgm:prSet presAssocID="{3AEC4E24-4149-4312-A576-D35561F091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99D60A9-F502-4ADF-B6AB-1E7E2929D791}" type="pres">
      <dgm:prSet presAssocID="{3AEC4E24-4149-4312-A576-D35561F09180}" presName="spaceRect" presStyleCnt="0"/>
      <dgm:spPr/>
    </dgm:pt>
    <dgm:pt modelId="{82DFD8B4-02DB-4CC5-A175-2FDA9D97E947}" type="pres">
      <dgm:prSet presAssocID="{3AEC4E24-4149-4312-A576-D35561F09180}" presName="textRect" presStyleLbl="revTx" presStyleIdx="0" presStyleCnt="3">
        <dgm:presLayoutVars>
          <dgm:chMax val="1"/>
          <dgm:chPref val="1"/>
        </dgm:presLayoutVars>
      </dgm:prSet>
      <dgm:spPr/>
    </dgm:pt>
    <dgm:pt modelId="{399A9CC2-C85F-4BAE-9938-5BFCD22B4CB6}" type="pres">
      <dgm:prSet presAssocID="{50D117A4-6EB7-4687-9302-1BAC8D38EC47}" presName="sibTrans" presStyleCnt="0"/>
      <dgm:spPr/>
    </dgm:pt>
    <dgm:pt modelId="{14167CC7-6401-45DD-9983-3C1C8110940B}" type="pres">
      <dgm:prSet presAssocID="{DF949FD7-A1EC-4DFE-AE9E-D851738FB84D}" presName="compNode" presStyleCnt="0"/>
      <dgm:spPr/>
    </dgm:pt>
    <dgm:pt modelId="{CDAC159C-1CF7-40ED-84DD-3853D45EE5B0}" type="pres">
      <dgm:prSet presAssocID="{DF949FD7-A1EC-4DFE-AE9E-D851738FB8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619CA96-755E-41AC-8CA4-01ABEFF8230A}" type="pres">
      <dgm:prSet presAssocID="{DF949FD7-A1EC-4DFE-AE9E-D851738FB84D}" presName="spaceRect" presStyleCnt="0"/>
      <dgm:spPr/>
    </dgm:pt>
    <dgm:pt modelId="{93CA8677-ED94-405F-94FB-3B31C2397F95}" type="pres">
      <dgm:prSet presAssocID="{DF949FD7-A1EC-4DFE-AE9E-D851738FB84D}" presName="textRect" presStyleLbl="revTx" presStyleIdx="1" presStyleCnt="3">
        <dgm:presLayoutVars>
          <dgm:chMax val="1"/>
          <dgm:chPref val="1"/>
        </dgm:presLayoutVars>
      </dgm:prSet>
      <dgm:spPr/>
    </dgm:pt>
    <dgm:pt modelId="{8D848396-A959-4A36-B327-46AABF62C7B8}" type="pres">
      <dgm:prSet presAssocID="{9D7870AC-D34D-4E0A-B5DF-034C7A5AC367}" presName="sibTrans" presStyleCnt="0"/>
      <dgm:spPr/>
    </dgm:pt>
    <dgm:pt modelId="{3818A64C-565C-476B-A6DC-C26AAEB15792}" type="pres">
      <dgm:prSet presAssocID="{01CA597D-8578-44FE-BDD9-4D551F92CB84}" presName="compNode" presStyleCnt="0"/>
      <dgm:spPr/>
    </dgm:pt>
    <dgm:pt modelId="{B490F632-FF77-49E9-BE6C-40D2F3C3A54A}" type="pres">
      <dgm:prSet presAssocID="{01CA597D-8578-44FE-BDD9-4D551F92CB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2671F86-5CEF-4CEC-87CD-AE14506CC52B}" type="pres">
      <dgm:prSet presAssocID="{01CA597D-8578-44FE-BDD9-4D551F92CB84}" presName="spaceRect" presStyleCnt="0"/>
      <dgm:spPr/>
    </dgm:pt>
    <dgm:pt modelId="{0B16F695-37EF-4275-840C-92FD991C8E7F}" type="pres">
      <dgm:prSet presAssocID="{01CA597D-8578-44FE-BDD9-4D551F92CB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56AE1B-2438-4AA2-A02A-D13B9D8877E6}" type="presOf" srcId="{3AEC4E24-4149-4312-A576-D35561F09180}" destId="{82DFD8B4-02DB-4CC5-A175-2FDA9D97E947}" srcOrd="0" destOrd="0" presId="urn:microsoft.com/office/officeart/2018/2/layout/IconLabelList"/>
    <dgm:cxn modelId="{57FB346F-4DC8-416C-927D-1341D1D950E1}" srcId="{55E34544-6B09-4A2E-BCCC-3DC9D944F9DD}" destId="{3AEC4E24-4149-4312-A576-D35561F09180}" srcOrd="0" destOrd="0" parTransId="{8FF1FBA7-4EB9-4310-83E0-97199B64766B}" sibTransId="{50D117A4-6EB7-4687-9302-1BAC8D38EC47}"/>
    <dgm:cxn modelId="{AC860E81-5DB8-401A-8A88-1D7A8C87726E}" type="presOf" srcId="{01CA597D-8578-44FE-BDD9-4D551F92CB84}" destId="{0B16F695-37EF-4275-840C-92FD991C8E7F}" srcOrd="0" destOrd="0" presId="urn:microsoft.com/office/officeart/2018/2/layout/IconLabelList"/>
    <dgm:cxn modelId="{2916EEA2-389B-4853-8A35-B8FEFE0EEB56}" srcId="{55E34544-6B09-4A2E-BCCC-3DC9D944F9DD}" destId="{DF949FD7-A1EC-4DFE-AE9E-D851738FB84D}" srcOrd="1" destOrd="0" parTransId="{AC689A0F-97E2-40F5-85EF-6763361114CD}" sibTransId="{9D7870AC-D34D-4E0A-B5DF-034C7A5AC367}"/>
    <dgm:cxn modelId="{3CB42BA7-0562-4459-B49B-2A2AE29496BA}" srcId="{55E34544-6B09-4A2E-BCCC-3DC9D944F9DD}" destId="{01CA597D-8578-44FE-BDD9-4D551F92CB84}" srcOrd="2" destOrd="0" parTransId="{62C3592B-DBFD-4ABC-803F-57BE40BCABEA}" sibTransId="{D992EE76-347F-4D17-AD48-EDB34A5AD7DC}"/>
    <dgm:cxn modelId="{B6F218B3-4C35-40F8-B2B9-44352EB17A73}" type="presOf" srcId="{DF949FD7-A1EC-4DFE-AE9E-D851738FB84D}" destId="{93CA8677-ED94-405F-94FB-3B31C2397F95}" srcOrd="0" destOrd="0" presId="urn:microsoft.com/office/officeart/2018/2/layout/IconLabelList"/>
    <dgm:cxn modelId="{FA8EC8F4-1A64-4806-B729-411D9377AE4A}" type="presOf" srcId="{55E34544-6B09-4A2E-BCCC-3DC9D944F9DD}" destId="{7E8C4DA5-F41B-4F5C-B412-53F9B482B9CF}" srcOrd="0" destOrd="0" presId="urn:microsoft.com/office/officeart/2018/2/layout/IconLabelList"/>
    <dgm:cxn modelId="{EA8BB4BF-88AC-480A-8BE7-B04287100A41}" type="presParOf" srcId="{7E8C4DA5-F41B-4F5C-B412-53F9B482B9CF}" destId="{44C6E9DB-ED26-47CC-AD2C-212FBAF72037}" srcOrd="0" destOrd="0" presId="urn:microsoft.com/office/officeart/2018/2/layout/IconLabelList"/>
    <dgm:cxn modelId="{EC477CF4-0C9C-4FE6-9105-47824CF1D0F1}" type="presParOf" srcId="{44C6E9DB-ED26-47CC-AD2C-212FBAF72037}" destId="{994B97C1-858F-456F-8CD3-407186120B8F}" srcOrd="0" destOrd="0" presId="urn:microsoft.com/office/officeart/2018/2/layout/IconLabelList"/>
    <dgm:cxn modelId="{A6F1054C-95F9-4019-9F4F-8DEF5BAD0333}" type="presParOf" srcId="{44C6E9DB-ED26-47CC-AD2C-212FBAF72037}" destId="{799D60A9-F502-4ADF-B6AB-1E7E2929D791}" srcOrd="1" destOrd="0" presId="urn:microsoft.com/office/officeart/2018/2/layout/IconLabelList"/>
    <dgm:cxn modelId="{A9C0B9BB-351A-4D12-85F6-62324D03459D}" type="presParOf" srcId="{44C6E9DB-ED26-47CC-AD2C-212FBAF72037}" destId="{82DFD8B4-02DB-4CC5-A175-2FDA9D97E947}" srcOrd="2" destOrd="0" presId="urn:microsoft.com/office/officeart/2018/2/layout/IconLabelList"/>
    <dgm:cxn modelId="{16DCB609-B5DD-457B-A562-8B19D92DC31E}" type="presParOf" srcId="{7E8C4DA5-F41B-4F5C-B412-53F9B482B9CF}" destId="{399A9CC2-C85F-4BAE-9938-5BFCD22B4CB6}" srcOrd="1" destOrd="0" presId="urn:microsoft.com/office/officeart/2018/2/layout/IconLabelList"/>
    <dgm:cxn modelId="{AF71E161-A0B6-4C06-B131-6ED3789FAE76}" type="presParOf" srcId="{7E8C4DA5-F41B-4F5C-B412-53F9B482B9CF}" destId="{14167CC7-6401-45DD-9983-3C1C8110940B}" srcOrd="2" destOrd="0" presId="urn:microsoft.com/office/officeart/2018/2/layout/IconLabelList"/>
    <dgm:cxn modelId="{12B38F74-812B-4BD0-AB87-87AD0B647180}" type="presParOf" srcId="{14167CC7-6401-45DD-9983-3C1C8110940B}" destId="{CDAC159C-1CF7-40ED-84DD-3853D45EE5B0}" srcOrd="0" destOrd="0" presId="urn:microsoft.com/office/officeart/2018/2/layout/IconLabelList"/>
    <dgm:cxn modelId="{16FB6139-8E58-468F-B4BB-5B3FDF0DA4C6}" type="presParOf" srcId="{14167CC7-6401-45DD-9983-3C1C8110940B}" destId="{6619CA96-755E-41AC-8CA4-01ABEFF8230A}" srcOrd="1" destOrd="0" presId="urn:microsoft.com/office/officeart/2018/2/layout/IconLabelList"/>
    <dgm:cxn modelId="{36B887D8-CFE6-450D-859D-4873EFFCE0D9}" type="presParOf" srcId="{14167CC7-6401-45DD-9983-3C1C8110940B}" destId="{93CA8677-ED94-405F-94FB-3B31C2397F95}" srcOrd="2" destOrd="0" presId="urn:microsoft.com/office/officeart/2018/2/layout/IconLabelList"/>
    <dgm:cxn modelId="{604A06A9-E9D5-4236-972E-6AA5364A3BD3}" type="presParOf" srcId="{7E8C4DA5-F41B-4F5C-B412-53F9B482B9CF}" destId="{8D848396-A959-4A36-B327-46AABF62C7B8}" srcOrd="3" destOrd="0" presId="urn:microsoft.com/office/officeart/2018/2/layout/IconLabelList"/>
    <dgm:cxn modelId="{ABE1D7DE-65C1-4B48-91AB-369C9C1BB3DC}" type="presParOf" srcId="{7E8C4DA5-F41B-4F5C-B412-53F9B482B9CF}" destId="{3818A64C-565C-476B-A6DC-C26AAEB15792}" srcOrd="4" destOrd="0" presId="urn:microsoft.com/office/officeart/2018/2/layout/IconLabelList"/>
    <dgm:cxn modelId="{21934870-20D7-4B4C-9561-5E933D688275}" type="presParOf" srcId="{3818A64C-565C-476B-A6DC-C26AAEB15792}" destId="{B490F632-FF77-49E9-BE6C-40D2F3C3A54A}" srcOrd="0" destOrd="0" presId="urn:microsoft.com/office/officeart/2018/2/layout/IconLabelList"/>
    <dgm:cxn modelId="{118A3A8D-EF80-4868-8731-69D8F1665E4B}" type="presParOf" srcId="{3818A64C-565C-476B-A6DC-C26AAEB15792}" destId="{62671F86-5CEF-4CEC-87CD-AE14506CC52B}" srcOrd="1" destOrd="0" presId="urn:microsoft.com/office/officeart/2018/2/layout/IconLabelList"/>
    <dgm:cxn modelId="{E3370278-3408-40C7-B224-F8CB14DDA2FD}" type="presParOf" srcId="{3818A64C-565C-476B-A6DC-C26AAEB15792}" destId="{0B16F695-37EF-4275-840C-92FD991C8E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0A0806-5013-47F9-AB09-E67423297858}" type="doc">
      <dgm:prSet loTypeId="urn:microsoft.com/office/officeart/2005/8/layout/vList2" loCatId="list" qsTypeId="urn:microsoft.com/office/officeart/2005/8/quickstyle/3d5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99F2BE1-0C48-48AB-B8B4-F70F376809C2}">
      <dgm:prSet/>
      <dgm:spPr/>
      <dgm:t>
        <a:bodyPr/>
        <a:lstStyle/>
        <a:p>
          <a:r>
            <a:rPr lang="en-US"/>
            <a:t>Rich text formatting for post creation</a:t>
          </a:r>
        </a:p>
      </dgm:t>
    </dgm:pt>
    <dgm:pt modelId="{ABC59427-3C75-4B91-9984-02A4D9A794EC}" type="parTrans" cxnId="{C9D3A847-49BA-4C73-A9A6-DD959A0D87BD}">
      <dgm:prSet/>
      <dgm:spPr/>
      <dgm:t>
        <a:bodyPr/>
        <a:lstStyle/>
        <a:p>
          <a:endParaRPr lang="en-US"/>
        </a:p>
      </dgm:t>
    </dgm:pt>
    <dgm:pt modelId="{EC00AA9F-819F-4567-9BB0-2F14C4E2865B}" type="sibTrans" cxnId="{C9D3A847-49BA-4C73-A9A6-DD959A0D87BD}">
      <dgm:prSet/>
      <dgm:spPr/>
      <dgm:t>
        <a:bodyPr/>
        <a:lstStyle/>
        <a:p>
          <a:endParaRPr lang="en-US"/>
        </a:p>
      </dgm:t>
    </dgm:pt>
    <dgm:pt modelId="{FD3C540C-47B0-437C-9E02-191C1C426BD8}">
      <dgm:prSet/>
      <dgm:spPr/>
      <dgm:t>
        <a:bodyPr/>
        <a:lstStyle/>
        <a:p>
          <a:r>
            <a:rPr lang="en-US"/>
            <a:t>Pictures with Posts</a:t>
          </a:r>
        </a:p>
      </dgm:t>
    </dgm:pt>
    <dgm:pt modelId="{244C305D-EA85-441E-A346-B612FFD6B50B}" type="parTrans" cxnId="{A3A1BAA0-5DC9-4644-9B0F-A8916073D607}">
      <dgm:prSet/>
      <dgm:spPr/>
      <dgm:t>
        <a:bodyPr/>
        <a:lstStyle/>
        <a:p>
          <a:endParaRPr lang="en-US"/>
        </a:p>
      </dgm:t>
    </dgm:pt>
    <dgm:pt modelId="{AB61831B-92D4-4D99-9C2A-F05D99268CD1}" type="sibTrans" cxnId="{A3A1BAA0-5DC9-4644-9B0F-A8916073D607}">
      <dgm:prSet/>
      <dgm:spPr/>
      <dgm:t>
        <a:bodyPr/>
        <a:lstStyle/>
        <a:p>
          <a:endParaRPr lang="en-US"/>
        </a:p>
      </dgm:t>
    </dgm:pt>
    <dgm:pt modelId="{2E3C268F-C63A-407F-90B3-263EC04DCE47}">
      <dgm:prSet/>
      <dgm:spPr/>
      <dgm:t>
        <a:bodyPr/>
        <a:lstStyle/>
        <a:p>
          <a:r>
            <a:rPr lang="en-US"/>
            <a:t>Better Security / Security standards</a:t>
          </a:r>
        </a:p>
      </dgm:t>
    </dgm:pt>
    <dgm:pt modelId="{5EB8EABA-60DC-4065-AAEE-D92F8E40F8C5}" type="parTrans" cxnId="{C9B152F2-F062-408E-9E0A-5E35F4511DF1}">
      <dgm:prSet/>
      <dgm:spPr/>
      <dgm:t>
        <a:bodyPr/>
        <a:lstStyle/>
        <a:p>
          <a:endParaRPr lang="en-US"/>
        </a:p>
      </dgm:t>
    </dgm:pt>
    <dgm:pt modelId="{EE2EAFEE-C5BA-4069-8A1D-400DF85C9473}" type="sibTrans" cxnId="{C9B152F2-F062-408E-9E0A-5E35F4511DF1}">
      <dgm:prSet/>
      <dgm:spPr/>
      <dgm:t>
        <a:bodyPr/>
        <a:lstStyle/>
        <a:p>
          <a:endParaRPr lang="en-US"/>
        </a:p>
      </dgm:t>
    </dgm:pt>
    <dgm:pt modelId="{6E5DCF5C-1FCB-4C55-9320-5A88777D7F08}" type="pres">
      <dgm:prSet presAssocID="{B00A0806-5013-47F9-AB09-E67423297858}" presName="linear" presStyleCnt="0">
        <dgm:presLayoutVars>
          <dgm:animLvl val="lvl"/>
          <dgm:resizeHandles val="exact"/>
        </dgm:presLayoutVars>
      </dgm:prSet>
      <dgm:spPr/>
    </dgm:pt>
    <dgm:pt modelId="{DDF1D359-F2EA-4930-8E18-D2AEC022C9B6}" type="pres">
      <dgm:prSet presAssocID="{299F2BE1-0C48-48AB-B8B4-F70F376809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FF4B89-00B3-4496-86F3-E6579038DC5C}" type="pres">
      <dgm:prSet presAssocID="{EC00AA9F-819F-4567-9BB0-2F14C4E2865B}" presName="spacer" presStyleCnt="0"/>
      <dgm:spPr/>
    </dgm:pt>
    <dgm:pt modelId="{0EBC0CE6-0823-407F-9D2D-8B2F30A7844D}" type="pres">
      <dgm:prSet presAssocID="{FD3C540C-47B0-437C-9E02-191C1C426B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8999AA-190C-4B69-A973-5980C5A97C65}" type="pres">
      <dgm:prSet presAssocID="{AB61831B-92D4-4D99-9C2A-F05D99268CD1}" presName="spacer" presStyleCnt="0"/>
      <dgm:spPr/>
    </dgm:pt>
    <dgm:pt modelId="{B65080D8-8C84-4E2E-BB5E-0E534AD7E0F6}" type="pres">
      <dgm:prSet presAssocID="{2E3C268F-C63A-407F-90B3-263EC04DCE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9DD060-1212-4DC0-A943-7DA566F25601}" type="presOf" srcId="{FD3C540C-47B0-437C-9E02-191C1C426BD8}" destId="{0EBC0CE6-0823-407F-9D2D-8B2F30A7844D}" srcOrd="0" destOrd="0" presId="urn:microsoft.com/office/officeart/2005/8/layout/vList2"/>
    <dgm:cxn modelId="{C9D3A847-49BA-4C73-A9A6-DD959A0D87BD}" srcId="{B00A0806-5013-47F9-AB09-E67423297858}" destId="{299F2BE1-0C48-48AB-B8B4-F70F376809C2}" srcOrd="0" destOrd="0" parTransId="{ABC59427-3C75-4B91-9984-02A4D9A794EC}" sibTransId="{EC00AA9F-819F-4567-9BB0-2F14C4E2865B}"/>
    <dgm:cxn modelId="{CF9C2F59-6083-4964-9477-73F570DE70BC}" type="presOf" srcId="{299F2BE1-0C48-48AB-B8B4-F70F376809C2}" destId="{DDF1D359-F2EA-4930-8E18-D2AEC022C9B6}" srcOrd="0" destOrd="0" presId="urn:microsoft.com/office/officeart/2005/8/layout/vList2"/>
    <dgm:cxn modelId="{8E79A696-AE38-4711-98BF-50713214AB35}" type="presOf" srcId="{2E3C268F-C63A-407F-90B3-263EC04DCE47}" destId="{B65080D8-8C84-4E2E-BB5E-0E534AD7E0F6}" srcOrd="0" destOrd="0" presId="urn:microsoft.com/office/officeart/2005/8/layout/vList2"/>
    <dgm:cxn modelId="{A3A1BAA0-5DC9-4644-9B0F-A8916073D607}" srcId="{B00A0806-5013-47F9-AB09-E67423297858}" destId="{FD3C540C-47B0-437C-9E02-191C1C426BD8}" srcOrd="1" destOrd="0" parTransId="{244C305D-EA85-441E-A346-B612FFD6B50B}" sibTransId="{AB61831B-92D4-4D99-9C2A-F05D99268CD1}"/>
    <dgm:cxn modelId="{A59CB5AE-795B-4BE6-B639-8C21F13EC7F0}" type="presOf" srcId="{B00A0806-5013-47F9-AB09-E67423297858}" destId="{6E5DCF5C-1FCB-4C55-9320-5A88777D7F08}" srcOrd="0" destOrd="0" presId="urn:microsoft.com/office/officeart/2005/8/layout/vList2"/>
    <dgm:cxn modelId="{C9B152F2-F062-408E-9E0A-5E35F4511DF1}" srcId="{B00A0806-5013-47F9-AB09-E67423297858}" destId="{2E3C268F-C63A-407F-90B3-263EC04DCE47}" srcOrd="2" destOrd="0" parTransId="{5EB8EABA-60DC-4065-AAEE-D92F8E40F8C5}" sibTransId="{EE2EAFEE-C5BA-4069-8A1D-400DF85C9473}"/>
    <dgm:cxn modelId="{4489F711-6456-4D20-85DD-7609D1ED5C0F}" type="presParOf" srcId="{6E5DCF5C-1FCB-4C55-9320-5A88777D7F08}" destId="{DDF1D359-F2EA-4930-8E18-D2AEC022C9B6}" srcOrd="0" destOrd="0" presId="urn:microsoft.com/office/officeart/2005/8/layout/vList2"/>
    <dgm:cxn modelId="{B45C44F8-162A-4F08-B54D-BD906583FB30}" type="presParOf" srcId="{6E5DCF5C-1FCB-4C55-9320-5A88777D7F08}" destId="{20FF4B89-00B3-4496-86F3-E6579038DC5C}" srcOrd="1" destOrd="0" presId="urn:microsoft.com/office/officeart/2005/8/layout/vList2"/>
    <dgm:cxn modelId="{44FF42B5-098A-4D01-9B89-AB8582AF7FF1}" type="presParOf" srcId="{6E5DCF5C-1FCB-4C55-9320-5A88777D7F08}" destId="{0EBC0CE6-0823-407F-9D2D-8B2F30A7844D}" srcOrd="2" destOrd="0" presId="urn:microsoft.com/office/officeart/2005/8/layout/vList2"/>
    <dgm:cxn modelId="{F8C2C0E0-E484-4F62-83BB-CDAEB57F9126}" type="presParOf" srcId="{6E5DCF5C-1FCB-4C55-9320-5A88777D7F08}" destId="{5C8999AA-190C-4B69-A973-5980C5A97C65}" srcOrd="3" destOrd="0" presId="urn:microsoft.com/office/officeart/2005/8/layout/vList2"/>
    <dgm:cxn modelId="{2D55CDE9-AB49-421B-964F-2359A1EBD184}" type="presParOf" srcId="{6E5DCF5C-1FCB-4C55-9320-5A88777D7F08}" destId="{B65080D8-8C84-4E2E-BB5E-0E534AD7E0F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44A0B-C412-4955-ADC4-18190EFDB8AA}">
      <dsp:nvSpPr>
        <dsp:cNvPr id="0" name=""/>
        <dsp:cNvSpPr/>
      </dsp:nvSpPr>
      <dsp:spPr>
        <a:xfrm>
          <a:off x="0" y="0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CF89D3E-2F59-4614-AA67-72B83CDBFC48}">
      <dsp:nvSpPr>
        <dsp:cNvPr id="0" name=""/>
        <dsp:cNvSpPr/>
      </dsp:nvSpPr>
      <dsp:spPr>
        <a:xfrm>
          <a:off x="0" y="0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React</a:t>
          </a:r>
        </a:p>
      </dsp:txBody>
      <dsp:txXfrm>
        <a:off x="0" y="0"/>
        <a:ext cx="6143423" cy="456141"/>
      </dsp:txXfrm>
    </dsp:sp>
    <dsp:sp modelId="{79539977-BD1A-4295-AC0E-2F6C22C8BA7C}">
      <dsp:nvSpPr>
        <dsp:cNvPr id="0" name=""/>
        <dsp:cNvSpPr/>
      </dsp:nvSpPr>
      <dsp:spPr>
        <a:xfrm>
          <a:off x="0" y="456141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286420"/>
                <a:satOff val="157"/>
                <a:lumOff val="756"/>
                <a:alphaOff val="0"/>
                <a:tint val="98000"/>
                <a:lumMod val="100000"/>
              </a:schemeClr>
            </a:gs>
            <a:gs pos="100000">
              <a:schemeClr val="accent5">
                <a:hueOff val="-286420"/>
                <a:satOff val="157"/>
                <a:lumOff val="756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286420"/>
              <a:satOff val="157"/>
              <a:lumOff val="756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5C7D59-2BCE-48C2-B992-91FE14E8B94A}">
      <dsp:nvSpPr>
        <dsp:cNvPr id="0" name=""/>
        <dsp:cNvSpPr/>
      </dsp:nvSpPr>
      <dsp:spPr>
        <a:xfrm>
          <a:off x="0" y="456141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NodeJS</a:t>
          </a:r>
        </a:p>
      </dsp:txBody>
      <dsp:txXfrm>
        <a:off x="0" y="456141"/>
        <a:ext cx="6143423" cy="456141"/>
      </dsp:txXfrm>
    </dsp:sp>
    <dsp:sp modelId="{52D7AB47-4321-4C78-886A-7C3243A9E4FE}">
      <dsp:nvSpPr>
        <dsp:cNvPr id="0" name=""/>
        <dsp:cNvSpPr/>
      </dsp:nvSpPr>
      <dsp:spPr>
        <a:xfrm>
          <a:off x="0" y="912283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572839"/>
                <a:satOff val="315"/>
                <a:lumOff val="1513"/>
                <a:alphaOff val="0"/>
                <a:tint val="98000"/>
                <a:lumMod val="100000"/>
              </a:schemeClr>
            </a:gs>
            <a:gs pos="100000">
              <a:schemeClr val="accent5">
                <a:hueOff val="-572839"/>
                <a:satOff val="315"/>
                <a:lumOff val="1513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572839"/>
              <a:satOff val="315"/>
              <a:lumOff val="1513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338CD8-E645-4C21-8389-D5B2D68BC9DE}">
      <dsp:nvSpPr>
        <dsp:cNvPr id="0" name=""/>
        <dsp:cNvSpPr/>
      </dsp:nvSpPr>
      <dsp:spPr>
        <a:xfrm>
          <a:off x="0" y="912283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JSDocs</a:t>
          </a:r>
        </a:p>
      </dsp:txBody>
      <dsp:txXfrm>
        <a:off x="0" y="912283"/>
        <a:ext cx="6143423" cy="456141"/>
      </dsp:txXfrm>
    </dsp:sp>
    <dsp:sp modelId="{2CD11F99-1C6D-4E39-9BD1-2857E45E1BB1}">
      <dsp:nvSpPr>
        <dsp:cNvPr id="0" name=""/>
        <dsp:cNvSpPr/>
      </dsp:nvSpPr>
      <dsp:spPr>
        <a:xfrm>
          <a:off x="0" y="1368424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859259"/>
                <a:satOff val="472"/>
                <a:lumOff val="2269"/>
                <a:alphaOff val="0"/>
                <a:tint val="98000"/>
                <a:lumMod val="100000"/>
              </a:schemeClr>
            </a:gs>
            <a:gs pos="100000">
              <a:schemeClr val="accent5">
                <a:hueOff val="-859259"/>
                <a:satOff val="472"/>
                <a:lumOff val="2269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859259"/>
              <a:satOff val="472"/>
              <a:lumOff val="2269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554855-8040-4BEB-9331-346F911B0D6C}">
      <dsp:nvSpPr>
        <dsp:cNvPr id="0" name=""/>
        <dsp:cNvSpPr/>
      </dsp:nvSpPr>
      <dsp:spPr>
        <a:xfrm>
          <a:off x="0" y="1368424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MySQL Database</a:t>
          </a:r>
        </a:p>
      </dsp:txBody>
      <dsp:txXfrm>
        <a:off x="0" y="1368424"/>
        <a:ext cx="6143423" cy="456141"/>
      </dsp:txXfrm>
    </dsp:sp>
    <dsp:sp modelId="{E156D25B-EA19-4D84-9AC3-63A26348D3F4}">
      <dsp:nvSpPr>
        <dsp:cNvPr id="0" name=""/>
        <dsp:cNvSpPr/>
      </dsp:nvSpPr>
      <dsp:spPr>
        <a:xfrm>
          <a:off x="0" y="1824566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1145678"/>
                <a:satOff val="630"/>
                <a:lumOff val="3025"/>
                <a:alphaOff val="0"/>
                <a:tint val="98000"/>
                <a:lumMod val="100000"/>
              </a:schemeClr>
            </a:gs>
            <a:gs pos="100000">
              <a:schemeClr val="accent5">
                <a:hueOff val="-1145678"/>
                <a:satOff val="630"/>
                <a:lumOff val="302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1145678"/>
              <a:satOff val="630"/>
              <a:lumOff val="3025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BAD950-F7EA-49E5-BC34-566C77664ECF}">
      <dsp:nvSpPr>
        <dsp:cNvPr id="0" name=""/>
        <dsp:cNvSpPr/>
      </dsp:nvSpPr>
      <dsp:spPr>
        <a:xfrm>
          <a:off x="0" y="1824566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Cloud Hosting (Heroku)</a:t>
          </a:r>
        </a:p>
      </dsp:txBody>
      <dsp:txXfrm>
        <a:off x="0" y="1824566"/>
        <a:ext cx="6143423" cy="456141"/>
      </dsp:txXfrm>
    </dsp:sp>
    <dsp:sp modelId="{0D37BB9A-51A3-41D2-B365-8A6C57B33980}">
      <dsp:nvSpPr>
        <dsp:cNvPr id="0" name=""/>
        <dsp:cNvSpPr/>
      </dsp:nvSpPr>
      <dsp:spPr>
        <a:xfrm>
          <a:off x="0" y="2280708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1432098"/>
                <a:satOff val="787"/>
                <a:lumOff val="3781"/>
                <a:alphaOff val="0"/>
                <a:tint val="98000"/>
                <a:lumMod val="100000"/>
              </a:schemeClr>
            </a:gs>
            <a:gs pos="100000">
              <a:schemeClr val="accent5">
                <a:hueOff val="-1432098"/>
                <a:satOff val="787"/>
                <a:lumOff val="3781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1432098"/>
              <a:satOff val="787"/>
              <a:lumOff val="3781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47717C-6D06-4B27-BC6A-F200D1D4F648}">
      <dsp:nvSpPr>
        <dsp:cNvPr id="0" name=""/>
        <dsp:cNvSpPr/>
      </dsp:nvSpPr>
      <dsp:spPr>
        <a:xfrm>
          <a:off x="0" y="2280708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Registration/ Login Portal</a:t>
          </a:r>
        </a:p>
      </dsp:txBody>
      <dsp:txXfrm>
        <a:off x="0" y="2280708"/>
        <a:ext cx="6143423" cy="456141"/>
      </dsp:txXfrm>
    </dsp:sp>
    <dsp:sp modelId="{8C7BE224-8394-4CF6-AC93-A3E47DC62FDD}">
      <dsp:nvSpPr>
        <dsp:cNvPr id="0" name=""/>
        <dsp:cNvSpPr/>
      </dsp:nvSpPr>
      <dsp:spPr>
        <a:xfrm>
          <a:off x="0" y="2736849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1718518"/>
                <a:satOff val="945"/>
                <a:lumOff val="4538"/>
                <a:alphaOff val="0"/>
                <a:tint val="98000"/>
                <a:lumMod val="100000"/>
              </a:schemeClr>
            </a:gs>
            <a:gs pos="100000">
              <a:schemeClr val="accent5">
                <a:hueOff val="-1718518"/>
                <a:satOff val="945"/>
                <a:lumOff val="4538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1718518"/>
              <a:satOff val="945"/>
              <a:lumOff val="4538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4D800A-FAD5-482F-90E5-7044BBE70293}">
      <dsp:nvSpPr>
        <dsp:cNvPr id="0" name=""/>
        <dsp:cNvSpPr/>
      </dsp:nvSpPr>
      <dsp:spPr>
        <a:xfrm>
          <a:off x="0" y="2736849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Post creation</a:t>
          </a:r>
        </a:p>
      </dsp:txBody>
      <dsp:txXfrm>
        <a:off x="0" y="2736849"/>
        <a:ext cx="6143423" cy="456141"/>
      </dsp:txXfrm>
    </dsp:sp>
    <dsp:sp modelId="{5BA9EBF7-E3E0-457D-AC3A-2AA91ABEB167}">
      <dsp:nvSpPr>
        <dsp:cNvPr id="0" name=""/>
        <dsp:cNvSpPr/>
      </dsp:nvSpPr>
      <dsp:spPr>
        <a:xfrm>
          <a:off x="0" y="3192991"/>
          <a:ext cx="6143423" cy="0"/>
        </a:xfrm>
        <a:prstGeom prst="line">
          <a:avLst/>
        </a:prstGeom>
        <a:gradFill rotWithShape="0">
          <a:gsLst>
            <a:gs pos="0">
              <a:schemeClr val="accent5">
                <a:hueOff val="-2004937"/>
                <a:satOff val="1102"/>
                <a:lumOff val="5294"/>
                <a:alphaOff val="0"/>
                <a:tint val="98000"/>
                <a:lumMod val="100000"/>
              </a:schemeClr>
            </a:gs>
            <a:gs pos="100000">
              <a:schemeClr val="accent5">
                <a:hueOff val="-2004937"/>
                <a:satOff val="1102"/>
                <a:lumOff val="529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7D2358-BF74-4EFC-853F-C66A0E9F5748}">
      <dsp:nvSpPr>
        <dsp:cNvPr id="0" name=""/>
        <dsp:cNvSpPr/>
      </dsp:nvSpPr>
      <dsp:spPr>
        <a:xfrm>
          <a:off x="0" y="3192991"/>
          <a:ext cx="6143423" cy="45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Continuous Deployment</a:t>
          </a:r>
        </a:p>
      </dsp:txBody>
      <dsp:txXfrm>
        <a:off x="0" y="3192991"/>
        <a:ext cx="6143423" cy="456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99F97-457A-4CE5-8D0B-F0799DB125EB}">
      <dsp:nvSpPr>
        <dsp:cNvPr id="0" name=""/>
        <dsp:cNvSpPr/>
      </dsp:nvSpPr>
      <dsp:spPr>
        <a:xfrm>
          <a:off x="615" y="1121039"/>
          <a:ext cx="2647156" cy="3176587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REACT</a:t>
          </a:r>
        </a:p>
      </dsp:txBody>
      <dsp:txXfrm rot="16200000">
        <a:off x="-1037070" y="2158725"/>
        <a:ext cx="2604801" cy="529431"/>
      </dsp:txXfrm>
    </dsp:sp>
    <dsp:sp modelId="{1CCD6C19-2451-45A1-88C1-25777074FB58}">
      <dsp:nvSpPr>
        <dsp:cNvPr id="0" name=""/>
        <dsp:cNvSpPr/>
      </dsp:nvSpPr>
      <dsp:spPr>
        <a:xfrm>
          <a:off x="530046" y="1121039"/>
          <a:ext cx="1972131" cy="31765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Lightweight and easier to implement than Spring based applications.</a:t>
          </a:r>
        </a:p>
      </dsp:txBody>
      <dsp:txXfrm>
        <a:off x="530046" y="1121039"/>
        <a:ext cx="1972131" cy="3176587"/>
      </dsp:txXfrm>
    </dsp:sp>
    <dsp:sp modelId="{DC550794-CA04-4D78-9950-66C875026207}">
      <dsp:nvSpPr>
        <dsp:cNvPr id="0" name=""/>
        <dsp:cNvSpPr/>
      </dsp:nvSpPr>
      <dsp:spPr>
        <a:xfrm>
          <a:off x="2740421" y="1121039"/>
          <a:ext cx="2647156" cy="3176587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Discord</a:t>
          </a:r>
        </a:p>
      </dsp:txBody>
      <dsp:txXfrm rot="16200000">
        <a:off x="1702736" y="2158725"/>
        <a:ext cx="2604801" cy="529431"/>
      </dsp:txXfrm>
    </dsp:sp>
    <dsp:sp modelId="{C793AEC5-B7AD-40C4-BDFF-DB89244C700B}">
      <dsp:nvSpPr>
        <dsp:cNvPr id="0" name=""/>
        <dsp:cNvSpPr/>
      </dsp:nvSpPr>
      <dsp:spPr>
        <a:xfrm rot="5400000">
          <a:off x="2520299" y="3645011"/>
          <a:ext cx="466715" cy="39707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040D2-36CC-4B94-81CF-3988DF6EC8F6}">
      <dsp:nvSpPr>
        <dsp:cNvPr id="0" name=""/>
        <dsp:cNvSpPr/>
      </dsp:nvSpPr>
      <dsp:spPr>
        <a:xfrm>
          <a:off x="3269853" y="1121039"/>
          <a:ext cx="1972131" cy="31765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Easy to communicate with teammates and adds a more instant feel to the collaboration process.</a:t>
          </a:r>
        </a:p>
      </dsp:txBody>
      <dsp:txXfrm>
        <a:off x="3269853" y="1121039"/>
        <a:ext cx="1972131" cy="3176587"/>
      </dsp:txXfrm>
    </dsp:sp>
    <dsp:sp modelId="{F8050338-8105-41A3-B235-40942CDE9BD7}">
      <dsp:nvSpPr>
        <dsp:cNvPr id="0" name=""/>
        <dsp:cNvSpPr/>
      </dsp:nvSpPr>
      <dsp:spPr>
        <a:xfrm>
          <a:off x="5480228" y="1121039"/>
          <a:ext cx="2647156" cy="3176587"/>
        </a:xfrm>
        <a:prstGeom prst="roundRect">
          <a:avLst>
            <a:gd name="adj" fmla="val 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Google Docs</a:t>
          </a:r>
        </a:p>
      </dsp:txBody>
      <dsp:txXfrm rot="16200000">
        <a:off x="4442543" y="2158725"/>
        <a:ext cx="2604801" cy="529431"/>
      </dsp:txXfrm>
    </dsp:sp>
    <dsp:sp modelId="{128CA431-A89D-4EA0-BC5A-F881FD69ADFF}">
      <dsp:nvSpPr>
        <dsp:cNvPr id="0" name=""/>
        <dsp:cNvSpPr/>
      </dsp:nvSpPr>
      <dsp:spPr>
        <a:xfrm rot="5400000">
          <a:off x="5260106" y="3645011"/>
          <a:ext cx="466715" cy="397073"/>
        </a:xfrm>
        <a:prstGeom prst="flowChartExtra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3D497-6ED1-4E47-92C7-C0BFA38424ED}">
      <dsp:nvSpPr>
        <dsp:cNvPr id="0" name=""/>
        <dsp:cNvSpPr/>
      </dsp:nvSpPr>
      <dsp:spPr>
        <a:xfrm>
          <a:off x="6009659" y="1121039"/>
          <a:ext cx="1972131" cy="31765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chilly" dir="t"/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Collaboration documents that are easily accessible.</a:t>
          </a:r>
        </a:p>
      </dsp:txBody>
      <dsp:txXfrm>
        <a:off x="6009659" y="1121039"/>
        <a:ext cx="1972131" cy="31765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EEB127-C2F5-4C0D-B108-CC2B3F78F4F1}">
      <dsp:nvSpPr>
        <dsp:cNvPr id="0" name=""/>
        <dsp:cNvSpPr/>
      </dsp:nvSpPr>
      <dsp:spPr>
        <a:xfrm>
          <a:off x="1746397" y="269357"/>
          <a:ext cx="3188953" cy="3188885"/>
        </a:xfrm>
        <a:prstGeom prst="ellipse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Problem Solving</a:t>
          </a:r>
        </a:p>
      </dsp:txBody>
      <dsp:txXfrm>
        <a:off x="2213408" y="736358"/>
        <a:ext cx="2254931" cy="2254883"/>
      </dsp:txXfrm>
    </dsp:sp>
    <dsp:sp modelId="{8A0FF0D8-0AF7-44A4-833E-7EA23A507B5A}">
      <dsp:nvSpPr>
        <dsp:cNvPr id="0" name=""/>
        <dsp:cNvSpPr/>
      </dsp:nvSpPr>
      <dsp:spPr>
        <a:xfrm>
          <a:off x="3565945" y="124069"/>
          <a:ext cx="354657" cy="35465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88BAF3-9DE2-4A25-84FE-B7C476401BC3}">
      <dsp:nvSpPr>
        <dsp:cNvPr id="0" name=""/>
        <dsp:cNvSpPr/>
      </dsp:nvSpPr>
      <dsp:spPr>
        <a:xfrm>
          <a:off x="2726154" y="3221310"/>
          <a:ext cx="256800" cy="25704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333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88D093-07AF-4EEB-B57C-FB5DA4420E30}">
      <dsp:nvSpPr>
        <dsp:cNvPr id="0" name=""/>
        <dsp:cNvSpPr/>
      </dsp:nvSpPr>
      <dsp:spPr>
        <a:xfrm>
          <a:off x="5140554" y="1563537"/>
          <a:ext cx="256800" cy="25704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6667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9685E2-34CD-4723-A342-ED2D0CA22ECA}">
      <dsp:nvSpPr>
        <dsp:cNvPr id="0" name=""/>
        <dsp:cNvSpPr/>
      </dsp:nvSpPr>
      <dsp:spPr>
        <a:xfrm>
          <a:off x="3911707" y="3494750"/>
          <a:ext cx="354657" cy="35465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2F7230-9226-4387-9620-3DC67223F95C}">
      <dsp:nvSpPr>
        <dsp:cNvPr id="0" name=""/>
        <dsp:cNvSpPr/>
      </dsp:nvSpPr>
      <dsp:spPr>
        <a:xfrm>
          <a:off x="2799102" y="628106"/>
          <a:ext cx="256800" cy="25704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2D7C4-37F7-4CA1-B102-AED7627E9C93}">
      <dsp:nvSpPr>
        <dsp:cNvPr id="0" name=""/>
        <dsp:cNvSpPr/>
      </dsp:nvSpPr>
      <dsp:spPr>
        <a:xfrm>
          <a:off x="1989557" y="2098495"/>
          <a:ext cx="256800" cy="25704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16667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DD2561-1FC5-4EA6-AD90-3ADAF62A41D1}">
      <dsp:nvSpPr>
        <dsp:cNvPr id="0" name=""/>
        <dsp:cNvSpPr/>
      </dsp:nvSpPr>
      <dsp:spPr>
        <a:xfrm>
          <a:off x="296359" y="296740"/>
          <a:ext cx="1850887" cy="1850296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Collaboration</a:t>
          </a:r>
          <a:endParaRPr lang="en-US" sz="1100" b="1" kern="1200" dirty="0"/>
        </a:p>
      </dsp:txBody>
      <dsp:txXfrm>
        <a:off x="567415" y="567710"/>
        <a:ext cx="1308775" cy="1308356"/>
      </dsp:txXfrm>
    </dsp:sp>
    <dsp:sp modelId="{2470B0FE-F3CE-48F3-AE82-73016C487D68}">
      <dsp:nvSpPr>
        <dsp:cNvPr id="0" name=""/>
        <dsp:cNvSpPr/>
      </dsp:nvSpPr>
      <dsp:spPr>
        <a:xfrm>
          <a:off x="3207136" y="639282"/>
          <a:ext cx="354657" cy="35465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3333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9D73-B86D-4378-970E-5CD650E31618}">
      <dsp:nvSpPr>
        <dsp:cNvPr id="0" name=""/>
        <dsp:cNvSpPr/>
      </dsp:nvSpPr>
      <dsp:spPr>
        <a:xfrm>
          <a:off x="871615" y="2520948"/>
          <a:ext cx="641111" cy="641129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301C3D-F1F9-4A72-AC54-827EBC1AD812}">
      <dsp:nvSpPr>
        <dsp:cNvPr id="0" name=""/>
        <dsp:cNvSpPr/>
      </dsp:nvSpPr>
      <dsp:spPr>
        <a:xfrm>
          <a:off x="5188255" y="-124069"/>
          <a:ext cx="2014993" cy="2014349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Automation</a:t>
          </a:r>
          <a:endParaRPr lang="en-US" sz="1200" b="1" kern="1200" dirty="0"/>
        </a:p>
      </dsp:txBody>
      <dsp:txXfrm>
        <a:off x="5483344" y="170926"/>
        <a:ext cx="1424815" cy="1424359"/>
      </dsp:txXfrm>
    </dsp:sp>
    <dsp:sp modelId="{0DF8FB3E-B0B0-40D8-B039-0C7B496BBA97}">
      <dsp:nvSpPr>
        <dsp:cNvPr id="0" name=""/>
        <dsp:cNvSpPr/>
      </dsp:nvSpPr>
      <dsp:spPr>
        <a:xfrm>
          <a:off x="4683888" y="1129908"/>
          <a:ext cx="354657" cy="354651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3333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2614F8-042B-41CB-A6A7-8094C903EB2F}">
      <dsp:nvSpPr>
        <dsp:cNvPr id="0" name=""/>
        <dsp:cNvSpPr/>
      </dsp:nvSpPr>
      <dsp:spPr>
        <a:xfrm>
          <a:off x="627862" y="3283896"/>
          <a:ext cx="256800" cy="25704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36667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5BB588-B4E8-4D50-9280-4D4F2686007C}">
      <dsp:nvSpPr>
        <dsp:cNvPr id="0" name=""/>
        <dsp:cNvSpPr/>
      </dsp:nvSpPr>
      <dsp:spPr>
        <a:xfrm>
          <a:off x="3188751" y="2918068"/>
          <a:ext cx="256800" cy="257047"/>
        </a:xfrm>
        <a:prstGeom prst="ellips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30747-4C6F-4FAD-AF73-4E3D4A74D99F}">
      <dsp:nvSpPr>
        <dsp:cNvPr id="0" name=""/>
        <dsp:cNvSpPr/>
      </dsp:nvSpPr>
      <dsp:spPr>
        <a:xfrm>
          <a:off x="3462" y="473709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Home Page</a:t>
          </a:r>
        </a:p>
      </dsp:txBody>
      <dsp:txXfrm>
        <a:off x="3462" y="473709"/>
        <a:ext cx="1874907" cy="1124944"/>
      </dsp:txXfrm>
    </dsp:sp>
    <dsp:sp modelId="{C347940D-BF3E-4719-A755-DCFB54FA2E6C}">
      <dsp:nvSpPr>
        <dsp:cNvPr id="0" name=""/>
        <dsp:cNvSpPr/>
      </dsp:nvSpPr>
      <dsp:spPr>
        <a:xfrm>
          <a:off x="2065860" y="473709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Register</a:t>
          </a:r>
        </a:p>
      </dsp:txBody>
      <dsp:txXfrm>
        <a:off x="2065860" y="473709"/>
        <a:ext cx="1874907" cy="1124944"/>
      </dsp:txXfrm>
    </dsp:sp>
    <dsp:sp modelId="{3ABFC6C1-4776-42FA-980E-CFBE1901B62A}">
      <dsp:nvSpPr>
        <dsp:cNvPr id="0" name=""/>
        <dsp:cNvSpPr/>
      </dsp:nvSpPr>
      <dsp:spPr>
        <a:xfrm>
          <a:off x="4128258" y="473709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Login</a:t>
          </a:r>
        </a:p>
      </dsp:txBody>
      <dsp:txXfrm>
        <a:off x="4128258" y="473709"/>
        <a:ext cx="1874907" cy="1124944"/>
      </dsp:txXfrm>
    </dsp:sp>
    <dsp:sp modelId="{78CAA337-6867-4A63-8A9F-833980FAF4C1}">
      <dsp:nvSpPr>
        <dsp:cNvPr id="0" name=""/>
        <dsp:cNvSpPr/>
      </dsp:nvSpPr>
      <dsp:spPr>
        <a:xfrm>
          <a:off x="6190656" y="473709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About Page</a:t>
          </a:r>
        </a:p>
      </dsp:txBody>
      <dsp:txXfrm>
        <a:off x="6190656" y="473709"/>
        <a:ext cx="1874907" cy="1124944"/>
      </dsp:txXfrm>
    </dsp:sp>
    <dsp:sp modelId="{2A8DB481-960D-4C53-9B01-3642BDF65B52}">
      <dsp:nvSpPr>
        <dsp:cNvPr id="0" name=""/>
        <dsp:cNvSpPr/>
      </dsp:nvSpPr>
      <dsp:spPr>
        <a:xfrm>
          <a:off x="8253054" y="473709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Post Feed</a:t>
          </a:r>
        </a:p>
      </dsp:txBody>
      <dsp:txXfrm>
        <a:off x="8253054" y="473709"/>
        <a:ext cx="1874907" cy="1124944"/>
      </dsp:txXfrm>
    </dsp:sp>
    <dsp:sp modelId="{D03CD31D-11F7-4AD7-A15D-C01C8C171E4E}">
      <dsp:nvSpPr>
        <dsp:cNvPr id="0" name=""/>
        <dsp:cNvSpPr/>
      </dsp:nvSpPr>
      <dsp:spPr>
        <a:xfrm>
          <a:off x="3462" y="1786144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Post</a:t>
          </a:r>
        </a:p>
      </dsp:txBody>
      <dsp:txXfrm>
        <a:off x="3462" y="1786144"/>
        <a:ext cx="1874907" cy="1124944"/>
      </dsp:txXfrm>
    </dsp:sp>
    <dsp:sp modelId="{AA7B03C4-3F3E-41E0-91C9-3474302DA461}">
      <dsp:nvSpPr>
        <dsp:cNvPr id="0" name=""/>
        <dsp:cNvSpPr/>
      </dsp:nvSpPr>
      <dsp:spPr>
        <a:xfrm>
          <a:off x="2065860" y="1786144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Account Page</a:t>
          </a:r>
        </a:p>
      </dsp:txBody>
      <dsp:txXfrm>
        <a:off x="2065860" y="1786144"/>
        <a:ext cx="1874907" cy="1124944"/>
      </dsp:txXfrm>
    </dsp:sp>
    <dsp:sp modelId="{2BA6D4A2-AA83-40B1-BFF6-65208CAB5C34}">
      <dsp:nvSpPr>
        <dsp:cNvPr id="0" name=""/>
        <dsp:cNvSpPr/>
      </dsp:nvSpPr>
      <dsp:spPr>
        <a:xfrm>
          <a:off x="4128258" y="1786144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Edit Password</a:t>
          </a:r>
        </a:p>
      </dsp:txBody>
      <dsp:txXfrm>
        <a:off x="4128258" y="1786144"/>
        <a:ext cx="1874907" cy="1124944"/>
      </dsp:txXfrm>
    </dsp:sp>
    <dsp:sp modelId="{D2929FFA-856D-4FF6-8E40-53573109E40D}">
      <dsp:nvSpPr>
        <dsp:cNvPr id="0" name=""/>
        <dsp:cNvSpPr/>
      </dsp:nvSpPr>
      <dsp:spPr>
        <a:xfrm>
          <a:off x="6190656" y="1786144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Create Posts</a:t>
          </a:r>
        </a:p>
      </dsp:txBody>
      <dsp:txXfrm>
        <a:off x="6190656" y="1786144"/>
        <a:ext cx="1874907" cy="1124944"/>
      </dsp:txXfrm>
    </dsp:sp>
    <dsp:sp modelId="{288F33FE-E6EF-4B46-9F76-87A06AC97EAB}">
      <dsp:nvSpPr>
        <dsp:cNvPr id="0" name=""/>
        <dsp:cNvSpPr/>
      </dsp:nvSpPr>
      <dsp:spPr>
        <a:xfrm>
          <a:off x="8253054" y="1786144"/>
          <a:ext cx="1874907" cy="112494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Logout</a:t>
          </a:r>
        </a:p>
      </dsp:txBody>
      <dsp:txXfrm>
        <a:off x="8253054" y="1786144"/>
        <a:ext cx="1874907" cy="11249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B97C1-858F-456F-8CD3-407186120B8F}">
      <dsp:nvSpPr>
        <dsp:cNvPr id="0" name=""/>
        <dsp:cNvSpPr/>
      </dsp:nvSpPr>
      <dsp:spPr>
        <a:xfrm>
          <a:off x="1087713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FD8B4-02DB-4CC5-A175-2FDA9D97E947}">
      <dsp:nvSpPr>
        <dsp:cNvPr id="0" name=""/>
        <dsp:cNvSpPr/>
      </dsp:nvSpPr>
      <dsp:spPr>
        <a:xfrm>
          <a:off x="306320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Posts – didn’t have time to implement author ID association</a:t>
          </a:r>
        </a:p>
      </dsp:txBody>
      <dsp:txXfrm>
        <a:off x="306320" y="2148133"/>
        <a:ext cx="2841428" cy="720000"/>
      </dsp:txXfrm>
    </dsp:sp>
    <dsp:sp modelId="{CDAC159C-1CF7-40ED-84DD-3853D45EE5B0}">
      <dsp:nvSpPr>
        <dsp:cNvPr id="0" name=""/>
        <dsp:cNvSpPr/>
      </dsp:nvSpPr>
      <dsp:spPr>
        <a:xfrm>
          <a:off x="4426391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A8677-ED94-405F-94FB-3B31C2397F95}">
      <dsp:nvSpPr>
        <dsp:cNvPr id="0" name=""/>
        <dsp:cNvSpPr/>
      </dsp:nvSpPr>
      <dsp:spPr>
        <a:xfrm>
          <a:off x="3644998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 – artifact of the post creation tool</a:t>
          </a:r>
        </a:p>
      </dsp:txBody>
      <dsp:txXfrm>
        <a:off x="3644998" y="2148133"/>
        <a:ext cx="2841428" cy="720000"/>
      </dsp:txXfrm>
    </dsp:sp>
    <dsp:sp modelId="{B490F632-FF77-49E9-BE6C-40D2F3C3A54A}">
      <dsp:nvSpPr>
        <dsp:cNvPr id="0" name=""/>
        <dsp:cNvSpPr/>
      </dsp:nvSpPr>
      <dsp:spPr>
        <a:xfrm>
          <a:off x="7765069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6F695-37EF-4275-840C-92FD991C8E7F}">
      <dsp:nvSpPr>
        <dsp:cNvPr id="0" name=""/>
        <dsp:cNvSpPr/>
      </dsp:nvSpPr>
      <dsp:spPr>
        <a:xfrm>
          <a:off x="6983676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Login/ logout – Refresh to update</a:t>
          </a:r>
        </a:p>
      </dsp:txBody>
      <dsp:txXfrm>
        <a:off x="6983676" y="2148133"/>
        <a:ext cx="2841428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F1D359-F2EA-4930-8E18-D2AEC022C9B6}">
      <dsp:nvSpPr>
        <dsp:cNvPr id="0" name=""/>
        <dsp:cNvSpPr/>
      </dsp:nvSpPr>
      <dsp:spPr>
        <a:xfrm>
          <a:off x="0" y="742675"/>
          <a:ext cx="6593075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Rich text formatting for post creation</a:t>
          </a:r>
        </a:p>
      </dsp:txBody>
      <dsp:txXfrm>
        <a:off x="37467" y="780142"/>
        <a:ext cx="6518141" cy="692586"/>
      </dsp:txXfrm>
    </dsp:sp>
    <dsp:sp modelId="{0EBC0CE6-0823-407F-9D2D-8B2F30A7844D}">
      <dsp:nvSpPr>
        <dsp:cNvPr id="0" name=""/>
        <dsp:cNvSpPr/>
      </dsp:nvSpPr>
      <dsp:spPr>
        <a:xfrm>
          <a:off x="0" y="1602356"/>
          <a:ext cx="6593075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Pictures with Posts</a:t>
          </a:r>
        </a:p>
      </dsp:txBody>
      <dsp:txXfrm>
        <a:off x="37467" y="1639823"/>
        <a:ext cx="6518141" cy="692586"/>
      </dsp:txXfrm>
    </dsp:sp>
    <dsp:sp modelId="{B65080D8-8C84-4E2E-BB5E-0E534AD7E0F6}">
      <dsp:nvSpPr>
        <dsp:cNvPr id="0" name=""/>
        <dsp:cNvSpPr/>
      </dsp:nvSpPr>
      <dsp:spPr>
        <a:xfrm>
          <a:off x="0" y="2462036"/>
          <a:ext cx="6593075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Better Security / Security standards</a:t>
          </a:r>
        </a:p>
      </dsp:txBody>
      <dsp:txXfrm>
        <a:off x="37467" y="2499503"/>
        <a:ext cx="6518141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6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018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174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32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67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8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9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3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3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5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14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microsoft.com/office/2007/relationships/diagramDrawing" Target="../diagrams/drawing1.xml"/><Relationship Id="rId5" Type="http://schemas.openxmlformats.org/officeDocument/2006/relationships/hyperlink" Target="https://www.pexels.com/photo/astronomy-beautiful-clouds-constellation-355465/" TargetMode="External"/><Relationship Id="rId10" Type="http://schemas.openxmlformats.org/officeDocument/2006/relationships/diagramColors" Target="../diagrams/colors1.xml"/><Relationship Id="rId4" Type="http://schemas.openxmlformats.org/officeDocument/2006/relationships/image" Target="../media/image5.jp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chart" Target="../charts/chart1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15.svg"/><Relationship Id="rId4" Type="http://schemas.openxmlformats.org/officeDocument/2006/relationships/diagramData" Target="../diagrams/data5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6.jpe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CLC – 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GROUP: Daniel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Tim James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Project: Blog website with cloud hosting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by: Tim James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Features &amp; functionality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486" r="33571" b="-1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25CAD-A790-499A-926B-116E10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3" name="Freeform 98">
              <a:extLst>
                <a:ext uri="{FF2B5EF4-FFF2-40B4-BE49-F238E27FC236}">
                  <a16:creationId xmlns:a16="http://schemas.microsoft.com/office/drawing/2014/main" id="{76E29510-9A59-43B9-BA40-BF403A9F6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1DCF14-C3EC-4A84-9BCB-CE7374306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23473CE-82AD-4D8D-A232-68772F8249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C67ADA3-E620-4348-8071-F9721E422B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21526D8-6171-42B9-BB1D-D4EBD07C93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918272C-9574-485F-8DBA-E779254B6C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14CAA3E-D915-4597-85D4-DF416AF539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49FF6F-6DEA-46A3-A01C-82BD29418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53F97E-C428-43BB-903E-E63D7A05DE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4EE22F-D9F6-499B-8595-2CA950937E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A598804-7127-47FC-8A02-C6E2FD0D7A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2A35C24-2BAE-4314-BBF5-81A17F92E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3A33BF9-E8C7-47A3-BFF6-5419153F72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8707F62-2F29-4FF0-A976-55E199600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9DB8BF-BBA2-4465-8B80-B354B3A5B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C237BA7-462C-4ABE-B089-4C8938F82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14D5F33-8377-427F-B4D1-8B783BF48E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8114C18-86CF-412F-81BD-4856E83CD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F1CFD5-877F-4D23-9186-ABBE606058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D718FB9-83BB-4BFB-ACF6-7D0A681BB7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B007F5-E4FE-4A8F-813F-CC2740BD2E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345DFB-742B-4F09-B75A-05377FD401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B4845AC-E70E-40A2-9491-05B2DBB92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111F64-514D-4447-86EB-D665455248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20169F1-F2D1-4726-8423-DBB5FE071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F80247-CF53-4374-81E2-475BDD5210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5F5D72-947B-414E-8FDD-BBA2BCB95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3AECE77-F2AF-4FCA-9C0E-A3E154EF4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357807F-7199-418E-A0A9-B64105ECD2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74400BB-9AFD-4FE0-890E-888B089C26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B161EE8-5F23-490A-9728-F35D68DF90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4E71C7-716A-43DB-8B25-45D376E5D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CC85AEA-CCD1-4DF7-8916-0F72027ED7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135A1AE-41A5-4D62-8EDA-7E2AE30EF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3CFD903-54FF-40B5-8645-48F3E463A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50B0D3E-699D-4045-9BD5-B4CF69C20B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430A3E5-50DB-4A25-A497-A9AABF4CD8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1B0E32C-6B1D-4061-8FE9-49FE8F48E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933DD09-EE89-4852-AAB4-7C42FEB01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11394FF-3D41-4AC3-BF43-D84C4453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E419255-A9D6-42DD-A394-F5330A6F3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B92B858-83FE-42E7-B526-734880D07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AC09C3A-8718-4FF6-89BE-385091356D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ACA67A3-5C58-4B01-9A72-136D48845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C479D8B-24CE-4B25-A4B4-1D411A4502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BF48C75-7374-42F2-A159-526789C34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809A4AF-4DE5-4BEA-9D5A-A5236E9AF3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3EF6033-DAB6-40AE-904A-9B445DBD6E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6FAF6D3-9004-48E4-9A1F-BF36CEF7C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5BF9CAE-C7FC-4A40-83EC-8D4FA543E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9D1F7A5-8E54-4E36-9FBB-68F82877C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E9B55B9-3B64-43D0-B20B-63D1E69CE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D5DB75D-0B80-49D5-ABF8-FB393DC83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3F5F929-EAAF-471A-9E35-6DCDC3566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4C2BEB3-0299-4A25-830D-6E2DF9FDC8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4E342A0-615D-466D-9404-CA8BBCEE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BDFFE1C-1E19-4EF4-A1B2-204A04E34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731123C-8680-4E7A-AF54-969919D30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F1F0F71-5F67-496A-85EC-C8272FC6D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E0D13E-74B4-46D8-9CEB-993A9B02BB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BC0AC4E-E40A-4D25-B178-B28024D5DB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143B7E6-35F6-4AAF-B75E-D0E3B1CC3B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DAAF768-2A67-4FCC-B682-7B14D4699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A5A9193-6968-40A2-9E95-40B9A300A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5F665EA-A27F-453A-9F57-4D4B9CE646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F6B94B3-C73B-4B26-A066-A4A6EB6920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C87A408-F5B1-4397-9A9F-65844D7EF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9AC2E82-FE6E-420B-9AB8-7939E196C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AE5E1C4-5F11-44DF-9A63-A3AB706FCC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236581D-1127-4822-B364-203311850B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F6AFBC9-9C55-4BB4-8DD3-CBFB9D95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312F76C-C542-4FF1-88A9-12DED608E7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AEC1F-364C-4A2C-8798-18571170F7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960AF63-51EE-4474-9693-18C3FFC5F5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186998-8FFC-4B8E-9664-A3EB3DA93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00B2A7C-644E-4B02-8949-68AC413D1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923CE8B-E88E-4585-A698-30BB686DFE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1148CFA-ECD4-4847-91CE-7E8206F840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FAB4226-9991-4F5E-B43B-D873A909D2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8548911-9FE4-446D-BD3E-DC72AEF2D6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11B40AE-63DC-41CA-B0D1-EF99F055F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07BB2A43-A75C-4A17-B68F-E6AB75EE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A0BDF4-301A-4EE4-A77D-BD245F1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4924D57-94BA-40F5-BF53-9B23F7213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14F8BCB-338A-49F5-BB9D-626C7A0CC9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EFC0D9E-285A-4D86-8A71-B985BA8335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7015B3C-B28A-40F0-B53A-91B3B9C5FA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DFD7530-F83D-4D23-9B1F-F8DA8CD5A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DC34F9A-64D4-48B5-8E5A-ED0E339253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D77B99-47E0-4D0B-B185-7F5E1B61C0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C09C835-22F6-4E14-9BBE-11DD233346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02419A0-4AA5-4985-B606-94268DE415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503FA27-7544-400B-8706-FE12A9B31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D404C57-DD6C-454E-BE13-90369095B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ABEA11C-C6F5-4FAB-9F3F-384EF23D6C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CAEDBBC-2C01-496B-929B-849F1CB53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894D4ED-61CE-46A2-9092-A00B9E8377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C5D0262-1B14-45D6-937F-B6D6A915DC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C7684CB-4F98-4EC9-A35B-1E903CEE6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25B956-861C-47EE-9D4D-E31C24538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DD61AAC-D277-4D2E-AB51-8DDB489040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A4BA2A9-697F-45E1-8363-5E61A4207E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517C0E-A6EE-4A86-9F4C-434CD71915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8C170BA-831C-4BA4-A286-65E66E9C4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EAA6EC5-E2BD-492B-9A8B-C27A76AC6C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485DB25-AEEB-4180-9A14-2CEB267D4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07A4361-79A5-47AA-98FE-01640EE42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672975E-CAD3-46F3-BDA2-902C8237D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5679262-AA08-4D50-AB3F-E6F9B4D1D8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61E32D5A-0C93-4E13-B049-914A2F1D29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41EC8F6-AF84-43B6-9400-F73F6FBADE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75F074A-16C0-4748-BD13-64A7C32F6A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CB3D608-CA7C-470E-9AAA-8389005F53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AB4FD7D-4E8A-4455-933E-99E52E0B49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416DF40-A568-431F-B63F-C32A9175B8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B25E07C-A0EC-4DCF-88EC-51BB5C3FC3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6C7DC41-3ADA-4989-AE2A-0F8D9DFCC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AE2AB88-5EAC-41EC-98BF-FACD6A211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4E0B17E-9282-4983-AEB1-2B123998A3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986E83F1-9CCB-448B-89C9-F55B273BF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621D911-2A84-468C-9244-743E3E18D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29971DC-3B38-4403-ABC9-880A06EBAC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2D65D61-4C71-4851-B377-83369B388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04A736D-4A39-4E06-B7A7-2217CEB4EC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3B1531E-B3AC-480D-A8CD-836E8C1788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F076B49-2AA3-4C05-9E50-CFF913718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E506FE5-22A7-42E7-BEB9-5442E7918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5D634CEF-DD74-4EC0-B7F4-3884BAF106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C4AD2728-E4B9-487D-A682-5E21DD15B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422CD3C-92C4-473C-9E31-85A594F6B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71509C2B-9D23-4008-B6A1-2407688209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07ACD51-E44F-4AF8-8F61-F276D7134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F5BDAF9-2B69-4209-BE1F-6C5D8A1DF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DA27782-8E1F-422F-B106-31C0E1216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8E8A221D-84EC-47C2-A895-8253858153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08A0E1C-6626-4DD8-83BE-E83E2DFC84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360D67F-521C-4D9A-B2B1-392386EA5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29669A1-CC36-41F4-B0F1-B720DB989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DC3ADA6-152F-4D7B-9ABD-30DC8F7A2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F6CA5EE-56FA-4EF7-9EC7-BC3FB217E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03F9222-217B-48EB-8878-EC0B32E322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48B9A73-A26B-43DB-9BB2-5658871FE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EDF9DD53-6F04-4203-B61A-240676B7F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01065752-DE28-425C-8987-168FE9F510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B78A37C-B329-45F9-AF83-26D5CD826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B70B126-9812-487A-AB78-CBCB1B32D7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2A622F7-EC16-4F46-83B7-7A7DBCF99A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5607D488-F3A1-4FF6-9C5C-B4C1E147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DD48CAD-8E9A-434C-9F7E-6031DA9A6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70B9979-DEC4-48B9-9462-E3631AC96A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ADB15ACD-534F-474C-8B1A-8F5B94AEF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8DFFE368-637C-4309-ABAC-BDCED29B6B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7D3E8255-AD5A-48F8-B948-7BF97DBEE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84682BD-D253-4704-BB29-6D9C7D300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4113DE4-AE89-4F45-9B12-61B04E3E7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8437CF76-AF2F-46BC-9579-872625F1A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F2AF364-8140-40A5-9AC8-00C03DA47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AFBA166C-DB92-475D-B0D3-1F7EB2B81A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83F60B4-E774-4D4F-BC7C-A171BB617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EF18C06C-0984-4FAA-952A-9CBFC0F95C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DE44802-FF06-46DC-9F7E-D2A329BB2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408602"/>
              </p:ext>
            </p:extLst>
          </p:nvPr>
        </p:nvGraphicFramePr>
        <p:xfrm>
          <a:off x="685801" y="2142067"/>
          <a:ext cx="6143423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Design Choices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00070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BEDAB8-5838-4871-B9DB-C79516AA4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25230"/>
              </p:ext>
            </p:extLst>
          </p:nvPr>
        </p:nvGraphicFramePr>
        <p:xfrm>
          <a:off x="1613829" y="12570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Approach to implementation</a:t>
            </a:r>
          </a:p>
        </p:txBody>
      </p:sp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7184390"/>
              </p:ext>
            </p:extLst>
          </p:nvPr>
        </p:nvGraphicFramePr>
        <p:xfrm>
          <a:off x="2569323" y="214206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F64B-FCDD-43BC-A7B8-D55E114A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 of Software</a:t>
            </a:r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5126D79-6A95-4E67-845E-7ED5A50480F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3175576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62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6A871-265E-49FA-B763-8AEED0A5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54CB0B-79CF-4AF1-8040-6427294EB2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950188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A05912C2-6569-41C9-A352-78BE64DD0C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64310" y="8805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3EC40-A5BE-483B-9648-A9A7D9B3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Future implementation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C79C916-67CB-41CB-9DD4-ADDC9A7EBB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38" r="28037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434758-1D90-44DC-B319-08CBACC5D7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5731173"/>
              </p:ext>
            </p:extLst>
          </p:nvPr>
        </p:nvGraphicFramePr>
        <p:xfrm>
          <a:off x="4955458" y="2251587"/>
          <a:ext cx="6593075" cy="397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430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CST323 CLC Group project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Daniel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Cender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&amp; Tim James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</Words>
  <Application>Microsoft Office PowerPoint</Application>
  <PresentationFormat>Widescreen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CLC – FINAL PROJECT PRESENTATION</vt:lpstr>
      <vt:lpstr>Features &amp; functionality</vt:lpstr>
      <vt:lpstr>Design Choices</vt:lpstr>
      <vt:lpstr>Approach to implementation</vt:lpstr>
      <vt:lpstr>Demo of Software</vt:lpstr>
      <vt:lpstr>Limitations</vt:lpstr>
      <vt:lpstr>Future implementation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CLC – FINAL PROJECT PRESENTATION</dc:title>
  <dc:creator>Tim A James</dc:creator>
  <cp:lastModifiedBy>Tim A James</cp:lastModifiedBy>
  <cp:revision>2</cp:revision>
  <dcterms:created xsi:type="dcterms:W3CDTF">2020-12-12T04:52:24Z</dcterms:created>
  <dcterms:modified xsi:type="dcterms:W3CDTF">2020-12-12T05:18:10Z</dcterms:modified>
</cp:coreProperties>
</file>