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2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DEBA-CBB2-6C47-8D1D-C3268F2B06E0}" type="datetimeFigureOut">
              <a:rPr lang="en-US" smtClean="0"/>
              <a:t>2015-11-13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CBCE-DADF-134A-BF52-4EAD3AF7E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27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DEBA-CBB2-6C47-8D1D-C3268F2B06E0}" type="datetimeFigureOut">
              <a:rPr lang="en-US" smtClean="0"/>
              <a:t>2015-11-13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CBCE-DADF-134A-BF52-4EAD3AF7E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77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DEBA-CBB2-6C47-8D1D-C3268F2B06E0}" type="datetimeFigureOut">
              <a:rPr lang="en-US" smtClean="0"/>
              <a:t>2015-11-13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CBCE-DADF-134A-BF52-4EAD3AF7E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42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DEBA-CBB2-6C47-8D1D-C3268F2B06E0}" type="datetimeFigureOut">
              <a:rPr lang="en-US" smtClean="0"/>
              <a:t>2015-11-13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CBCE-DADF-134A-BF52-4EAD3AF7E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25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DEBA-CBB2-6C47-8D1D-C3268F2B06E0}" type="datetimeFigureOut">
              <a:rPr lang="en-US" smtClean="0"/>
              <a:t>2015-11-13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CBCE-DADF-134A-BF52-4EAD3AF7E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18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DEBA-CBB2-6C47-8D1D-C3268F2B06E0}" type="datetimeFigureOut">
              <a:rPr lang="en-US" smtClean="0"/>
              <a:t>2015-11-13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CBCE-DADF-134A-BF52-4EAD3AF7E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71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DEBA-CBB2-6C47-8D1D-C3268F2B06E0}" type="datetimeFigureOut">
              <a:rPr lang="en-US" smtClean="0"/>
              <a:t>2015-11-13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CBCE-DADF-134A-BF52-4EAD3AF7E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789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DEBA-CBB2-6C47-8D1D-C3268F2B06E0}" type="datetimeFigureOut">
              <a:rPr lang="en-US" smtClean="0"/>
              <a:t>2015-11-13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CBCE-DADF-134A-BF52-4EAD3AF7E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287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DEBA-CBB2-6C47-8D1D-C3268F2B06E0}" type="datetimeFigureOut">
              <a:rPr lang="en-US" smtClean="0"/>
              <a:t>2015-11-13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CBCE-DADF-134A-BF52-4EAD3AF7E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571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DEBA-CBB2-6C47-8D1D-C3268F2B06E0}" type="datetimeFigureOut">
              <a:rPr lang="en-US" smtClean="0"/>
              <a:t>2015-11-13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CBCE-DADF-134A-BF52-4EAD3AF7E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16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DEBA-CBB2-6C47-8D1D-C3268F2B06E0}" type="datetimeFigureOut">
              <a:rPr lang="en-US" smtClean="0"/>
              <a:t>2015-11-13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CBCE-DADF-134A-BF52-4EAD3AF7E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73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7DEBA-CBB2-6C47-8D1D-C3268F2B06E0}" type="datetimeFigureOut">
              <a:rPr lang="en-US" smtClean="0"/>
              <a:t>2015-11-13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2CBCE-DADF-134A-BF52-4EAD3AF7E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19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Air-Sea-Ice Feedbacks</a:t>
            </a:r>
            <a:br>
              <a:rPr lang="en-US" dirty="0" smtClean="0"/>
            </a:br>
            <a:r>
              <a:rPr lang="en-US" dirty="0" smtClean="0"/>
              <a:t>in DMS production </a:t>
            </a:r>
            <a:br>
              <a:rPr lang="en-US" dirty="0" smtClean="0"/>
            </a:br>
            <a:r>
              <a:rPr lang="en-US" dirty="0" smtClean="0"/>
              <a:t>in the Arctic Ocean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55571"/>
            <a:ext cx="6400800" cy="1752600"/>
          </a:xfrm>
        </p:spPr>
        <p:txBody>
          <a:bodyPr/>
          <a:lstStyle/>
          <a:p>
            <a:r>
              <a:rPr lang="en-US" dirty="0" smtClean="0"/>
              <a:t>(My plans for </a:t>
            </a:r>
            <a:r>
              <a:rPr lang="en-US" smtClean="0"/>
              <a:t>a 1-D model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640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16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Air-Sea-Ice Feedbacks in DMS production  in the Arctic Ocean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Air-Sea-Ice Feedbacks in DMS production  in the Arctic Ocean</dc:title>
  <dc:creator>Jarnik</dc:creator>
  <cp:lastModifiedBy>Jarnik</cp:lastModifiedBy>
  <cp:revision>3</cp:revision>
  <dcterms:created xsi:type="dcterms:W3CDTF">2015-11-14T00:23:19Z</dcterms:created>
  <dcterms:modified xsi:type="dcterms:W3CDTF">2015-11-14T18:11:54Z</dcterms:modified>
</cp:coreProperties>
</file>