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7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2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DEBA-CBB2-6C47-8D1D-C3268F2B06E0}" type="datetimeFigureOut">
              <a:rPr lang="en-US" smtClean="0"/>
              <a:t>2015-11-13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CBCE-DADF-134A-BF52-4EAD3AF7E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resa9438_35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3801" y="-1"/>
            <a:ext cx="10821861" cy="7066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530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Air-Sea-Ice Feedbacks</a:t>
            </a:r>
            <a:br>
              <a:rPr lang="en-US" dirty="0" smtClean="0"/>
            </a:br>
            <a:r>
              <a:rPr lang="en-US" dirty="0" smtClean="0"/>
              <a:t>in DMS production </a:t>
            </a:r>
            <a:br>
              <a:rPr lang="en-US" dirty="0" smtClean="0"/>
            </a:br>
            <a:r>
              <a:rPr lang="en-US" dirty="0" smtClean="0"/>
              <a:t>in the Arctic Ocean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51083"/>
            <a:ext cx="6400800" cy="1752600"/>
          </a:xfrm>
        </p:spPr>
        <p:txBody>
          <a:bodyPr/>
          <a:lstStyle/>
          <a:p>
            <a:r>
              <a:rPr lang="en-US" dirty="0" smtClean="0"/>
              <a:t>(A 1</a:t>
            </a:r>
            <a:r>
              <a:rPr lang="en-US" dirty="0" smtClean="0"/>
              <a:t>-D </a:t>
            </a:r>
            <a:r>
              <a:rPr lang="en-US" dirty="0" smtClean="0"/>
              <a:t>model work in progress)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58290" y="454555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bg1"/>
                </a:solidFill>
              </a:rPr>
              <a:t>Tereza </a:t>
            </a:r>
            <a:r>
              <a:rPr lang="en-US" dirty="0" err="1" smtClean="0">
                <a:solidFill>
                  <a:schemeClr val="bg1"/>
                </a:solidFill>
              </a:rPr>
              <a:t>Jarníková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EOSC 511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Final Project Presentation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4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4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9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4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DMS affect climate?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7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proposed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4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9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My box model, with environmental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AIR-SEA-ICE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5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59</Words>
  <Application>Microsoft Macintosh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Air-Sea-Ice Feedbacks in DMS production  in the Arctic Ocean</vt:lpstr>
      <vt:lpstr>What is DMS?</vt:lpstr>
      <vt:lpstr>Why should we care?</vt:lpstr>
      <vt:lpstr>Does DMS affect climate?</vt:lpstr>
      <vt:lpstr>One proposed box model</vt:lpstr>
      <vt:lpstr>My box model</vt:lpstr>
      <vt:lpstr>My box model, with environmental variables</vt:lpstr>
      <vt:lpstr>AIR-SEA-ICE</vt:lpstr>
      <vt:lpstr>SEA</vt:lpstr>
      <vt:lpstr>ICE</vt:lpstr>
      <vt:lpstr>AIR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Air-Sea-Ice Feedbacks in DMS production  in the Arctic Ocean</dc:title>
  <dc:creator>Jarnik</dc:creator>
  <cp:lastModifiedBy>Jarnik</cp:lastModifiedBy>
  <cp:revision>15</cp:revision>
  <dcterms:created xsi:type="dcterms:W3CDTF">2015-11-14T00:23:19Z</dcterms:created>
  <dcterms:modified xsi:type="dcterms:W3CDTF">2015-11-15T06:06:43Z</dcterms:modified>
</cp:coreProperties>
</file>