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A4FD"/>
    <a:srgbClr val="6389FA"/>
    <a:srgbClr val="465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80" autoAdjust="0"/>
    <p:restoredTop sz="94660"/>
  </p:normalViewPr>
  <p:slideViewPr>
    <p:cSldViewPr snapToGrid="0">
      <p:cViewPr>
        <p:scale>
          <a:sx n="43" d="100"/>
          <a:sy n="43" d="100"/>
        </p:scale>
        <p:origin x="3480" y="178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2D41D6-900E-D28C-1F2A-BB7989F9D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C888137-B4FE-13EB-FEE5-D76F0B30E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E73DCFF-D8F4-9CD7-7C6B-D0AC7FC0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4524-B338-450C-AE1F-1905A65A2C1E}" type="datetimeFigureOut">
              <a:rPr lang="sl-SI" smtClean="0"/>
              <a:t>8. 06. 2023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041B48CE-1D02-9D83-D635-170BFD20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5AF2C982-DAB2-516F-7E0F-8F7CA51E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C75-D441-4900-83C9-4A9452496E8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9657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555A702-C084-F8CC-7FE1-CF3269D6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CB8E91EE-D4B8-D18D-E601-D188192C5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80D05133-CD7B-FBE0-148E-20877BC9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4524-B338-450C-AE1F-1905A65A2C1E}" type="datetimeFigureOut">
              <a:rPr lang="sl-SI" smtClean="0"/>
              <a:t>8. 06. 2023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5D174A34-8083-9342-2225-19C95665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4FE1BC17-3836-D45E-8350-53DBEF09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C75-D441-4900-83C9-4A9452496E8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4296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EEF3120E-C322-805A-7E36-4E8891381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F837149E-9A08-B173-3473-5532076C8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54CFEF00-1452-76BE-24C6-8C93C9D6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4524-B338-450C-AE1F-1905A65A2C1E}" type="datetimeFigureOut">
              <a:rPr lang="sl-SI" smtClean="0"/>
              <a:t>8. 06. 2023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67036AD8-6106-7972-D171-2AB17583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AAC6485E-6D68-7959-3BB1-50F95BB9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C75-D441-4900-83C9-4A9452496E8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794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D7E811F-CDF3-DA3C-8969-AD643E29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CA05EB8-F008-1520-1086-AA5CC77FC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3C16AE26-9081-90B0-7C32-9DCA0F08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4524-B338-450C-AE1F-1905A65A2C1E}" type="datetimeFigureOut">
              <a:rPr lang="sl-SI" smtClean="0"/>
              <a:t>8. 06. 2023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9B0BC6CD-9FAC-BEA7-3696-1E25EC32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F5CE1417-6BA3-EB28-2CD1-24B48559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C75-D441-4900-83C9-4A9452496E8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4079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F49CC4A-CB59-679F-2585-A7473771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0492A012-1F77-9DD8-AF15-6E7B0E17F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26103D2-0A69-C11C-E59C-18B7A2DE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4524-B338-450C-AE1F-1905A65A2C1E}" type="datetimeFigureOut">
              <a:rPr lang="sl-SI" smtClean="0"/>
              <a:t>8. 06. 2023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528742C3-EB18-286A-C14E-782D0C95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A60D2A92-FCEB-AA5C-861B-ECBA0FDE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C75-D441-4900-83C9-4A9452496E8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23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6B9EF0D-4FA9-34A8-B7AB-F792AF9B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1EDCB00-4215-0A19-415B-2B5FB5BF7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FADB37D6-7514-32CD-E1F1-08AD232D0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7B9ED9FB-CD11-004C-9783-B7596273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4524-B338-450C-AE1F-1905A65A2C1E}" type="datetimeFigureOut">
              <a:rPr lang="sl-SI" smtClean="0"/>
              <a:t>8. 06. 2023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CBD2673A-90B3-88AD-1991-7908348C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BC4500C8-E73B-26A2-7EF6-13FD0EC5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C75-D441-4900-83C9-4A9452496E8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975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628988-77C4-E72A-74BF-5A1BB2C95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001F52AA-7A42-EC7B-1F34-E3289EC2F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B879241C-647F-1936-6B95-4EEEEA074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DC9FB476-28F5-8F5C-8C80-374C93B0B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DC2262A9-B448-E0A6-EF29-CE3B0C9FA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A47B8DBA-D390-0DF1-1175-DBBF859E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4524-B338-450C-AE1F-1905A65A2C1E}" type="datetimeFigureOut">
              <a:rPr lang="sl-SI" smtClean="0"/>
              <a:t>8. 06. 2023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9BDAD04C-819B-A79C-F62A-6C9B0B3E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9C2B3414-E477-CBCD-DE93-115620F5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C75-D441-4900-83C9-4A9452496E8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746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F97945D-6620-F76B-E2E0-24A32D03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15B7EBA6-68E3-288B-4DAA-E6711EA8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4524-B338-450C-AE1F-1905A65A2C1E}" type="datetimeFigureOut">
              <a:rPr lang="sl-SI" smtClean="0"/>
              <a:t>8. 06. 2023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3F921012-6EBE-D01B-8F64-69E2D60C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12C2C970-F40A-0ADB-F4D7-93D086C6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C75-D441-4900-83C9-4A9452496E8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1024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6691ED5C-948A-9EE4-E039-912C3280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4524-B338-450C-AE1F-1905A65A2C1E}" type="datetimeFigureOut">
              <a:rPr lang="sl-SI" smtClean="0"/>
              <a:t>8. 06. 2023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7257EC1A-8055-1607-7892-D219AE9A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008AF8B7-FBEA-63FD-5B43-1A96D48D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C75-D441-4900-83C9-4A9452496E8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085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3542FF9-B0D5-A35E-06C0-C3942145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9070E1E-939F-F747-3D6F-975436A03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D01202E4-0F17-7DFE-457E-B212CC450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31BB645F-F2C4-86EC-D9CB-4E0FE529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4524-B338-450C-AE1F-1905A65A2C1E}" type="datetimeFigureOut">
              <a:rPr lang="sl-SI" smtClean="0"/>
              <a:t>8. 06. 2023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0EDE6EC2-AC04-533A-6FB4-91078EA0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BBA01626-8124-A83B-2DC4-8CAD8991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C75-D441-4900-83C9-4A9452496E8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8904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9A329C-2A9B-F5FE-2212-82188368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16FE2F9E-69C7-BC59-DEC1-55D02BDA0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41B925F9-A5C0-B1AA-2A97-1C2A175C6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F27A5955-F51C-4960-E89C-51B7B59D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4524-B338-450C-AE1F-1905A65A2C1E}" type="datetimeFigureOut">
              <a:rPr lang="sl-SI" smtClean="0"/>
              <a:t>8. 06. 2023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0488A3B9-283A-E298-3415-9BC6E8AE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DDB755FE-6319-FDF5-E441-DBA03102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C75-D441-4900-83C9-4A9452496E8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6149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DE50B22A-1F10-8825-9B0D-0D7DA1D1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FD8FC7B1-391E-1D07-7B80-8CDE1E540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58354470-5275-06ED-9908-2F3D7473C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C4524-B338-450C-AE1F-1905A65A2C1E}" type="datetimeFigureOut">
              <a:rPr lang="sl-SI" smtClean="0"/>
              <a:t>8. 06. 2023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67E467F1-7BFF-DC50-D1D8-83DDE2743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DC627CAC-8ABF-388C-B00D-B94EFB00E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81C75-D441-4900-83C9-4A9452496E8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2722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://83.212.82.78:300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://83.212.82.78:300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kotnik 8">
            <a:extLst>
              <a:ext uri="{FF2B5EF4-FFF2-40B4-BE49-F238E27FC236}">
                <a16:creationId xmlns:a16="http://schemas.microsoft.com/office/drawing/2014/main" id="{BA4A4FDA-B500-17D8-F8B9-91783167C857}"/>
              </a:ext>
            </a:extLst>
          </p:cNvPr>
          <p:cNvSpPr>
            <a:spLocks/>
          </p:cNvSpPr>
          <p:nvPr/>
        </p:nvSpPr>
        <p:spPr>
          <a:xfrm rot="19941589">
            <a:off x="-1411656" y="-1095001"/>
            <a:ext cx="6281032" cy="10500814"/>
          </a:xfrm>
          <a:prstGeom prst="rect">
            <a:avLst/>
          </a:prstGeom>
          <a:solidFill>
            <a:srgbClr val="638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F8F23461-8512-447D-B715-E245B52EA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8611" y="2318906"/>
            <a:ext cx="4576538" cy="466970"/>
          </a:xfrm>
        </p:spPr>
        <p:txBody>
          <a:bodyPr>
            <a:normAutofit lnSpcReduction="10000"/>
          </a:bodyPr>
          <a:lstStyle/>
          <a:p>
            <a:pPr algn="r"/>
            <a:r>
              <a:rPr lang="sl-SI" sz="2800" dirty="0">
                <a:latin typeface="Bierstadt" panose="020B0004020202020204" pitchFamily="34" charset="0"/>
              </a:rPr>
              <a:t>Aplikacija za učenje jezikov</a:t>
            </a:r>
          </a:p>
        </p:txBody>
      </p:sp>
      <p:sp>
        <p:nvSpPr>
          <p:cNvPr id="7" name="Pravokotnik 6">
            <a:extLst>
              <a:ext uri="{FF2B5EF4-FFF2-40B4-BE49-F238E27FC236}">
                <a16:creationId xmlns:a16="http://schemas.microsoft.com/office/drawing/2014/main" id="{18950EF1-ABE9-8EF8-769C-0A000DAF1685}"/>
              </a:ext>
            </a:extLst>
          </p:cNvPr>
          <p:cNvSpPr>
            <a:spLocks/>
          </p:cNvSpPr>
          <p:nvPr/>
        </p:nvSpPr>
        <p:spPr>
          <a:xfrm rot="7517920">
            <a:off x="-1146264" y="11889213"/>
            <a:ext cx="12777646" cy="6691999"/>
          </a:xfrm>
          <a:prstGeom prst="rect">
            <a:avLst/>
          </a:prstGeom>
          <a:solidFill>
            <a:srgbClr val="86A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0A8F97D-1E49-6927-74AB-B8E07937D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640" y="772319"/>
            <a:ext cx="6736509" cy="16557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r"/>
            <a:r>
              <a:rPr lang="sl-SI" b="1" dirty="0">
                <a:latin typeface="Bierstadt" panose="020B0004020202020204" pitchFamily="34" charset="0"/>
                <a:cs typeface="Aharoni" panose="02010803020104030203" pitchFamily="2" charset="-79"/>
              </a:rPr>
              <a:t>LINGUALEARN</a:t>
            </a:r>
          </a:p>
        </p:txBody>
      </p:sp>
      <p:pic>
        <p:nvPicPr>
          <p:cNvPr id="11" name="Slika 10" descr="Slika, ki vsebuje besede besedilo, oblačila, grafika, grafično oblikovanje&#10;&#10;Opis je samodejno ustvarjen">
            <a:extLst>
              <a:ext uri="{FF2B5EF4-FFF2-40B4-BE49-F238E27FC236}">
                <a16:creationId xmlns:a16="http://schemas.microsoft.com/office/drawing/2014/main" id="{3C19A5A3-4B63-A9CE-4904-B84C387A6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88" y="3770621"/>
            <a:ext cx="4758972" cy="2974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PoljeZBesedilom 11">
            <a:extLst>
              <a:ext uri="{FF2B5EF4-FFF2-40B4-BE49-F238E27FC236}">
                <a16:creationId xmlns:a16="http://schemas.microsoft.com/office/drawing/2014/main" id="{D72372FD-2547-306B-4C66-B7923E82AB89}"/>
              </a:ext>
            </a:extLst>
          </p:cNvPr>
          <p:cNvSpPr txBox="1"/>
          <p:nvPr/>
        </p:nvSpPr>
        <p:spPr>
          <a:xfrm>
            <a:off x="7004424" y="2785876"/>
            <a:ext cx="409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l-SI" sz="1400" dirty="0">
                <a:latin typeface="Bierstadt" panose="020B0004020202020204" pitchFamily="34" charset="0"/>
              </a:rPr>
              <a:t>Teodor Verhovnik, Miha Plemenitaš, Tjaša Gumilar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F725234-8882-258F-1DC3-5D754A70B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5757" y="280671"/>
            <a:ext cx="5206435" cy="2932430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A01F4124-A79B-2087-857E-012E2DEBB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5959" y="3259335"/>
            <a:ext cx="3286029" cy="4804064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A90B8687-0076-5799-ADDA-1D98CBA2E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5074" y="-2557898"/>
            <a:ext cx="4566300" cy="3255546"/>
          </a:xfrm>
          <a:prstGeom prst="rect">
            <a:avLst/>
          </a:prstGeom>
        </p:spPr>
      </p:pic>
      <p:sp>
        <p:nvSpPr>
          <p:cNvPr id="14" name="PoljeZBesedilom 13">
            <a:extLst>
              <a:ext uri="{FF2B5EF4-FFF2-40B4-BE49-F238E27FC236}">
                <a16:creationId xmlns:a16="http://schemas.microsoft.com/office/drawing/2014/main" id="{8D210C2A-F49D-807C-9CCE-70FAE439680C}"/>
              </a:ext>
            </a:extLst>
          </p:cNvPr>
          <p:cNvSpPr txBox="1"/>
          <p:nvPr/>
        </p:nvSpPr>
        <p:spPr>
          <a:xfrm>
            <a:off x="-4676305" y="-1966972"/>
            <a:ext cx="4365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b="1" dirty="0">
                <a:latin typeface="Bierstadt" panose="020B0004020202020204" pitchFamily="34" charset="0"/>
              </a:rPr>
              <a:t>Uvod v aplikacijo</a:t>
            </a:r>
          </a:p>
        </p:txBody>
      </p:sp>
      <p:sp>
        <p:nvSpPr>
          <p:cNvPr id="16" name="PoljeZBesedilom 15">
            <a:extLst>
              <a:ext uri="{FF2B5EF4-FFF2-40B4-BE49-F238E27FC236}">
                <a16:creationId xmlns:a16="http://schemas.microsoft.com/office/drawing/2014/main" id="{2ABBE9E5-646B-33D7-21D9-0B81B6A10E30}"/>
              </a:ext>
            </a:extLst>
          </p:cNvPr>
          <p:cNvSpPr txBox="1"/>
          <p:nvPr/>
        </p:nvSpPr>
        <p:spPr>
          <a:xfrm>
            <a:off x="-5857312" y="-1228353"/>
            <a:ext cx="307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Registracija in prijava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Profil</a:t>
            </a:r>
          </a:p>
        </p:txBody>
      </p:sp>
    </p:spTree>
    <p:extLst>
      <p:ext uri="{BB962C8B-B14F-4D97-AF65-F5344CB8AC3E}">
        <p14:creationId xmlns:p14="http://schemas.microsoft.com/office/powerpoint/2010/main" val="2158584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kotnik 8">
            <a:extLst>
              <a:ext uri="{FF2B5EF4-FFF2-40B4-BE49-F238E27FC236}">
                <a16:creationId xmlns:a16="http://schemas.microsoft.com/office/drawing/2014/main" id="{BA4A4FDA-B500-17D8-F8B9-91783167C857}"/>
              </a:ext>
            </a:extLst>
          </p:cNvPr>
          <p:cNvSpPr>
            <a:spLocks/>
          </p:cNvSpPr>
          <p:nvPr/>
        </p:nvSpPr>
        <p:spPr>
          <a:xfrm rot="19941589">
            <a:off x="-7373280" y="-10785362"/>
            <a:ext cx="6281032" cy="10500814"/>
          </a:xfrm>
          <a:prstGeom prst="rect">
            <a:avLst/>
          </a:prstGeom>
          <a:solidFill>
            <a:srgbClr val="638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F8F23461-8512-447D-B715-E245B52EA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7152" y="-2502466"/>
            <a:ext cx="4576538" cy="466970"/>
          </a:xfrm>
        </p:spPr>
        <p:txBody>
          <a:bodyPr>
            <a:normAutofit lnSpcReduction="10000"/>
          </a:bodyPr>
          <a:lstStyle/>
          <a:p>
            <a:pPr algn="r"/>
            <a:r>
              <a:rPr lang="sl-SI" sz="2800" dirty="0">
                <a:latin typeface="Bierstadt" panose="020B0004020202020204" pitchFamily="34" charset="0"/>
              </a:rPr>
              <a:t>Aplikacija za učenje jezikov</a:t>
            </a:r>
          </a:p>
        </p:txBody>
      </p:sp>
      <p:sp>
        <p:nvSpPr>
          <p:cNvPr id="7" name="Pravokotnik 6">
            <a:extLst>
              <a:ext uri="{FF2B5EF4-FFF2-40B4-BE49-F238E27FC236}">
                <a16:creationId xmlns:a16="http://schemas.microsoft.com/office/drawing/2014/main" id="{18950EF1-ABE9-8EF8-769C-0A000DAF1685}"/>
              </a:ext>
            </a:extLst>
          </p:cNvPr>
          <p:cNvSpPr>
            <a:spLocks/>
          </p:cNvSpPr>
          <p:nvPr/>
        </p:nvSpPr>
        <p:spPr>
          <a:xfrm rot="7517920">
            <a:off x="1883867" y="268460"/>
            <a:ext cx="12777646" cy="9137059"/>
          </a:xfrm>
          <a:prstGeom prst="rect">
            <a:avLst/>
          </a:prstGeom>
          <a:solidFill>
            <a:srgbClr val="86A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0A8F97D-1E49-6927-74AB-B8E07937D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4255" y="-2502466"/>
            <a:ext cx="6736509" cy="16557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r"/>
            <a:r>
              <a:rPr lang="sl-SI" b="1" dirty="0">
                <a:latin typeface="Bierstadt" panose="020B0004020202020204" pitchFamily="34" charset="0"/>
                <a:cs typeface="Aharoni" panose="02010803020104030203" pitchFamily="2" charset="-79"/>
              </a:rPr>
              <a:t>LINGUALEARN</a:t>
            </a:r>
          </a:p>
        </p:txBody>
      </p:sp>
      <p:pic>
        <p:nvPicPr>
          <p:cNvPr id="11" name="Slika 10" descr="Slika, ki vsebuje besede besedilo, oblačila, grafika, grafično oblikovanje&#10;&#10;Opis je samodejno ustvarjen">
            <a:extLst>
              <a:ext uri="{FF2B5EF4-FFF2-40B4-BE49-F238E27FC236}">
                <a16:creationId xmlns:a16="http://schemas.microsoft.com/office/drawing/2014/main" id="{3C19A5A3-4B63-A9CE-4904-B84C387A6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58374" y="-4265541"/>
            <a:ext cx="4758972" cy="2974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PoljeZBesedilom 11">
            <a:extLst>
              <a:ext uri="{FF2B5EF4-FFF2-40B4-BE49-F238E27FC236}">
                <a16:creationId xmlns:a16="http://schemas.microsoft.com/office/drawing/2014/main" id="{D72372FD-2547-306B-4C66-B7923E82AB89}"/>
              </a:ext>
            </a:extLst>
          </p:cNvPr>
          <p:cNvSpPr txBox="1"/>
          <p:nvPr/>
        </p:nvSpPr>
        <p:spPr>
          <a:xfrm>
            <a:off x="13156612" y="-998914"/>
            <a:ext cx="409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l-SI" sz="1400" dirty="0">
                <a:latin typeface="Bierstadt" panose="020B0004020202020204" pitchFamily="34" charset="0"/>
              </a:rPr>
              <a:t>Teodor Verhovnik, Miha Plemenitaš, Tjaša Gumilar</a:t>
            </a:r>
          </a:p>
        </p:txBody>
      </p:sp>
      <p:sp>
        <p:nvSpPr>
          <p:cNvPr id="20" name="PoljeZBesedilom 19">
            <a:extLst>
              <a:ext uri="{FF2B5EF4-FFF2-40B4-BE49-F238E27FC236}">
                <a16:creationId xmlns:a16="http://schemas.microsoft.com/office/drawing/2014/main" id="{FB11A75A-F5A4-3848-1944-41036F46C78F}"/>
              </a:ext>
            </a:extLst>
          </p:cNvPr>
          <p:cNvSpPr txBox="1"/>
          <p:nvPr/>
        </p:nvSpPr>
        <p:spPr>
          <a:xfrm>
            <a:off x="11405225" y="-4557929"/>
            <a:ext cx="862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b="1" dirty="0">
                <a:latin typeface="Bierstadt" panose="020B0004020202020204" pitchFamily="34" charset="0"/>
              </a:rPr>
              <a:t>Glavne funkcionalnosti (1/2)</a:t>
            </a:r>
          </a:p>
        </p:txBody>
      </p:sp>
      <p:sp>
        <p:nvSpPr>
          <p:cNvPr id="23" name="PoljeZBesedilom 22">
            <a:extLst>
              <a:ext uri="{FF2B5EF4-FFF2-40B4-BE49-F238E27FC236}">
                <a16:creationId xmlns:a16="http://schemas.microsoft.com/office/drawing/2014/main" id="{A2D561BA-E5F6-9649-ED1E-BB55B16D9681}"/>
              </a:ext>
            </a:extLst>
          </p:cNvPr>
          <p:cNvSpPr txBox="1"/>
          <p:nvPr/>
        </p:nvSpPr>
        <p:spPr>
          <a:xfrm>
            <a:off x="12854778" y="-3794025"/>
            <a:ext cx="4126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Izbira jezika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Učenje skozi naloge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Beleženje napredka 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F725234-8882-258F-1DC3-5D754A70B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161" y="0"/>
            <a:ext cx="5206435" cy="2932430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A01F4124-A79B-2087-857E-012E2DEBB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543" y="2170424"/>
            <a:ext cx="3286029" cy="4804064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A90B8687-0076-5799-ADDA-1D98CBA2E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5772" y="3267442"/>
            <a:ext cx="4566300" cy="3255546"/>
          </a:xfrm>
          <a:prstGeom prst="rect">
            <a:avLst/>
          </a:prstGeom>
        </p:spPr>
      </p:pic>
      <p:sp>
        <p:nvSpPr>
          <p:cNvPr id="14" name="PoljeZBesedilom 13">
            <a:extLst>
              <a:ext uri="{FF2B5EF4-FFF2-40B4-BE49-F238E27FC236}">
                <a16:creationId xmlns:a16="http://schemas.microsoft.com/office/drawing/2014/main" id="{8D210C2A-F49D-807C-9CCE-70FAE439680C}"/>
              </a:ext>
            </a:extLst>
          </p:cNvPr>
          <p:cNvSpPr txBox="1"/>
          <p:nvPr/>
        </p:nvSpPr>
        <p:spPr>
          <a:xfrm>
            <a:off x="852372" y="794759"/>
            <a:ext cx="4365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b="1" dirty="0">
                <a:latin typeface="Bierstadt" panose="020B0004020202020204" pitchFamily="34" charset="0"/>
              </a:rPr>
              <a:t>Uvod v aplikacijo</a:t>
            </a:r>
          </a:p>
        </p:txBody>
      </p:sp>
      <p:sp>
        <p:nvSpPr>
          <p:cNvPr id="16" name="PoljeZBesedilom 15">
            <a:extLst>
              <a:ext uri="{FF2B5EF4-FFF2-40B4-BE49-F238E27FC236}">
                <a16:creationId xmlns:a16="http://schemas.microsoft.com/office/drawing/2014/main" id="{2ABBE9E5-646B-33D7-21D9-0B81B6A10E30}"/>
              </a:ext>
            </a:extLst>
          </p:cNvPr>
          <p:cNvSpPr txBox="1"/>
          <p:nvPr/>
        </p:nvSpPr>
        <p:spPr>
          <a:xfrm>
            <a:off x="852370" y="1529234"/>
            <a:ext cx="307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Registracija in prijava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Profil</a:t>
            </a:r>
          </a:p>
        </p:txBody>
      </p:sp>
      <p:sp>
        <p:nvSpPr>
          <p:cNvPr id="18" name="Pravokotnik 17">
            <a:extLst>
              <a:ext uri="{FF2B5EF4-FFF2-40B4-BE49-F238E27FC236}">
                <a16:creationId xmlns:a16="http://schemas.microsoft.com/office/drawing/2014/main" id="{9E060707-53F0-8154-11E1-B610C469FFE4}"/>
              </a:ext>
            </a:extLst>
          </p:cNvPr>
          <p:cNvSpPr/>
          <p:nvPr/>
        </p:nvSpPr>
        <p:spPr>
          <a:xfrm rot="3307268">
            <a:off x="-11979233" y="-11461889"/>
            <a:ext cx="14576113" cy="7912100"/>
          </a:xfrm>
          <a:prstGeom prst="rect">
            <a:avLst/>
          </a:prstGeom>
          <a:solidFill>
            <a:srgbClr val="86A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pic>
        <p:nvPicPr>
          <p:cNvPr id="19" name="Slika 18">
            <a:extLst>
              <a:ext uri="{FF2B5EF4-FFF2-40B4-BE49-F238E27FC236}">
                <a16:creationId xmlns:a16="http://schemas.microsoft.com/office/drawing/2014/main" id="{8DCE7115-C1E6-2C39-6417-C50308DFD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446248" y="-3973154"/>
            <a:ext cx="3615241" cy="2578832"/>
          </a:xfrm>
          <a:prstGeom prst="rect">
            <a:avLst/>
          </a:prstGeom>
        </p:spPr>
      </p:pic>
      <p:pic>
        <p:nvPicPr>
          <p:cNvPr id="21" name="Slika 20">
            <a:extLst>
              <a:ext uri="{FF2B5EF4-FFF2-40B4-BE49-F238E27FC236}">
                <a16:creationId xmlns:a16="http://schemas.microsoft.com/office/drawing/2014/main" id="{384DF7F6-D3AE-8097-4967-8D4F406B92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512346" y="-1312541"/>
            <a:ext cx="3767655" cy="3755461"/>
          </a:xfrm>
          <a:prstGeom prst="rect">
            <a:avLst/>
          </a:prstGeom>
        </p:spPr>
      </p:pic>
      <p:pic>
        <p:nvPicPr>
          <p:cNvPr id="22" name="Slika 21">
            <a:extLst>
              <a:ext uri="{FF2B5EF4-FFF2-40B4-BE49-F238E27FC236}">
                <a16:creationId xmlns:a16="http://schemas.microsoft.com/office/drawing/2014/main" id="{F6070243-2BB9-4414-70A7-6687558A1D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7877070" y="-4004341"/>
            <a:ext cx="3785944" cy="3761558"/>
          </a:xfrm>
          <a:prstGeom prst="rect">
            <a:avLst/>
          </a:prstGeom>
        </p:spPr>
      </p:pic>
      <p:pic>
        <p:nvPicPr>
          <p:cNvPr id="24" name="Slika 23">
            <a:extLst>
              <a:ext uri="{FF2B5EF4-FFF2-40B4-BE49-F238E27FC236}">
                <a16:creationId xmlns:a16="http://schemas.microsoft.com/office/drawing/2014/main" id="{3ED51FFC-EAAD-ECD1-BA7D-A36AEE502E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1323027" y="2291997"/>
            <a:ext cx="3865199" cy="26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76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otnik 6">
            <a:extLst>
              <a:ext uri="{FF2B5EF4-FFF2-40B4-BE49-F238E27FC236}">
                <a16:creationId xmlns:a16="http://schemas.microsoft.com/office/drawing/2014/main" id="{18950EF1-ABE9-8EF8-769C-0A000DAF1685}"/>
              </a:ext>
            </a:extLst>
          </p:cNvPr>
          <p:cNvSpPr>
            <a:spLocks/>
          </p:cNvSpPr>
          <p:nvPr/>
        </p:nvSpPr>
        <p:spPr>
          <a:xfrm rot="7517920">
            <a:off x="-4530543" y="11625879"/>
            <a:ext cx="12777646" cy="9137059"/>
          </a:xfrm>
          <a:prstGeom prst="rect">
            <a:avLst/>
          </a:prstGeom>
          <a:solidFill>
            <a:srgbClr val="86A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0" name="PoljeZBesedilom 19">
            <a:extLst>
              <a:ext uri="{FF2B5EF4-FFF2-40B4-BE49-F238E27FC236}">
                <a16:creationId xmlns:a16="http://schemas.microsoft.com/office/drawing/2014/main" id="{FB11A75A-F5A4-3848-1944-41036F46C78F}"/>
              </a:ext>
            </a:extLst>
          </p:cNvPr>
          <p:cNvSpPr txBox="1"/>
          <p:nvPr/>
        </p:nvSpPr>
        <p:spPr>
          <a:xfrm>
            <a:off x="6339430" y="822549"/>
            <a:ext cx="862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b="1" dirty="0">
                <a:latin typeface="Bierstadt" panose="020B0004020202020204" pitchFamily="34" charset="0"/>
              </a:rPr>
              <a:t>Glavne funkcionalnosti (1/2)</a:t>
            </a:r>
          </a:p>
        </p:txBody>
      </p:sp>
      <p:sp>
        <p:nvSpPr>
          <p:cNvPr id="23" name="PoljeZBesedilom 22">
            <a:extLst>
              <a:ext uri="{FF2B5EF4-FFF2-40B4-BE49-F238E27FC236}">
                <a16:creationId xmlns:a16="http://schemas.microsoft.com/office/drawing/2014/main" id="{A2D561BA-E5F6-9649-ED1E-BB55B16D9681}"/>
              </a:ext>
            </a:extLst>
          </p:cNvPr>
          <p:cNvSpPr txBox="1"/>
          <p:nvPr/>
        </p:nvSpPr>
        <p:spPr>
          <a:xfrm>
            <a:off x="7864582" y="1604116"/>
            <a:ext cx="4126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Izbira jezika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Učenje skozi naloge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Beleženje napredka 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F725234-8882-258F-1DC3-5D754A70B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07" y="9522134"/>
            <a:ext cx="5206435" cy="2932430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A01F4124-A79B-2087-857E-012E2DEBB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132" y="9603388"/>
            <a:ext cx="3286029" cy="4804064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A90B8687-0076-5799-ADDA-1D98CBA2E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99538" y="9603388"/>
            <a:ext cx="4566300" cy="3255546"/>
          </a:xfrm>
          <a:prstGeom prst="rect">
            <a:avLst/>
          </a:prstGeom>
        </p:spPr>
      </p:pic>
      <p:sp>
        <p:nvSpPr>
          <p:cNvPr id="14" name="PoljeZBesedilom 13">
            <a:extLst>
              <a:ext uri="{FF2B5EF4-FFF2-40B4-BE49-F238E27FC236}">
                <a16:creationId xmlns:a16="http://schemas.microsoft.com/office/drawing/2014/main" id="{8D210C2A-F49D-807C-9CCE-70FAE439680C}"/>
              </a:ext>
            </a:extLst>
          </p:cNvPr>
          <p:cNvSpPr txBox="1"/>
          <p:nvPr/>
        </p:nvSpPr>
        <p:spPr>
          <a:xfrm>
            <a:off x="8832292" y="10155357"/>
            <a:ext cx="4365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b="1" dirty="0">
                <a:latin typeface="Bierstadt" panose="020B0004020202020204" pitchFamily="34" charset="0"/>
              </a:rPr>
              <a:t>Uvod v aplikacijo</a:t>
            </a:r>
          </a:p>
        </p:txBody>
      </p:sp>
      <p:sp>
        <p:nvSpPr>
          <p:cNvPr id="16" name="PoljeZBesedilom 15">
            <a:extLst>
              <a:ext uri="{FF2B5EF4-FFF2-40B4-BE49-F238E27FC236}">
                <a16:creationId xmlns:a16="http://schemas.microsoft.com/office/drawing/2014/main" id="{2ABBE9E5-646B-33D7-21D9-0B81B6A10E30}"/>
              </a:ext>
            </a:extLst>
          </p:cNvPr>
          <p:cNvSpPr txBox="1"/>
          <p:nvPr/>
        </p:nvSpPr>
        <p:spPr>
          <a:xfrm>
            <a:off x="9270753" y="11231161"/>
            <a:ext cx="307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Registracija in prijava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Profil</a:t>
            </a:r>
          </a:p>
        </p:txBody>
      </p:sp>
      <p:sp>
        <p:nvSpPr>
          <p:cNvPr id="18" name="Pravokotnik 17">
            <a:extLst>
              <a:ext uri="{FF2B5EF4-FFF2-40B4-BE49-F238E27FC236}">
                <a16:creationId xmlns:a16="http://schemas.microsoft.com/office/drawing/2014/main" id="{9E060707-53F0-8154-11E1-B610C469FFE4}"/>
              </a:ext>
            </a:extLst>
          </p:cNvPr>
          <p:cNvSpPr/>
          <p:nvPr/>
        </p:nvSpPr>
        <p:spPr>
          <a:xfrm rot="3137237">
            <a:off x="-3764833" y="651738"/>
            <a:ext cx="14576113" cy="8486953"/>
          </a:xfrm>
          <a:prstGeom prst="rect">
            <a:avLst/>
          </a:prstGeom>
          <a:solidFill>
            <a:srgbClr val="86A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pic>
        <p:nvPicPr>
          <p:cNvPr id="19" name="Slika 18">
            <a:extLst>
              <a:ext uri="{FF2B5EF4-FFF2-40B4-BE49-F238E27FC236}">
                <a16:creationId xmlns:a16="http://schemas.microsoft.com/office/drawing/2014/main" id="{8DCE7115-C1E6-2C39-6417-C50308DFD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7917" y="-119656"/>
            <a:ext cx="3615241" cy="2578832"/>
          </a:xfrm>
          <a:prstGeom prst="rect">
            <a:avLst/>
          </a:prstGeom>
        </p:spPr>
      </p:pic>
      <p:pic>
        <p:nvPicPr>
          <p:cNvPr id="21" name="Slika 20">
            <a:extLst>
              <a:ext uri="{FF2B5EF4-FFF2-40B4-BE49-F238E27FC236}">
                <a16:creationId xmlns:a16="http://schemas.microsoft.com/office/drawing/2014/main" id="{384DF7F6-D3AE-8097-4967-8D4F406B92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348" y="1821719"/>
            <a:ext cx="3767655" cy="3755461"/>
          </a:xfrm>
          <a:prstGeom prst="rect">
            <a:avLst/>
          </a:prstGeom>
        </p:spPr>
      </p:pic>
      <p:pic>
        <p:nvPicPr>
          <p:cNvPr id="22" name="Slika 21">
            <a:extLst>
              <a:ext uri="{FF2B5EF4-FFF2-40B4-BE49-F238E27FC236}">
                <a16:creationId xmlns:a16="http://schemas.microsoft.com/office/drawing/2014/main" id="{F6070243-2BB9-4414-70A7-6687558A1D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8324" y="2391122"/>
            <a:ext cx="3785944" cy="3761558"/>
          </a:xfrm>
          <a:prstGeom prst="rect">
            <a:avLst/>
          </a:prstGeom>
        </p:spPr>
      </p:pic>
      <p:pic>
        <p:nvPicPr>
          <p:cNvPr id="24" name="Slika 23">
            <a:extLst>
              <a:ext uri="{FF2B5EF4-FFF2-40B4-BE49-F238E27FC236}">
                <a16:creationId xmlns:a16="http://schemas.microsoft.com/office/drawing/2014/main" id="{3ED51FFC-EAAD-ECD1-BA7D-A36AEE502E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5410" y="4533260"/>
            <a:ext cx="3865199" cy="2603218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27BF0A34-3FE5-55A4-5FA1-08D8BE0EAE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49995" y="345445"/>
            <a:ext cx="4218798" cy="2627604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C0732F70-8C2D-2643-7E3C-1371D26FE7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66963" y="2691685"/>
            <a:ext cx="3828620" cy="3968840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DE3D2F62-EFFA-F94A-71BE-702D12C60A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93916" y="-2108327"/>
            <a:ext cx="3237257" cy="4157832"/>
          </a:xfrm>
          <a:prstGeom prst="rect">
            <a:avLst/>
          </a:prstGeom>
        </p:spPr>
      </p:pic>
      <p:sp>
        <p:nvSpPr>
          <p:cNvPr id="17" name="PoljeZBesedilom 16">
            <a:extLst>
              <a:ext uri="{FF2B5EF4-FFF2-40B4-BE49-F238E27FC236}">
                <a16:creationId xmlns:a16="http://schemas.microsoft.com/office/drawing/2014/main" id="{6DFCBA9B-EA87-8665-806D-7CC4AF3F5357}"/>
              </a:ext>
            </a:extLst>
          </p:cNvPr>
          <p:cNvSpPr txBox="1"/>
          <p:nvPr/>
        </p:nvSpPr>
        <p:spPr>
          <a:xfrm>
            <a:off x="-9526994" y="463710"/>
            <a:ext cx="6248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b="1" dirty="0">
                <a:latin typeface="Bierstadt" panose="020B0004020202020204" pitchFamily="34" charset="0"/>
              </a:rPr>
              <a:t>Glavne funkcionalnosti (2/2)</a:t>
            </a:r>
          </a:p>
        </p:txBody>
      </p:sp>
      <p:sp>
        <p:nvSpPr>
          <p:cNvPr id="25" name="PoljeZBesedilom 24">
            <a:extLst>
              <a:ext uri="{FF2B5EF4-FFF2-40B4-BE49-F238E27FC236}">
                <a16:creationId xmlns:a16="http://schemas.microsoft.com/office/drawing/2014/main" id="{26F97724-BD14-3814-20B8-2A9833FF332B}"/>
              </a:ext>
            </a:extLst>
          </p:cNvPr>
          <p:cNvSpPr txBox="1"/>
          <p:nvPr/>
        </p:nvSpPr>
        <p:spPr>
          <a:xfrm>
            <a:off x="-8906668" y="1236635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Vodilna lestvica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Pregled naučenih besed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Klepet z ostalimi uporabniki</a:t>
            </a:r>
          </a:p>
        </p:txBody>
      </p:sp>
      <p:sp>
        <p:nvSpPr>
          <p:cNvPr id="27" name="PoljeZBesedilom 26">
            <a:extLst>
              <a:ext uri="{FF2B5EF4-FFF2-40B4-BE49-F238E27FC236}">
                <a16:creationId xmlns:a16="http://schemas.microsoft.com/office/drawing/2014/main" id="{A7A6FA73-8668-9871-8B57-522FD1ADEB1E}"/>
              </a:ext>
            </a:extLst>
          </p:cNvPr>
          <p:cNvSpPr txBox="1"/>
          <p:nvPr/>
        </p:nvSpPr>
        <p:spPr>
          <a:xfrm>
            <a:off x="-8865297" y="2440448"/>
            <a:ext cx="454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b="1" dirty="0">
                <a:latin typeface="Bierstadt" panose="020B0004020202020204" pitchFamily="34" charset="0"/>
              </a:rPr>
              <a:t>Povezava do aplikacije</a:t>
            </a:r>
          </a:p>
        </p:txBody>
      </p:sp>
      <p:sp>
        <p:nvSpPr>
          <p:cNvPr id="28" name="PoljeZBesedilom 27">
            <a:extLst>
              <a:ext uri="{FF2B5EF4-FFF2-40B4-BE49-F238E27FC236}">
                <a16:creationId xmlns:a16="http://schemas.microsoft.com/office/drawing/2014/main" id="{E1D11EED-707D-DE31-B798-4F3C3C052493}"/>
              </a:ext>
            </a:extLst>
          </p:cNvPr>
          <p:cNvSpPr txBox="1"/>
          <p:nvPr/>
        </p:nvSpPr>
        <p:spPr>
          <a:xfrm>
            <a:off x="-8811215" y="2903728"/>
            <a:ext cx="5040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  <a:hlinkClick r:id="rId12"/>
              </a:rPr>
              <a:t>http://83.212.82.78:3002/</a:t>
            </a:r>
            <a:endParaRPr lang="sl-SI" sz="2000" dirty="0"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92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oljeZBesedilom 19">
            <a:extLst>
              <a:ext uri="{FF2B5EF4-FFF2-40B4-BE49-F238E27FC236}">
                <a16:creationId xmlns:a16="http://schemas.microsoft.com/office/drawing/2014/main" id="{FB11A75A-F5A4-3848-1944-41036F46C78F}"/>
              </a:ext>
            </a:extLst>
          </p:cNvPr>
          <p:cNvSpPr txBox="1"/>
          <p:nvPr/>
        </p:nvSpPr>
        <p:spPr>
          <a:xfrm>
            <a:off x="10531186" y="-2876146"/>
            <a:ext cx="862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b="1" dirty="0">
                <a:latin typeface="Bierstadt" panose="020B0004020202020204" pitchFamily="34" charset="0"/>
              </a:rPr>
              <a:t>Glavne funkcionalnosti (1/2)</a:t>
            </a:r>
          </a:p>
        </p:txBody>
      </p:sp>
      <p:sp>
        <p:nvSpPr>
          <p:cNvPr id="23" name="PoljeZBesedilom 22">
            <a:extLst>
              <a:ext uri="{FF2B5EF4-FFF2-40B4-BE49-F238E27FC236}">
                <a16:creationId xmlns:a16="http://schemas.microsoft.com/office/drawing/2014/main" id="{A2D561BA-E5F6-9649-ED1E-BB55B16D9681}"/>
              </a:ext>
            </a:extLst>
          </p:cNvPr>
          <p:cNvSpPr txBox="1"/>
          <p:nvPr/>
        </p:nvSpPr>
        <p:spPr>
          <a:xfrm>
            <a:off x="11286960" y="-2854460"/>
            <a:ext cx="4126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Izbira jezika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Učenje skozi naloge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Beleženje napredka </a:t>
            </a:r>
          </a:p>
        </p:txBody>
      </p:sp>
      <p:sp>
        <p:nvSpPr>
          <p:cNvPr id="18" name="Pravokotnik 17">
            <a:extLst>
              <a:ext uri="{FF2B5EF4-FFF2-40B4-BE49-F238E27FC236}">
                <a16:creationId xmlns:a16="http://schemas.microsoft.com/office/drawing/2014/main" id="{9E060707-53F0-8154-11E1-B610C469FFE4}"/>
              </a:ext>
            </a:extLst>
          </p:cNvPr>
          <p:cNvSpPr/>
          <p:nvPr/>
        </p:nvSpPr>
        <p:spPr>
          <a:xfrm rot="7627866">
            <a:off x="1393882" y="450912"/>
            <a:ext cx="14576113" cy="8486953"/>
          </a:xfrm>
          <a:prstGeom prst="rect">
            <a:avLst/>
          </a:prstGeom>
          <a:solidFill>
            <a:srgbClr val="86A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pic>
        <p:nvPicPr>
          <p:cNvPr id="19" name="Slika 18">
            <a:extLst>
              <a:ext uri="{FF2B5EF4-FFF2-40B4-BE49-F238E27FC236}">
                <a16:creationId xmlns:a16="http://schemas.microsoft.com/office/drawing/2014/main" id="{8DCE7115-C1E6-2C39-6417-C50308DFD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16273" y="-1093575"/>
            <a:ext cx="3615241" cy="2578832"/>
          </a:xfrm>
          <a:prstGeom prst="rect">
            <a:avLst/>
          </a:prstGeom>
        </p:spPr>
      </p:pic>
      <p:pic>
        <p:nvPicPr>
          <p:cNvPr id="21" name="Slika 20">
            <a:extLst>
              <a:ext uri="{FF2B5EF4-FFF2-40B4-BE49-F238E27FC236}">
                <a16:creationId xmlns:a16="http://schemas.microsoft.com/office/drawing/2014/main" id="{384DF7F6-D3AE-8097-4967-8D4F406B9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18535" y="374567"/>
            <a:ext cx="3767655" cy="3755461"/>
          </a:xfrm>
          <a:prstGeom prst="rect">
            <a:avLst/>
          </a:prstGeom>
        </p:spPr>
      </p:pic>
      <p:pic>
        <p:nvPicPr>
          <p:cNvPr id="22" name="Slika 21">
            <a:extLst>
              <a:ext uri="{FF2B5EF4-FFF2-40B4-BE49-F238E27FC236}">
                <a16:creationId xmlns:a16="http://schemas.microsoft.com/office/drawing/2014/main" id="{F6070243-2BB9-4414-70A7-6687558A1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099975" y="2532162"/>
            <a:ext cx="3785944" cy="3761558"/>
          </a:xfrm>
          <a:prstGeom prst="rect">
            <a:avLst/>
          </a:prstGeom>
        </p:spPr>
      </p:pic>
      <p:pic>
        <p:nvPicPr>
          <p:cNvPr id="24" name="Slika 23">
            <a:extLst>
              <a:ext uri="{FF2B5EF4-FFF2-40B4-BE49-F238E27FC236}">
                <a16:creationId xmlns:a16="http://schemas.microsoft.com/office/drawing/2014/main" id="{3ED51FFC-EAAD-ECD1-BA7D-A36AEE502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450635" y="3572199"/>
            <a:ext cx="3865199" cy="2603218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27BF0A34-3FE5-55A4-5FA1-08D8BE0EA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1971" y="-43675"/>
            <a:ext cx="4512505" cy="2810534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C0732F70-8C2D-2643-7E3C-1371D26FE7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9780" y="2766859"/>
            <a:ext cx="3991674" cy="4137866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DE3D2F62-EFFA-F94A-71BE-702D12C60A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1758" y="2457836"/>
            <a:ext cx="3413324" cy="4383967"/>
          </a:xfrm>
          <a:prstGeom prst="rect">
            <a:avLst/>
          </a:prstGeom>
        </p:spPr>
      </p:pic>
      <p:sp>
        <p:nvSpPr>
          <p:cNvPr id="17" name="PoljeZBesedilom 16">
            <a:extLst>
              <a:ext uri="{FF2B5EF4-FFF2-40B4-BE49-F238E27FC236}">
                <a16:creationId xmlns:a16="http://schemas.microsoft.com/office/drawing/2014/main" id="{6DFCBA9B-EA87-8665-806D-7CC4AF3F5357}"/>
              </a:ext>
            </a:extLst>
          </p:cNvPr>
          <p:cNvSpPr txBox="1"/>
          <p:nvPr/>
        </p:nvSpPr>
        <p:spPr>
          <a:xfrm>
            <a:off x="368490" y="889435"/>
            <a:ext cx="6248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b="1" dirty="0">
                <a:latin typeface="Bierstadt" panose="020B0004020202020204" pitchFamily="34" charset="0"/>
              </a:rPr>
              <a:t>Glavne funkcionalnosti (2/2)</a:t>
            </a:r>
          </a:p>
        </p:txBody>
      </p:sp>
      <p:sp>
        <p:nvSpPr>
          <p:cNvPr id="25" name="PoljeZBesedilom 24">
            <a:extLst>
              <a:ext uri="{FF2B5EF4-FFF2-40B4-BE49-F238E27FC236}">
                <a16:creationId xmlns:a16="http://schemas.microsoft.com/office/drawing/2014/main" id="{26F97724-BD14-3814-20B8-2A9833FF332B}"/>
              </a:ext>
            </a:extLst>
          </p:cNvPr>
          <p:cNvSpPr txBox="1"/>
          <p:nvPr/>
        </p:nvSpPr>
        <p:spPr>
          <a:xfrm>
            <a:off x="447524" y="1655681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Vodilna lestvica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Pregled naučenih besed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Klepet z ostalimi uporabniki</a:t>
            </a:r>
          </a:p>
        </p:txBody>
      </p:sp>
      <p:sp>
        <p:nvSpPr>
          <p:cNvPr id="27" name="PoljeZBesedilom 26">
            <a:extLst>
              <a:ext uri="{FF2B5EF4-FFF2-40B4-BE49-F238E27FC236}">
                <a16:creationId xmlns:a16="http://schemas.microsoft.com/office/drawing/2014/main" id="{5BF85FB2-A50A-7B52-DE56-693E88B4DF9C}"/>
              </a:ext>
            </a:extLst>
          </p:cNvPr>
          <p:cNvSpPr txBox="1"/>
          <p:nvPr/>
        </p:nvSpPr>
        <p:spPr>
          <a:xfrm>
            <a:off x="454157" y="3627249"/>
            <a:ext cx="5040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  <a:hlinkClick r:id="rId9"/>
              </a:rPr>
              <a:t>http://83.212.82.78:3002/</a:t>
            </a:r>
            <a:endParaRPr lang="sl-SI" sz="2000" dirty="0">
              <a:latin typeface="Bierstadt" panose="020B0004020202020204" pitchFamily="34" charset="0"/>
            </a:endParaRPr>
          </a:p>
        </p:txBody>
      </p:sp>
      <p:sp>
        <p:nvSpPr>
          <p:cNvPr id="28" name="PoljeZBesedilom 27">
            <a:extLst>
              <a:ext uri="{FF2B5EF4-FFF2-40B4-BE49-F238E27FC236}">
                <a16:creationId xmlns:a16="http://schemas.microsoft.com/office/drawing/2014/main" id="{C40912A0-A35B-D090-48E5-43FFF6062718}"/>
              </a:ext>
            </a:extLst>
          </p:cNvPr>
          <p:cNvSpPr txBox="1"/>
          <p:nvPr/>
        </p:nvSpPr>
        <p:spPr>
          <a:xfrm>
            <a:off x="368490" y="3049269"/>
            <a:ext cx="454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b="1" dirty="0">
                <a:latin typeface="Bierstadt" panose="020B0004020202020204" pitchFamily="34" charset="0"/>
              </a:rPr>
              <a:t>Povezava do aplikacije</a:t>
            </a:r>
          </a:p>
        </p:txBody>
      </p:sp>
    </p:spTree>
    <p:extLst>
      <p:ext uri="{BB962C8B-B14F-4D97-AF65-F5344CB8AC3E}">
        <p14:creationId xmlns:p14="http://schemas.microsoft.com/office/powerpoint/2010/main" val="51581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125</Words>
  <Application>Microsoft Office PowerPoint</Application>
  <PresentationFormat>Širokozaslonsko</PresentationFormat>
  <Paragraphs>39</Paragraphs>
  <Slides>4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4</vt:i4>
      </vt:variant>
    </vt:vector>
  </HeadingPairs>
  <TitlesOfParts>
    <vt:vector size="9" baseType="lpstr">
      <vt:lpstr>Arial</vt:lpstr>
      <vt:lpstr>Bierstadt</vt:lpstr>
      <vt:lpstr>Calibri</vt:lpstr>
      <vt:lpstr>Calibri Light</vt:lpstr>
      <vt:lpstr>Officeova tema</vt:lpstr>
      <vt:lpstr>LINGUALEARN</vt:lpstr>
      <vt:lpstr>LINGUALEARN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LINGUALEARN</dc:title>
  <dc:creator>Tjaša Gumilar</dc:creator>
  <cp:lastModifiedBy>Tjaša Gumilar</cp:lastModifiedBy>
  <cp:revision>12</cp:revision>
  <dcterms:created xsi:type="dcterms:W3CDTF">2023-06-07T22:53:15Z</dcterms:created>
  <dcterms:modified xsi:type="dcterms:W3CDTF">2023-06-08T15:11:45Z</dcterms:modified>
</cp:coreProperties>
</file>