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89FA"/>
    <a:srgbClr val="86A4FD"/>
    <a:srgbClr val="4652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80" autoAdjust="0"/>
    <p:restoredTop sz="94660"/>
  </p:normalViewPr>
  <p:slideViewPr>
    <p:cSldViewPr snapToGrid="0">
      <p:cViewPr>
        <p:scale>
          <a:sx n="93" d="100"/>
          <a:sy n="93" d="100"/>
        </p:scale>
        <p:origin x="1236" y="435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B2D41D6-900E-D28C-1F2A-BB7989F9D8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CC888137-B4FE-13EB-FEE5-D76F0B30E3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/>
              <a:t>Kliknite, če želite urediti slog podnaslova matrice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1E73DCFF-D8F4-9CD7-7C6B-D0AC7FC08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C4524-B338-450C-AE1F-1905A65A2C1E}" type="datetimeFigureOut">
              <a:rPr lang="sl-SI" smtClean="0"/>
              <a:t>8. 06. 2023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041B48CE-1D02-9D83-D635-170BFD206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5AF2C982-DAB2-516F-7E0F-8F7CA51EC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1C75-D441-4900-83C9-4A9452496E8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396573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555A702-C084-F8CC-7FE1-CF3269D6B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navpičnega besedila 2">
            <a:extLst>
              <a:ext uri="{FF2B5EF4-FFF2-40B4-BE49-F238E27FC236}">
                <a16:creationId xmlns:a16="http://schemas.microsoft.com/office/drawing/2014/main" id="{CB8E91EE-D4B8-D18D-E601-D188192C5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80D05133-CD7B-FBE0-148E-20877BC96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C4524-B338-450C-AE1F-1905A65A2C1E}" type="datetimeFigureOut">
              <a:rPr lang="sl-SI" smtClean="0"/>
              <a:t>8. 06. 2023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5D174A34-8083-9342-2225-19C956659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4FE1BC17-3836-D45E-8350-53DBEF098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1C75-D441-4900-83C9-4A9452496E8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042967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>
            <a:extLst>
              <a:ext uri="{FF2B5EF4-FFF2-40B4-BE49-F238E27FC236}">
                <a16:creationId xmlns:a16="http://schemas.microsoft.com/office/drawing/2014/main" id="{EEF3120E-C322-805A-7E36-4E8891381B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navpičnega besedila 2">
            <a:extLst>
              <a:ext uri="{FF2B5EF4-FFF2-40B4-BE49-F238E27FC236}">
                <a16:creationId xmlns:a16="http://schemas.microsoft.com/office/drawing/2014/main" id="{F837149E-9A08-B173-3473-5532076C8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54CFEF00-1452-76BE-24C6-8C93C9D66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C4524-B338-450C-AE1F-1905A65A2C1E}" type="datetimeFigureOut">
              <a:rPr lang="sl-SI" smtClean="0"/>
              <a:t>8. 06. 2023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67036AD8-6106-7972-D171-2AB17583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AAC6485E-6D68-7959-3BB1-50F95BB9C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1C75-D441-4900-83C9-4A9452496E8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07942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D7E811F-CDF3-DA3C-8969-AD643E299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9CA05EB8-F008-1520-1086-AA5CC77FC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3C16AE26-9081-90B0-7C32-9DCA0F081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C4524-B338-450C-AE1F-1905A65A2C1E}" type="datetimeFigureOut">
              <a:rPr lang="sl-SI" smtClean="0"/>
              <a:t>8. 06. 2023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9B0BC6CD-9FAC-BEA7-3696-1E25EC322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F5CE1417-6BA3-EB28-2CD1-24B48559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1C75-D441-4900-83C9-4A9452496E8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640793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F49CC4A-CB59-679F-2585-A7473771B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0492A012-1F77-9DD8-AF15-6E7B0E17F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D26103D2-0A69-C11C-E59C-18B7A2DE5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C4524-B338-450C-AE1F-1905A65A2C1E}" type="datetimeFigureOut">
              <a:rPr lang="sl-SI" smtClean="0"/>
              <a:t>8. 06. 2023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528742C3-EB18-286A-C14E-782D0C956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A60D2A92-FCEB-AA5C-861B-ECBA0FDE7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1C75-D441-4900-83C9-4A9452496E8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5239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6B9EF0D-4FA9-34A8-B7AB-F792AF9B3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D1EDCB00-4215-0A19-415B-2B5FB5BF77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vsebine 3">
            <a:extLst>
              <a:ext uri="{FF2B5EF4-FFF2-40B4-BE49-F238E27FC236}">
                <a16:creationId xmlns:a16="http://schemas.microsoft.com/office/drawing/2014/main" id="{FADB37D6-7514-32CD-E1F1-08AD232D0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7B9ED9FB-CD11-004C-9783-B75962739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C4524-B338-450C-AE1F-1905A65A2C1E}" type="datetimeFigureOut">
              <a:rPr lang="sl-SI" smtClean="0"/>
              <a:t>8. 06. 2023</a:t>
            </a:fld>
            <a:endParaRPr lang="sl-SI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CBD2673A-90B3-88AD-1991-7908348C7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BC4500C8-E73B-26A2-7EF6-13FD0EC53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1C75-D441-4900-83C9-4A9452496E8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497539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E628988-77C4-E72A-74BF-5A1BB2C95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001F52AA-7A42-EC7B-1F34-E3289EC2F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Označba mesta vsebine 3">
            <a:extLst>
              <a:ext uri="{FF2B5EF4-FFF2-40B4-BE49-F238E27FC236}">
                <a16:creationId xmlns:a16="http://schemas.microsoft.com/office/drawing/2014/main" id="{B879241C-647F-1936-6B95-4EEEEA074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5" name="Označba mesta besedila 4">
            <a:extLst>
              <a:ext uri="{FF2B5EF4-FFF2-40B4-BE49-F238E27FC236}">
                <a16:creationId xmlns:a16="http://schemas.microsoft.com/office/drawing/2014/main" id="{DC9FB476-28F5-8F5C-8C80-374C93B0B8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6" name="Označba mesta vsebine 5">
            <a:extLst>
              <a:ext uri="{FF2B5EF4-FFF2-40B4-BE49-F238E27FC236}">
                <a16:creationId xmlns:a16="http://schemas.microsoft.com/office/drawing/2014/main" id="{DC2262A9-B448-E0A6-EF29-CE3B0C9FA5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7" name="Označba mesta datuma 6">
            <a:extLst>
              <a:ext uri="{FF2B5EF4-FFF2-40B4-BE49-F238E27FC236}">
                <a16:creationId xmlns:a16="http://schemas.microsoft.com/office/drawing/2014/main" id="{A47B8DBA-D390-0DF1-1175-DBBF859EB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C4524-B338-450C-AE1F-1905A65A2C1E}" type="datetimeFigureOut">
              <a:rPr lang="sl-SI" smtClean="0"/>
              <a:t>8. 06. 2023</a:t>
            </a:fld>
            <a:endParaRPr lang="sl-SI"/>
          </a:p>
        </p:txBody>
      </p:sp>
      <p:sp>
        <p:nvSpPr>
          <p:cNvPr id="8" name="Označba mesta noge 7">
            <a:extLst>
              <a:ext uri="{FF2B5EF4-FFF2-40B4-BE49-F238E27FC236}">
                <a16:creationId xmlns:a16="http://schemas.microsoft.com/office/drawing/2014/main" id="{9BDAD04C-819B-A79C-F62A-6C9B0B3E7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Označba mesta številke diapozitiva 8">
            <a:extLst>
              <a:ext uri="{FF2B5EF4-FFF2-40B4-BE49-F238E27FC236}">
                <a16:creationId xmlns:a16="http://schemas.microsoft.com/office/drawing/2014/main" id="{9C2B3414-E477-CBCD-DE93-115620F54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1C75-D441-4900-83C9-4A9452496E8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27466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F97945D-6620-F76B-E2E0-24A32D03D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datuma 2">
            <a:extLst>
              <a:ext uri="{FF2B5EF4-FFF2-40B4-BE49-F238E27FC236}">
                <a16:creationId xmlns:a16="http://schemas.microsoft.com/office/drawing/2014/main" id="{15B7EBA6-68E3-288B-4DAA-E6711EA8D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C4524-B338-450C-AE1F-1905A65A2C1E}" type="datetimeFigureOut">
              <a:rPr lang="sl-SI" smtClean="0"/>
              <a:t>8. 06. 2023</a:t>
            </a:fld>
            <a:endParaRPr lang="sl-SI"/>
          </a:p>
        </p:txBody>
      </p:sp>
      <p:sp>
        <p:nvSpPr>
          <p:cNvPr id="4" name="Označba mesta noge 3">
            <a:extLst>
              <a:ext uri="{FF2B5EF4-FFF2-40B4-BE49-F238E27FC236}">
                <a16:creationId xmlns:a16="http://schemas.microsoft.com/office/drawing/2014/main" id="{3F921012-6EBE-D01B-8F64-69E2D60CC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Označba mesta številke diapozitiva 4">
            <a:extLst>
              <a:ext uri="{FF2B5EF4-FFF2-40B4-BE49-F238E27FC236}">
                <a16:creationId xmlns:a16="http://schemas.microsoft.com/office/drawing/2014/main" id="{12C2C970-F40A-0ADB-F4D7-93D086C62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1C75-D441-4900-83C9-4A9452496E8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810245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datuma 1">
            <a:extLst>
              <a:ext uri="{FF2B5EF4-FFF2-40B4-BE49-F238E27FC236}">
                <a16:creationId xmlns:a16="http://schemas.microsoft.com/office/drawing/2014/main" id="{6691ED5C-948A-9EE4-E039-912C32803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C4524-B338-450C-AE1F-1905A65A2C1E}" type="datetimeFigureOut">
              <a:rPr lang="sl-SI" smtClean="0"/>
              <a:t>8. 06. 2023</a:t>
            </a:fld>
            <a:endParaRPr lang="sl-SI"/>
          </a:p>
        </p:txBody>
      </p:sp>
      <p:sp>
        <p:nvSpPr>
          <p:cNvPr id="3" name="Označba mesta noge 2">
            <a:extLst>
              <a:ext uri="{FF2B5EF4-FFF2-40B4-BE49-F238E27FC236}">
                <a16:creationId xmlns:a16="http://schemas.microsoft.com/office/drawing/2014/main" id="{7257EC1A-8055-1607-7892-D219AE9A9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Označba mesta številke diapozitiva 3">
            <a:extLst>
              <a:ext uri="{FF2B5EF4-FFF2-40B4-BE49-F238E27FC236}">
                <a16:creationId xmlns:a16="http://schemas.microsoft.com/office/drawing/2014/main" id="{008AF8B7-FBEA-63FD-5B43-1A96D48DF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1C75-D441-4900-83C9-4A9452496E8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60853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3542FF9-B0D5-A35E-06C0-C3942145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69070E1E-939F-F747-3D6F-975436A03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besedila 3">
            <a:extLst>
              <a:ext uri="{FF2B5EF4-FFF2-40B4-BE49-F238E27FC236}">
                <a16:creationId xmlns:a16="http://schemas.microsoft.com/office/drawing/2014/main" id="{D01202E4-0F17-7DFE-457E-B212CC450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31BB645F-F2C4-86EC-D9CB-4E0FE5299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C4524-B338-450C-AE1F-1905A65A2C1E}" type="datetimeFigureOut">
              <a:rPr lang="sl-SI" smtClean="0"/>
              <a:t>8. 06. 2023</a:t>
            </a:fld>
            <a:endParaRPr lang="sl-SI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0EDE6EC2-AC04-533A-6FB4-91078EA00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BBA01626-8124-A83B-2DC4-8CAD89914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1C75-D441-4900-83C9-4A9452496E8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189045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B9A329C-2A9B-F5FE-2212-821883682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slike 2">
            <a:extLst>
              <a:ext uri="{FF2B5EF4-FFF2-40B4-BE49-F238E27FC236}">
                <a16:creationId xmlns:a16="http://schemas.microsoft.com/office/drawing/2014/main" id="{16FE2F9E-69C7-BC59-DEC1-55D02BDA0C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Označba mesta besedila 3">
            <a:extLst>
              <a:ext uri="{FF2B5EF4-FFF2-40B4-BE49-F238E27FC236}">
                <a16:creationId xmlns:a16="http://schemas.microsoft.com/office/drawing/2014/main" id="{41B925F9-A5C0-B1AA-2A97-1C2A175C6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F27A5955-F51C-4960-E89C-51B7B59D7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C4524-B338-450C-AE1F-1905A65A2C1E}" type="datetimeFigureOut">
              <a:rPr lang="sl-SI" smtClean="0"/>
              <a:t>8. 06. 2023</a:t>
            </a:fld>
            <a:endParaRPr lang="sl-SI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0488A3B9-283A-E298-3415-9BC6E8AEA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DDB755FE-6319-FDF5-E441-DBA03102B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1C75-D441-4900-83C9-4A9452496E8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361496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naslova 1">
            <a:extLst>
              <a:ext uri="{FF2B5EF4-FFF2-40B4-BE49-F238E27FC236}">
                <a16:creationId xmlns:a16="http://schemas.microsoft.com/office/drawing/2014/main" id="{DE50B22A-1F10-8825-9B0D-0D7DA1D11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FD8FC7B1-391E-1D07-7B80-8CDE1E540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58354470-5275-06ED-9908-2F3D7473CE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C4524-B338-450C-AE1F-1905A65A2C1E}" type="datetimeFigureOut">
              <a:rPr lang="sl-SI" smtClean="0"/>
              <a:t>8. 06. 2023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67E467F1-7BFF-DC50-D1D8-83DDE2743E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DC627CAC-8ABF-388C-B00D-B94EFB00E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81C75-D441-4900-83C9-4A9452496E8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12722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hyperlink" Target="http://83.212.82.78:3002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hyperlink" Target="http://83.212.82.78:3002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avokotnik 8">
            <a:extLst>
              <a:ext uri="{FF2B5EF4-FFF2-40B4-BE49-F238E27FC236}">
                <a16:creationId xmlns:a16="http://schemas.microsoft.com/office/drawing/2014/main" id="{BA4A4FDA-B500-17D8-F8B9-91783167C857}"/>
              </a:ext>
            </a:extLst>
          </p:cNvPr>
          <p:cNvSpPr>
            <a:spLocks/>
          </p:cNvSpPr>
          <p:nvPr/>
        </p:nvSpPr>
        <p:spPr>
          <a:xfrm rot="19941589">
            <a:off x="-1411656" y="-1095001"/>
            <a:ext cx="6281032" cy="10500814"/>
          </a:xfrm>
          <a:prstGeom prst="rect">
            <a:avLst/>
          </a:prstGeom>
          <a:solidFill>
            <a:srgbClr val="638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F8F23461-8512-447D-B715-E245B52EAA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8611" y="2318906"/>
            <a:ext cx="4576538" cy="466970"/>
          </a:xfrm>
        </p:spPr>
        <p:txBody>
          <a:bodyPr>
            <a:normAutofit lnSpcReduction="10000"/>
          </a:bodyPr>
          <a:lstStyle/>
          <a:p>
            <a:pPr algn="r"/>
            <a:r>
              <a:rPr lang="sl-SI" sz="2800" dirty="0">
                <a:latin typeface="Bierstadt" panose="020B0004020202020204" pitchFamily="34" charset="0"/>
              </a:rPr>
              <a:t>Aplikacija za učenje jezikov</a:t>
            </a:r>
          </a:p>
        </p:txBody>
      </p:sp>
      <p:sp>
        <p:nvSpPr>
          <p:cNvPr id="7" name="Pravokotnik 6">
            <a:extLst>
              <a:ext uri="{FF2B5EF4-FFF2-40B4-BE49-F238E27FC236}">
                <a16:creationId xmlns:a16="http://schemas.microsoft.com/office/drawing/2014/main" id="{18950EF1-ABE9-8EF8-769C-0A000DAF1685}"/>
              </a:ext>
            </a:extLst>
          </p:cNvPr>
          <p:cNvSpPr>
            <a:spLocks/>
          </p:cNvSpPr>
          <p:nvPr/>
        </p:nvSpPr>
        <p:spPr>
          <a:xfrm rot="7517920">
            <a:off x="-1146264" y="11889213"/>
            <a:ext cx="12777646" cy="6691999"/>
          </a:xfrm>
          <a:prstGeom prst="rect">
            <a:avLst/>
          </a:prstGeom>
          <a:solidFill>
            <a:srgbClr val="86A4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30A8F97D-1E49-6927-74AB-B8E07937D3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8640" y="772319"/>
            <a:ext cx="6736509" cy="165576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r"/>
            <a:r>
              <a:rPr lang="sl-SI" b="1" dirty="0">
                <a:latin typeface="Bierstadt" panose="020B0004020202020204" pitchFamily="34" charset="0"/>
                <a:cs typeface="Aharoni" panose="02010803020104030203" pitchFamily="2" charset="-79"/>
              </a:rPr>
              <a:t>LINGUALEARN</a:t>
            </a:r>
          </a:p>
        </p:txBody>
      </p:sp>
      <p:pic>
        <p:nvPicPr>
          <p:cNvPr id="11" name="Slika 10" descr="Slika, ki vsebuje besede besedilo, oblačila, grafika, grafično oblikovanje&#10;&#10;Opis je samodejno ustvarjen">
            <a:extLst>
              <a:ext uri="{FF2B5EF4-FFF2-40B4-BE49-F238E27FC236}">
                <a16:creationId xmlns:a16="http://schemas.microsoft.com/office/drawing/2014/main" id="{3C19A5A3-4B63-A9CE-4904-B84C387A6B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88" y="3770621"/>
            <a:ext cx="4758972" cy="29743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PoljeZBesedilom 11">
            <a:extLst>
              <a:ext uri="{FF2B5EF4-FFF2-40B4-BE49-F238E27FC236}">
                <a16:creationId xmlns:a16="http://schemas.microsoft.com/office/drawing/2014/main" id="{D72372FD-2547-306B-4C66-B7923E82AB89}"/>
              </a:ext>
            </a:extLst>
          </p:cNvPr>
          <p:cNvSpPr txBox="1"/>
          <p:nvPr/>
        </p:nvSpPr>
        <p:spPr>
          <a:xfrm>
            <a:off x="7004424" y="2785876"/>
            <a:ext cx="409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l-SI" sz="1400" dirty="0">
                <a:latin typeface="Bierstadt" panose="020B0004020202020204" pitchFamily="34" charset="0"/>
              </a:rPr>
              <a:t>Teodor Verhovnik, Miha Plemenitaš, Tjaša Gumilar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E29B7C3C-9A65-CE59-64B0-54F722D55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1529" y="-6858000"/>
            <a:ext cx="8436879" cy="6858000"/>
          </a:xfrm>
          <a:prstGeom prst="rect">
            <a:avLst/>
          </a:prstGeom>
        </p:spPr>
      </p:pic>
      <p:pic>
        <p:nvPicPr>
          <p:cNvPr id="8" name="Slika 7">
            <a:extLst>
              <a:ext uri="{FF2B5EF4-FFF2-40B4-BE49-F238E27FC236}">
                <a16:creationId xmlns:a16="http://schemas.microsoft.com/office/drawing/2014/main" id="{E63CB5E1-E5D3-D6B8-1969-19038BD7D2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42800" y="556661"/>
            <a:ext cx="7081707" cy="6858000"/>
          </a:xfrm>
          <a:prstGeom prst="rect">
            <a:avLst/>
          </a:prstGeom>
        </p:spPr>
      </p:pic>
      <p:pic>
        <p:nvPicPr>
          <p:cNvPr id="13" name="Slika 12">
            <a:extLst>
              <a:ext uri="{FF2B5EF4-FFF2-40B4-BE49-F238E27FC236}">
                <a16:creationId xmlns:a16="http://schemas.microsoft.com/office/drawing/2014/main" id="{A0DA6FC8-65DC-A599-A008-7ECFA415F9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15359" y="7581592"/>
            <a:ext cx="7161077" cy="6858000"/>
          </a:xfrm>
          <a:prstGeom prst="rect">
            <a:avLst/>
          </a:prstGeom>
        </p:spPr>
      </p:pic>
      <p:pic>
        <p:nvPicPr>
          <p:cNvPr id="15" name="Slika 14">
            <a:extLst>
              <a:ext uri="{FF2B5EF4-FFF2-40B4-BE49-F238E27FC236}">
                <a16:creationId xmlns:a16="http://schemas.microsoft.com/office/drawing/2014/main" id="{A8E75CDF-357C-6A9D-3AB1-B56F3D46F0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15421" y="7022632"/>
            <a:ext cx="7152215" cy="6858000"/>
          </a:xfrm>
          <a:prstGeom prst="rect">
            <a:avLst/>
          </a:prstGeom>
        </p:spPr>
      </p:pic>
      <p:sp>
        <p:nvSpPr>
          <p:cNvPr id="20" name="PoljeZBesedilom 19">
            <a:extLst>
              <a:ext uri="{FF2B5EF4-FFF2-40B4-BE49-F238E27FC236}">
                <a16:creationId xmlns:a16="http://schemas.microsoft.com/office/drawing/2014/main" id="{FB11A75A-F5A4-3848-1944-41036F46C78F}"/>
              </a:ext>
            </a:extLst>
          </p:cNvPr>
          <p:cNvSpPr txBox="1"/>
          <p:nvPr/>
        </p:nvSpPr>
        <p:spPr>
          <a:xfrm>
            <a:off x="-11413562" y="-3309513"/>
            <a:ext cx="8629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3200" b="1" dirty="0">
                <a:latin typeface="Bierstadt" panose="020B0004020202020204" pitchFamily="34" charset="0"/>
              </a:rPr>
              <a:t>Glavne funkcionalnosti (1/2)</a:t>
            </a:r>
          </a:p>
        </p:txBody>
      </p:sp>
      <p:sp>
        <p:nvSpPr>
          <p:cNvPr id="23" name="PoljeZBesedilom 22">
            <a:extLst>
              <a:ext uri="{FF2B5EF4-FFF2-40B4-BE49-F238E27FC236}">
                <a16:creationId xmlns:a16="http://schemas.microsoft.com/office/drawing/2014/main" id="{A2D561BA-E5F6-9649-ED1E-BB55B16D9681}"/>
              </a:ext>
            </a:extLst>
          </p:cNvPr>
          <p:cNvSpPr txBox="1"/>
          <p:nvPr/>
        </p:nvSpPr>
        <p:spPr>
          <a:xfrm>
            <a:off x="-8978912" y="-2335963"/>
            <a:ext cx="41260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l-SI" sz="2000" dirty="0">
                <a:latin typeface="Bierstadt" panose="020B0004020202020204" pitchFamily="34" charset="0"/>
              </a:rPr>
              <a:t>Izbira jezika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l-SI" sz="2000" dirty="0">
                <a:latin typeface="Bierstadt" panose="020B0004020202020204" pitchFamily="34" charset="0"/>
              </a:rPr>
              <a:t>Učenje skozi naloge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l-SI" sz="2000" dirty="0">
                <a:latin typeface="Bierstadt" panose="020B0004020202020204" pitchFamily="34" charset="0"/>
              </a:rPr>
              <a:t>Beleženje napredka </a:t>
            </a:r>
          </a:p>
        </p:txBody>
      </p:sp>
    </p:spTree>
    <p:extLst>
      <p:ext uri="{BB962C8B-B14F-4D97-AF65-F5344CB8AC3E}">
        <p14:creationId xmlns:p14="http://schemas.microsoft.com/office/powerpoint/2010/main" val="21585846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avokotnik 8">
            <a:extLst>
              <a:ext uri="{FF2B5EF4-FFF2-40B4-BE49-F238E27FC236}">
                <a16:creationId xmlns:a16="http://schemas.microsoft.com/office/drawing/2014/main" id="{BA4A4FDA-B500-17D8-F8B9-91783167C857}"/>
              </a:ext>
            </a:extLst>
          </p:cNvPr>
          <p:cNvSpPr>
            <a:spLocks/>
          </p:cNvSpPr>
          <p:nvPr/>
        </p:nvSpPr>
        <p:spPr>
          <a:xfrm rot="19941589">
            <a:off x="-17183858" y="-5557819"/>
            <a:ext cx="6281032" cy="10500814"/>
          </a:xfrm>
          <a:prstGeom prst="rect">
            <a:avLst/>
          </a:prstGeom>
          <a:solidFill>
            <a:srgbClr val="638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F8F23461-8512-447D-B715-E245B52EAA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1365" y="-3542998"/>
            <a:ext cx="4576538" cy="466970"/>
          </a:xfrm>
        </p:spPr>
        <p:txBody>
          <a:bodyPr/>
          <a:lstStyle/>
          <a:p>
            <a:pPr algn="r"/>
            <a:r>
              <a:rPr lang="sl-SI" dirty="0">
                <a:latin typeface="Outfit" pitchFamily="2" charset="0"/>
              </a:rPr>
              <a:t>Aplikacija za učenje jezikov</a:t>
            </a:r>
          </a:p>
        </p:txBody>
      </p:sp>
      <p:sp>
        <p:nvSpPr>
          <p:cNvPr id="7" name="Pravokotnik 6">
            <a:extLst>
              <a:ext uri="{FF2B5EF4-FFF2-40B4-BE49-F238E27FC236}">
                <a16:creationId xmlns:a16="http://schemas.microsoft.com/office/drawing/2014/main" id="{18950EF1-ABE9-8EF8-769C-0A000DAF1685}"/>
              </a:ext>
            </a:extLst>
          </p:cNvPr>
          <p:cNvSpPr>
            <a:spLocks/>
          </p:cNvSpPr>
          <p:nvPr/>
        </p:nvSpPr>
        <p:spPr>
          <a:xfrm rot="7864632">
            <a:off x="2439808" y="741991"/>
            <a:ext cx="13316800" cy="9054695"/>
          </a:xfrm>
          <a:prstGeom prst="rect">
            <a:avLst/>
          </a:prstGeom>
          <a:solidFill>
            <a:srgbClr val="86A4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30A8F97D-1E49-6927-74AB-B8E07937D3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7738" y="-4888646"/>
            <a:ext cx="6736509" cy="165576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r"/>
            <a:r>
              <a:rPr lang="sl-SI" b="1" dirty="0">
                <a:latin typeface="Outfit" pitchFamily="2" charset="0"/>
                <a:cs typeface="Aharoni" panose="02010803020104030203" pitchFamily="2" charset="-79"/>
              </a:rPr>
              <a:t>LINGUALEARN</a:t>
            </a:r>
          </a:p>
        </p:txBody>
      </p:sp>
      <p:pic>
        <p:nvPicPr>
          <p:cNvPr id="11" name="Slika 10" descr="Slika, ki vsebuje besede besedilo, oblačila, grafika, grafično oblikovanje&#10;&#10;Opis je samodejno ustvarjen">
            <a:extLst>
              <a:ext uri="{FF2B5EF4-FFF2-40B4-BE49-F238E27FC236}">
                <a16:creationId xmlns:a16="http://schemas.microsoft.com/office/drawing/2014/main" id="{3C19A5A3-4B63-A9CE-4904-B84C387A6B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331027" y="-1487179"/>
            <a:ext cx="4758972" cy="2974358"/>
          </a:xfrm>
          <a:prstGeom prst="rect">
            <a:avLst/>
          </a:prstGeom>
        </p:spPr>
      </p:pic>
      <p:sp>
        <p:nvSpPr>
          <p:cNvPr id="12" name="PoljeZBesedilom 11">
            <a:extLst>
              <a:ext uri="{FF2B5EF4-FFF2-40B4-BE49-F238E27FC236}">
                <a16:creationId xmlns:a16="http://schemas.microsoft.com/office/drawing/2014/main" id="{D72372FD-2547-306B-4C66-B7923E82AB89}"/>
              </a:ext>
            </a:extLst>
          </p:cNvPr>
          <p:cNvSpPr txBox="1"/>
          <p:nvPr/>
        </p:nvSpPr>
        <p:spPr>
          <a:xfrm>
            <a:off x="13752816" y="-3586512"/>
            <a:ext cx="3731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l-SI" sz="1200" dirty="0">
                <a:latin typeface="Outfit" pitchFamily="2" charset="0"/>
              </a:rPr>
              <a:t>Teodor Verhovnik, Miha Plemenitaš, Tjaša Gumilar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E29B7C3C-9A65-CE59-64B0-54F722D55B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509" t="845" r="13936" b="40499"/>
          <a:stretch/>
        </p:blipFill>
        <p:spPr>
          <a:xfrm>
            <a:off x="8540376" y="122626"/>
            <a:ext cx="3024599" cy="19875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Slika 14">
            <a:extLst>
              <a:ext uri="{FF2B5EF4-FFF2-40B4-BE49-F238E27FC236}">
                <a16:creationId xmlns:a16="http://schemas.microsoft.com/office/drawing/2014/main" id="{A8E75CDF-357C-6A9D-3AB1-B56F3D46F0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07" t="2175" r="3750" b="1590"/>
          <a:stretch/>
        </p:blipFill>
        <p:spPr>
          <a:xfrm>
            <a:off x="6052157" y="1979390"/>
            <a:ext cx="3177208" cy="31645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PoljeZBesedilom 19">
            <a:extLst>
              <a:ext uri="{FF2B5EF4-FFF2-40B4-BE49-F238E27FC236}">
                <a16:creationId xmlns:a16="http://schemas.microsoft.com/office/drawing/2014/main" id="{FB11A75A-F5A4-3848-1944-41036F46C78F}"/>
              </a:ext>
            </a:extLst>
          </p:cNvPr>
          <p:cNvSpPr txBox="1"/>
          <p:nvPr/>
        </p:nvSpPr>
        <p:spPr>
          <a:xfrm>
            <a:off x="623763" y="902404"/>
            <a:ext cx="8629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3200" b="1" dirty="0">
                <a:latin typeface="Bierstadt" panose="020B0004020202020204" pitchFamily="34" charset="0"/>
              </a:rPr>
              <a:t>Glavne funkcionalnosti (1/2)</a:t>
            </a:r>
          </a:p>
        </p:txBody>
      </p:sp>
      <p:sp>
        <p:nvSpPr>
          <p:cNvPr id="23" name="PoljeZBesedilom 22">
            <a:extLst>
              <a:ext uri="{FF2B5EF4-FFF2-40B4-BE49-F238E27FC236}">
                <a16:creationId xmlns:a16="http://schemas.microsoft.com/office/drawing/2014/main" id="{A2D561BA-E5F6-9649-ED1E-BB55B16D9681}"/>
              </a:ext>
            </a:extLst>
          </p:cNvPr>
          <p:cNvSpPr txBox="1"/>
          <p:nvPr/>
        </p:nvSpPr>
        <p:spPr>
          <a:xfrm>
            <a:off x="623763" y="1621888"/>
            <a:ext cx="41260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l-SI" sz="2000" dirty="0">
                <a:latin typeface="Bierstadt" panose="020B0004020202020204" pitchFamily="34" charset="0"/>
              </a:rPr>
              <a:t>Izbira jezika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l-SI" sz="2000" dirty="0">
                <a:latin typeface="Bierstadt" panose="020B0004020202020204" pitchFamily="34" charset="0"/>
              </a:rPr>
              <a:t>Učenje skozi naloge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l-SI" sz="2000" dirty="0">
                <a:latin typeface="Bierstadt" panose="020B0004020202020204" pitchFamily="34" charset="0"/>
              </a:rPr>
              <a:t>Beleženje napredka </a:t>
            </a:r>
          </a:p>
        </p:txBody>
      </p:sp>
      <p:pic>
        <p:nvPicPr>
          <p:cNvPr id="13" name="Slika 12">
            <a:extLst>
              <a:ext uri="{FF2B5EF4-FFF2-40B4-BE49-F238E27FC236}">
                <a16:creationId xmlns:a16="http://schemas.microsoft.com/office/drawing/2014/main" id="{A0DA6FC8-65DC-A599-A008-7ECFA415F9F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898" t="2915" r="2420" b="1280"/>
          <a:stretch/>
        </p:blipFill>
        <p:spPr>
          <a:xfrm>
            <a:off x="8629274" y="3532028"/>
            <a:ext cx="3196668" cy="31645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Slika 7">
            <a:extLst>
              <a:ext uri="{FF2B5EF4-FFF2-40B4-BE49-F238E27FC236}">
                <a16:creationId xmlns:a16="http://schemas.microsoft.com/office/drawing/2014/main" id="{E63CB5E1-E5D3-D6B8-1969-19038BD7D22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028" t="1370" r="15031" b="53518"/>
          <a:stretch/>
        </p:blipFill>
        <p:spPr>
          <a:xfrm>
            <a:off x="3812989" y="4712055"/>
            <a:ext cx="3271106" cy="20144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Slika 5">
            <a:extLst>
              <a:ext uri="{FF2B5EF4-FFF2-40B4-BE49-F238E27FC236}">
                <a16:creationId xmlns:a16="http://schemas.microsoft.com/office/drawing/2014/main" id="{F3A78403-EBAC-1CC3-07C3-ADA23EB2BD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9334148" y="-6661884"/>
            <a:ext cx="7072312" cy="6858000"/>
          </a:xfrm>
          <a:prstGeom prst="rect">
            <a:avLst/>
          </a:prstGeom>
        </p:spPr>
      </p:pic>
      <p:pic>
        <p:nvPicPr>
          <p:cNvPr id="10" name="Slika 9">
            <a:extLst>
              <a:ext uri="{FF2B5EF4-FFF2-40B4-BE49-F238E27FC236}">
                <a16:creationId xmlns:a16="http://schemas.microsoft.com/office/drawing/2014/main" id="{4F2B1B2A-6653-0B4C-08CA-206E320A32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4222857" y="-3859566"/>
            <a:ext cx="8528858" cy="6858000"/>
          </a:xfrm>
          <a:prstGeom prst="rect">
            <a:avLst/>
          </a:prstGeom>
        </p:spPr>
      </p:pic>
      <p:pic>
        <p:nvPicPr>
          <p:cNvPr id="14" name="Slika 13">
            <a:extLst>
              <a:ext uri="{FF2B5EF4-FFF2-40B4-BE49-F238E27FC236}">
                <a16:creationId xmlns:a16="http://schemas.microsoft.com/office/drawing/2014/main" id="{E35487F5-126A-9347-98B0-FDA4B07668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15455605" y="2854576"/>
            <a:ext cx="5839626" cy="6858000"/>
          </a:xfrm>
          <a:prstGeom prst="rect">
            <a:avLst/>
          </a:prstGeom>
        </p:spPr>
      </p:pic>
      <p:sp>
        <p:nvSpPr>
          <p:cNvPr id="16" name="PoljeZBesedilom 15">
            <a:extLst>
              <a:ext uri="{FF2B5EF4-FFF2-40B4-BE49-F238E27FC236}">
                <a16:creationId xmlns:a16="http://schemas.microsoft.com/office/drawing/2014/main" id="{BE7786EB-8AA4-BD6E-3373-D2549FCD2D8B}"/>
              </a:ext>
            </a:extLst>
          </p:cNvPr>
          <p:cNvSpPr txBox="1"/>
          <p:nvPr/>
        </p:nvSpPr>
        <p:spPr>
          <a:xfrm>
            <a:off x="13902781" y="-1088538"/>
            <a:ext cx="6248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3200" b="1" dirty="0">
                <a:latin typeface="Bierstadt" panose="020B0004020202020204" pitchFamily="34" charset="0"/>
              </a:rPr>
              <a:t>Glavne funkcionalnosti (2/2)</a:t>
            </a:r>
          </a:p>
        </p:txBody>
      </p:sp>
      <p:sp>
        <p:nvSpPr>
          <p:cNvPr id="17" name="PoljeZBesedilom 16">
            <a:extLst>
              <a:ext uri="{FF2B5EF4-FFF2-40B4-BE49-F238E27FC236}">
                <a16:creationId xmlns:a16="http://schemas.microsoft.com/office/drawing/2014/main" id="{44914C5C-A4DE-7857-A556-75CF09CDC7E6}"/>
              </a:ext>
            </a:extLst>
          </p:cNvPr>
          <p:cNvSpPr txBox="1"/>
          <p:nvPr/>
        </p:nvSpPr>
        <p:spPr>
          <a:xfrm>
            <a:off x="16203708" y="676717"/>
            <a:ext cx="434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l-SI" sz="2000" dirty="0">
                <a:latin typeface="Bierstadt" panose="020B0004020202020204" pitchFamily="34" charset="0"/>
              </a:rPr>
              <a:t>Vodilna lestvica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l-SI" sz="2000" dirty="0">
                <a:latin typeface="Bierstadt" panose="020B0004020202020204" pitchFamily="34" charset="0"/>
              </a:rPr>
              <a:t>Pregled naučenih besed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l-SI" sz="2000" dirty="0">
                <a:latin typeface="Bierstadt" panose="020B0004020202020204" pitchFamily="34" charset="0"/>
              </a:rPr>
              <a:t>Klepet z ostalimi uporabniki</a:t>
            </a:r>
          </a:p>
        </p:txBody>
      </p:sp>
      <p:pic>
        <p:nvPicPr>
          <p:cNvPr id="19" name="Slika 18">
            <a:extLst>
              <a:ext uri="{FF2B5EF4-FFF2-40B4-BE49-F238E27FC236}">
                <a16:creationId xmlns:a16="http://schemas.microsoft.com/office/drawing/2014/main" id="{2DAE1F29-655E-E115-3ED9-19E14299A2A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7035045">
            <a:off x="-6384080" y="10893623"/>
            <a:ext cx="15671583" cy="1571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6812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Slika 18">
            <a:extLst>
              <a:ext uri="{FF2B5EF4-FFF2-40B4-BE49-F238E27FC236}">
                <a16:creationId xmlns:a16="http://schemas.microsoft.com/office/drawing/2014/main" id="{2DAE1F29-655E-E115-3ED9-19E14299A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7035045">
            <a:off x="-5208918" y="-2920317"/>
            <a:ext cx="15671583" cy="15714336"/>
          </a:xfrm>
          <a:prstGeom prst="rect">
            <a:avLst/>
          </a:prstGeom>
        </p:spPr>
      </p:pic>
      <p:sp>
        <p:nvSpPr>
          <p:cNvPr id="7" name="Pravokotnik 6">
            <a:extLst>
              <a:ext uri="{FF2B5EF4-FFF2-40B4-BE49-F238E27FC236}">
                <a16:creationId xmlns:a16="http://schemas.microsoft.com/office/drawing/2014/main" id="{18950EF1-ABE9-8EF8-769C-0A000DAF1685}"/>
              </a:ext>
            </a:extLst>
          </p:cNvPr>
          <p:cNvSpPr>
            <a:spLocks/>
          </p:cNvSpPr>
          <p:nvPr/>
        </p:nvSpPr>
        <p:spPr>
          <a:xfrm rot="7864632">
            <a:off x="13102037" y="-11710819"/>
            <a:ext cx="13316800" cy="9054695"/>
          </a:xfrm>
          <a:prstGeom prst="rect">
            <a:avLst/>
          </a:prstGeom>
          <a:solidFill>
            <a:srgbClr val="86A4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E29B7C3C-9A65-CE59-64B0-54F722D55B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509" t="845" r="13936" b="40499"/>
          <a:stretch/>
        </p:blipFill>
        <p:spPr>
          <a:xfrm>
            <a:off x="14950603" y="-5220458"/>
            <a:ext cx="3024599" cy="19875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Slika 14">
            <a:extLst>
              <a:ext uri="{FF2B5EF4-FFF2-40B4-BE49-F238E27FC236}">
                <a16:creationId xmlns:a16="http://schemas.microsoft.com/office/drawing/2014/main" id="{A8E75CDF-357C-6A9D-3AB1-B56F3D46F0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07" t="2175" r="3750" b="1590"/>
          <a:stretch/>
        </p:blipFill>
        <p:spPr>
          <a:xfrm>
            <a:off x="14950603" y="-5847538"/>
            <a:ext cx="3177208" cy="31645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PoljeZBesedilom 19">
            <a:extLst>
              <a:ext uri="{FF2B5EF4-FFF2-40B4-BE49-F238E27FC236}">
                <a16:creationId xmlns:a16="http://schemas.microsoft.com/office/drawing/2014/main" id="{FB11A75A-F5A4-3848-1944-41036F46C78F}"/>
              </a:ext>
            </a:extLst>
          </p:cNvPr>
          <p:cNvSpPr txBox="1"/>
          <p:nvPr/>
        </p:nvSpPr>
        <p:spPr>
          <a:xfrm>
            <a:off x="-8501383" y="-5220458"/>
            <a:ext cx="8629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3200" b="1" dirty="0">
                <a:latin typeface="Outfit" pitchFamily="2" charset="0"/>
              </a:rPr>
              <a:t>Glavne funkcionalnosti (1/2)</a:t>
            </a:r>
          </a:p>
        </p:txBody>
      </p:sp>
      <p:sp>
        <p:nvSpPr>
          <p:cNvPr id="23" name="PoljeZBesedilom 22">
            <a:extLst>
              <a:ext uri="{FF2B5EF4-FFF2-40B4-BE49-F238E27FC236}">
                <a16:creationId xmlns:a16="http://schemas.microsoft.com/office/drawing/2014/main" id="{A2D561BA-E5F6-9649-ED1E-BB55B16D9681}"/>
              </a:ext>
            </a:extLst>
          </p:cNvPr>
          <p:cNvSpPr txBox="1"/>
          <p:nvPr/>
        </p:nvSpPr>
        <p:spPr>
          <a:xfrm>
            <a:off x="-7096789" y="-5143515"/>
            <a:ext cx="41260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l-SI" sz="2000" dirty="0">
                <a:latin typeface="Outfit" pitchFamily="2" charset="0"/>
              </a:rPr>
              <a:t>Izbira jezika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l-SI" sz="2000" dirty="0">
                <a:latin typeface="Outfit" pitchFamily="2" charset="0"/>
              </a:rPr>
              <a:t>Učenje skozi naloge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l-SI" sz="2000" dirty="0">
                <a:latin typeface="Outfit" pitchFamily="2" charset="0"/>
              </a:rPr>
              <a:t>Beleženje napredka </a:t>
            </a:r>
          </a:p>
        </p:txBody>
      </p:sp>
      <p:pic>
        <p:nvPicPr>
          <p:cNvPr id="13" name="Slika 12">
            <a:extLst>
              <a:ext uri="{FF2B5EF4-FFF2-40B4-BE49-F238E27FC236}">
                <a16:creationId xmlns:a16="http://schemas.microsoft.com/office/drawing/2014/main" id="{A0DA6FC8-65DC-A599-A008-7ECFA415F9F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898" t="2915" r="2420" b="1280"/>
          <a:stretch/>
        </p:blipFill>
        <p:spPr>
          <a:xfrm>
            <a:off x="16376868" y="-5808964"/>
            <a:ext cx="3196668" cy="31645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Slika 7">
            <a:extLst>
              <a:ext uri="{FF2B5EF4-FFF2-40B4-BE49-F238E27FC236}">
                <a16:creationId xmlns:a16="http://schemas.microsoft.com/office/drawing/2014/main" id="{E63CB5E1-E5D3-D6B8-1969-19038BD7D22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028" t="1370" r="15031" b="53518"/>
          <a:stretch/>
        </p:blipFill>
        <p:spPr>
          <a:xfrm>
            <a:off x="14950603" y="-4265245"/>
            <a:ext cx="3271106" cy="20144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Slika 9">
            <a:extLst>
              <a:ext uri="{FF2B5EF4-FFF2-40B4-BE49-F238E27FC236}">
                <a16:creationId xmlns:a16="http://schemas.microsoft.com/office/drawing/2014/main" id="{4F2B1B2A-6653-0B4C-08CA-206E320A326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3901" t="1876" r="15070" b="48540"/>
          <a:stretch/>
        </p:blipFill>
        <p:spPr>
          <a:xfrm>
            <a:off x="1006679" y="196116"/>
            <a:ext cx="3626976" cy="20358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PoljeZBesedilom 15">
            <a:extLst>
              <a:ext uri="{FF2B5EF4-FFF2-40B4-BE49-F238E27FC236}">
                <a16:creationId xmlns:a16="http://schemas.microsoft.com/office/drawing/2014/main" id="{BE7786EB-8AA4-BD6E-3373-D2549FCD2D8B}"/>
              </a:ext>
            </a:extLst>
          </p:cNvPr>
          <p:cNvSpPr txBox="1"/>
          <p:nvPr/>
        </p:nvSpPr>
        <p:spPr>
          <a:xfrm>
            <a:off x="6102430" y="902404"/>
            <a:ext cx="6248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3200" b="1" dirty="0">
                <a:latin typeface="Bierstadt" panose="020B0004020202020204" pitchFamily="34" charset="0"/>
              </a:rPr>
              <a:t>Glavne funkcionalnosti (2/2)</a:t>
            </a:r>
          </a:p>
        </p:txBody>
      </p:sp>
      <p:sp>
        <p:nvSpPr>
          <p:cNvPr id="17" name="PoljeZBesedilom 16">
            <a:extLst>
              <a:ext uri="{FF2B5EF4-FFF2-40B4-BE49-F238E27FC236}">
                <a16:creationId xmlns:a16="http://schemas.microsoft.com/office/drawing/2014/main" id="{44914C5C-A4DE-7857-A556-75CF09CDC7E6}"/>
              </a:ext>
            </a:extLst>
          </p:cNvPr>
          <p:cNvSpPr txBox="1"/>
          <p:nvPr/>
        </p:nvSpPr>
        <p:spPr>
          <a:xfrm>
            <a:off x="7553322" y="1639817"/>
            <a:ext cx="434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l-SI" sz="2000" dirty="0">
                <a:latin typeface="Bierstadt" panose="020B0004020202020204" pitchFamily="34" charset="0"/>
              </a:rPr>
              <a:t>Vodilna lestvica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l-SI" sz="2000" dirty="0">
                <a:latin typeface="Bierstadt" panose="020B0004020202020204" pitchFamily="34" charset="0"/>
              </a:rPr>
              <a:t>Pregled naučenih besed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l-SI" sz="2000" dirty="0">
                <a:latin typeface="Bierstadt" panose="020B0004020202020204" pitchFamily="34" charset="0"/>
              </a:rPr>
              <a:t>Klepet z ostalimi uporabniki</a:t>
            </a:r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F3A78403-EBAC-1CC3-07C3-ADA23EB2BD2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9617" t="2661" r="11756" b="12547"/>
          <a:stretch/>
        </p:blipFill>
        <p:spPr>
          <a:xfrm>
            <a:off x="295278" y="2457028"/>
            <a:ext cx="3231592" cy="33793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Slika 13">
            <a:extLst>
              <a:ext uri="{FF2B5EF4-FFF2-40B4-BE49-F238E27FC236}">
                <a16:creationId xmlns:a16="http://schemas.microsoft.com/office/drawing/2014/main" id="{E35487F5-126A-9347-98B0-FDA4B07668F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5394" t="1275" r="9618" b="1044"/>
          <a:stretch/>
        </p:blipFill>
        <p:spPr>
          <a:xfrm>
            <a:off x="3739335" y="2787730"/>
            <a:ext cx="2641263" cy="3565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7" name="Slika 26">
            <a:extLst>
              <a:ext uri="{FF2B5EF4-FFF2-40B4-BE49-F238E27FC236}">
                <a16:creationId xmlns:a16="http://schemas.microsoft.com/office/drawing/2014/main" id="{5ED652CF-3CDB-7188-2DCC-E5256FCD28A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760437" y="4258805"/>
            <a:ext cx="4964307" cy="6858000"/>
          </a:xfrm>
          <a:prstGeom prst="rect">
            <a:avLst/>
          </a:prstGeom>
        </p:spPr>
      </p:pic>
      <p:pic>
        <p:nvPicPr>
          <p:cNvPr id="33" name="Slika 32">
            <a:extLst>
              <a:ext uri="{FF2B5EF4-FFF2-40B4-BE49-F238E27FC236}">
                <a16:creationId xmlns:a16="http://schemas.microsoft.com/office/drawing/2014/main" id="{92D28043-C13C-EC64-AE9D-C1CC80EEC17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716796" y="6685631"/>
            <a:ext cx="7951049" cy="6858000"/>
          </a:xfrm>
          <a:prstGeom prst="rect">
            <a:avLst/>
          </a:prstGeom>
        </p:spPr>
      </p:pic>
      <p:sp>
        <p:nvSpPr>
          <p:cNvPr id="34" name="PoljeZBesedilom 33">
            <a:extLst>
              <a:ext uri="{FF2B5EF4-FFF2-40B4-BE49-F238E27FC236}">
                <a16:creationId xmlns:a16="http://schemas.microsoft.com/office/drawing/2014/main" id="{DB83DF44-DB27-92E2-EB99-8C64467FB7F6}"/>
              </a:ext>
            </a:extLst>
          </p:cNvPr>
          <p:cNvSpPr txBox="1"/>
          <p:nvPr/>
        </p:nvSpPr>
        <p:spPr>
          <a:xfrm>
            <a:off x="-12297061" y="-2887579"/>
            <a:ext cx="5040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l-SI" sz="2000" dirty="0">
                <a:latin typeface="Bierstadt" panose="020B0004020202020204" pitchFamily="34" charset="0"/>
                <a:hlinkClick r:id="rId12"/>
              </a:rPr>
              <a:t>http://83.212.82.78:3002/</a:t>
            </a:r>
            <a:endParaRPr lang="sl-SI" sz="2000" dirty="0">
              <a:latin typeface="Bierstadt" panose="020B0004020202020204" pitchFamily="34" charset="0"/>
            </a:endParaRPr>
          </a:p>
        </p:txBody>
      </p:sp>
      <p:sp>
        <p:nvSpPr>
          <p:cNvPr id="36" name="PoljeZBesedilom 35">
            <a:extLst>
              <a:ext uri="{FF2B5EF4-FFF2-40B4-BE49-F238E27FC236}">
                <a16:creationId xmlns:a16="http://schemas.microsoft.com/office/drawing/2014/main" id="{6EB5CF6A-DFE1-D642-0F6E-8166B5EAF414}"/>
              </a:ext>
            </a:extLst>
          </p:cNvPr>
          <p:cNvSpPr txBox="1"/>
          <p:nvPr/>
        </p:nvSpPr>
        <p:spPr>
          <a:xfrm>
            <a:off x="-12144150" y="-3625709"/>
            <a:ext cx="4546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3200" b="1" dirty="0">
                <a:latin typeface="Bierstadt" panose="020B0004020202020204" pitchFamily="34" charset="0"/>
              </a:rPr>
              <a:t>Povezava do aplikacije</a:t>
            </a:r>
          </a:p>
        </p:txBody>
      </p:sp>
      <p:pic>
        <p:nvPicPr>
          <p:cNvPr id="38" name="Slika 37">
            <a:extLst>
              <a:ext uri="{FF2B5EF4-FFF2-40B4-BE49-F238E27FC236}">
                <a16:creationId xmlns:a16="http://schemas.microsoft.com/office/drawing/2014/main" id="{37D2D89D-7CB5-C4BD-3FF8-CB8D1789608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118550" y="501713"/>
            <a:ext cx="8543987" cy="457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7947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Slika 18">
            <a:extLst>
              <a:ext uri="{FF2B5EF4-FFF2-40B4-BE49-F238E27FC236}">
                <a16:creationId xmlns:a16="http://schemas.microsoft.com/office/drawing/2014/main" id="{2DAE1F29-655E-E115-3ED9-19E14299A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7035045">
            <a:off x="-14486442" y="-16074911"/>
            <a:ext cx="15671583" cy="15714336"/>
          </a:xfrm>
          <a:prstGeom prst="rect">
            <a:avLst/>
          </a:prstGeom>
        </p:spPr>
      </p:pic>
      <p:sp>
        <p:nvSpPr>
          <p:cNvPr id="7" name="Pravokotnik 6">
            <a:extLst>
              <a:ext uri="{FF2B5EF4-FFF2-40B4-BE49-F238E27FC236}">
                <a16:creationId xmlns:a16="http://schemas.microsoft.com/office/drawing/2014/main" id="{18950EF1-ABE9-8EF8-769C-0A000DAF1685}"/>
              </a:ext>
            </a:extLst>
          </p:cNvPr>
          <p:cNvSpPr>
            <a:spLocks/>
          </p:cNvSpPr>
          <p:nvPr/>
        </p:nvSpPr>
        <p:spPr>
          <a:xfrm rot="7864632">
            <a:off x="1994725" y="425795"/>
            <a:ext cx="13316800" cy="9054695"/>
          </a:xfrm>
          <a:prstGeom prst="rect">
            <a:avLst/>
          </a:prstGeom>
          <a:solidFill>
            <a:srgbClr val="86A4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pic>
        <p:nvPicPr>
          <p:cNvPr id="10" name="Slika 9">
            <a:extLst>
              <a:ext uri="{FF2B5EF4-FFF2-40B4-BE49-F238E27FC236}">
                <a16:creationId xmlns:a16="http://schemas.microsoft.com/office/drawing/2014/main" id="{4F2B1B2A-6653-0B4C-08CA-206E320A32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901" t="1876" r="15070" b="48540"/>
          <a:stretch/>
        </p:blipFill>
        <p:spPr>
          <a:xfrm>
            <a:off x="-6926359" y="-9516294"/>
            <a:ext cx="3626976" cy="20358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PoljeZBesedilom 15">
            <a:extLst>
              <a:ext uri="{FF2B5EF4-FFF2-40B4-BE49-F238E27FC236}">
                <a16:creationId xmlns:a16="http://schemas.microsoft.com/office/drawing/2014/main" id="{BE7786EB-8AA4-BD6E-3373-D2549FCD2D8B}"/>
              </a:ext>
            </a:extLst>
          </p:cNvPr>
          <p:cNvSpPr txBox="1"/>
          <p:nvPr/>
        </p:nvSpPr>
        <p:spPr>
          <a:xfrm>
            <a:off x="-3387559" y="9529856"/>
            <a:ext cx="6248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3200" b="1" dirty="0">
                <a:latin typeface="Bierstadt" panose="020B0004020202020204" pitchFamily="34" charset="0"/>
              </a:rPr>
              <a:t>Glavne funkcionalnosti (2/2)</a:t>
            </a:r>
          </a:p>
        </p:txBody>
      </p:sp>
      <p:sp>
        <p:nvSpPr>
          <p:cNvPr id="17" name="PoljeZBesedilom 16">
            <a:extLst>
              <a:ext uri="{FF2B5EF4-FFF2-40B4-BE49-F238E27FC236}">
                <a16:creationId xmlns:a16="http://schemas.microsoft.com/office/drawing/2014/main" id="{44914C5C-A4DE-7857-A556-75CF09CDC7E6}"/>
              </a:ext>
            </a:extLst>
          </p:cNvPr>
          <p:cNvSpPr txBox="1"/>
          <p:nvPr/>
        </p:nvSpPr>
        <p:spPr>
          <a:xfrm>
            <a:off x="-1306472" y="9461644"/>
            <a:ext cx="434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l-SI" sz="2000" dirty="0">
                <a:latin typeface="Bierstadt" panose="020B0004020202020204" pitchFamily="34" charset="0"/>
              </a:rPr>
              <a:t>Vodilna lestvica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l-SI" sz="2000" dirty="0">
                <a:latin typeface="Bierstadt" panose="020B0004020202020204" pitchFamily="34" charset="0"/>
              </a:rPr>
              <a:t>Pregled naučenih besed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l-SI" sz="2000" dirty="0">
                <a:latin typeface="Bierstadt" panose="020B0004020202020204" pitchFamily="34" charset="0"/>
              </a:rPr>
              <a:t>Klepet z ostalimi uporabniki</a:t>
            </a:r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F3A78403-EBAC-1CC3-07C3-ADA23EB2BD2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617" t="2661" r="11756" b="12547"/>
          <a:stretch/>
        </p:blipFill>
        <p:spPr>
          <a:xfrm>
            <a:off x="-8193814" y="-9016721"/>
            <a:ext cx="3231592" cy="33793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Slika 13">
            <a:extLst>
              <a:ext uri="{FF2B5EF4-FFF2-40B4-BE49-F238E27FC236}">
                <a16:creationId xmlns:a16="http://schemas.microsoft.com/office/drawing/2014/main" id="{E35487F5-126A-9347-98B0-FDA4B07668F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394" t="1275" r="9618" b="1044"/>
          <a:stretch/>
        </p:blipFill>
        <p:spPr>
          <a:xfrm>
            <a:off x="-6926359" y="-8498346"/>
            <a:ext cx="2641263" cy="3565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3" name="Slika 32">
            <a:extLst>
              <a:ext uri="{FF2B5EF4-FFF2-40B4-BE49-F238E27FC236}">
                <a16:creationId xmlns:a16="http://schemas.microsoft.com/office/drawing/2014/main" id="{92D28043-C13C-EC64-AE9D-C1CC80EEC17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617" t="20054" r="6315" b="9785"/>
          <a:stretch/>
        </p:blipFill>
        <p:spPr>
          <a:xfrm>
            <a:off x="4300639" y="3429000"/>
            <a:ext cx="3969266" cy="26668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4" name="PoljeZBesedilom 33">
            <a:extLst>
              <a:ext uri="{FF2B5EF4-FFF2-40B4-BE49-F238E27FC236}">
                <a16:creationId xmlns:a16="http://schemas.microsoft.com/office/drawing/2014/main" id="{DB83DF44-DB27-92E2-EB99-8C64467FB7F6}"/>
              </a:ext>
            </a:extLst>
          </p:cNvPr>
          <p:cNvSpPr txBox="1"/>
          <p:nvPr/>
        </p:nvSpPr>
        <p:spPr>
          <a:xfrm>
            <a:off x="676039" y="1593492"/>
            <a:ext cx="5040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l-SI" sz="2000" dirty="0">
                <a:latin typeface="Bierstadt" panose="020B0004020202020204" pitchFamily="34" charset="0"/>
                <a:hlinkClick r:id="rId7"/>
              </a:rPr>
              <a:t>http://83.212.82.78:3002/</a:t>
            </a:r>
            <a:endParaRPr lang="sl-SI" sz="2000" dirty="0">
              <a:latin typeface="Bierstadt" panose="020B0004020202020204" pitchFamily="34" charset="0"/>
            </a:endParaRPr>
          </a:p>
        </p:txBody>
      </p:sp>
      <p:sp>
        <p:nvSpPr>
          <p:cNvPr id="36" name="PoljeZBesedilom 35">
            <a:extLst>
              <a:ext uri="{FF2B5EF4-FFF2-40B4-BE49-F238E27FC236}">
                <a16:creationId xmlns:a16="http://schemas.microsoft.com/office/drawing/2014/main" id="{6EB5CF6A-DFE1-D642-0F6E-8166B5EAF414}"/>
              </a:ext>
            </a:extLst>
          </p:cNvPr>
          <p:cNvSpPr txBox="1"/>
          <p:nvPr/>
        </p:nvSpPr>
        <p:spPr>
          <a:xfrm>
            <a:off x="676039" y="838268"/>
            <a:ext cx="4546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3200" b="1" dirty="0">
                <a:latin typeface="Bierstadt" panose="020B0004020202020204" pitchFamily="34" charset="0"/>
              </a:rPr>
              <a:t>Povezava do aplikacije</a:t>
            </a:r>
          </a:p>
        </p:txBody>
      </p:sp>
      <p:pic>
        <p:nvPicPr>
          <p:cNvPr id="3" name="Slika 2">
            <a:extLst>
              <a:ext uri="{FF2B5EF4-FFF2-40B4-BE49-F238E27FC236}">
                <a16:creationId xmlns:a16="http://schemas.microsoft.com/office/drawing/2014/main" id="{0B09F750-A9A2-2EED-6C0D-992B6A6F3E2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385" t="2951" r="4947" b="11191"/>
          <a:stretch/>
        </p:blipFill>
        <p:spPr>
          <a:xfrm>
            <a:off x="7119990" y="97605"/>
            <a:ext cx="4616865" cy="23394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7" name="Slika 26">
            <a:extLst>
              <a:ext uri="{FF2B5EF4-FFF2-40B4-BE49-F238E27FC236}">
                <a16:creationId xmlns:a16="http://schemas.microsoft.com/office/drawing/2014/main" id="{5ED652CF-3CDB-7188-2DCC-E5256FCD28A8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5031" r="10179" b="3988"/>
          <a:stretch/>
        </p:blipFill>
        <p:spPr>
          <a:xfrm>
            <a:off x="9160228" y="2204825"/>
            <a:ext cx="2694725" cy="42153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5890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118</Words>
  <Application>Microsoft Office PowerPoint</Application>
  <PresentationFormat>Širokozaslonsko</PresentationFormat>
  <Paragraphs>34</Paragraphs>
  <Slides>4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5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4</vt:i4>
      </vt:variant>
    </vt:vector>
  </HeadingPairs>
  <TitlesOfParts>
    <vt:vector size="10" baseType="lpstr">
      <vt:lpstr>Arial</vt:lpstr>
      <vt:lpstr>Bierstadt</vt:lpstr>
      <vt:lpstr>Calibri</vt:lpstr>
      <vt:lpstr>Calibri Light</vt:lpstr>
      <vt:lpstr>Outfit</vt:lpstr>
      <vt:lpstr>Officeova tema</vt:lpstr>
      <vt:lpstr>LINGUALEARN</vt:lpstr>
      <vt:lpstr>LINGUALEARN</vt:lpstr>
      <vt:lpstr>PowerPointova predstavitev</vt:lpstr>
      <vt:lpstr>PowerPointova predstavitev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LINGUALEARN</dc:title>
  <dc:creator>Tjaša Gumilar</dc:creator>
  <cp:lastModifiedBy>Tjaša Gumilar</cp:lastModifiedBy>
  <cp:revision>11</cp:revision>
  <dcterms:created xsi:type="dcterms:W3CDTF">2023-06-07T22:53:15Z</dcterms:created>
  <dcterms:modified xsi:type="dcterms:W3CDTF">2023-06-08T01:50:45Z</dcterms:modified>
</cp:coreProperties>
</file>