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24384000" cy="13716000"/>
  <p:notesSz cx="6858000" cy="9144000"/>
  <p:defaultTextStyle>
    <a:lvl1pPr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1pPr>
    <a:lvl2pPr indent="2286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2pPr>
    <a:lvl3pPr indent="4572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3pPr>
    <a:lvl4pPr indent="6858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4pPr>
    <a:lvl5pPr indent="9144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5pPr>
    <a:lvl6pPr indent="11430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6pPr>
    <a:lvl7pPr indent="13716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7pPr>
    <a:lvl8pPr indent="16002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8pPr>
    <a:lvl9pPr indent="1828800" defTabSz="546100">
      <a:defRPr sz="4800">
        <a:solidFill>
          <a:srgbClr val="FFFFFF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1" autoAdjust="0"/>
  </p:normalViewPr>
  <p:slideViewPr>
    <p:cSldViewPr snapToGrid="0" snapToObjects="1">
      <p:cViewPr varScale="1">
        <p:scale>
          <a:sx n="69" d="100"/>
          <a:sy n="69" d="100"/>
        </p:scale>
        <p:origin x="-1088" y="-1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724123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12801599"/>
            <a:ext cx="24555450" cy="1073683"/>
          </a:xfrm>
          <a:prstGeom prst="rect">
            <a:avLst/>
          </a:prstGeom>
          <a:solidFill>
            <a:srgbClr val="A6C34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14" name="Shape 14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38100" y="1"/>
            <a:ext cx="24345899" cy="2992748"/>
          </a:xfrm>
          <a:prstGeom prst="rect">
            <a:avLst/>
          </a:prstGeom>
          <a:solidFill>
            <a:schemeClr val="bg2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lIns="18000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Texte du titre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40847" y="7055328"/>
            <a:ext cx="7655416" cy="5203305"/>
          </a:xfrm>
          <a:prstGeom prst="rect">
            <a:avLst/>
          </a:prstGeom>
          <a:solidFill>
            <a:schemeClr val="bg2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lIns="144000" rIns="144000" anchor="ctr"/>
          <a:lstStyle>
            <a:lvl1pPr marL="0" indent="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defRPr>
            </a:lvl1pPr>
            <a:lvl2pPr marL="0" indent="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defRPr>
            </a:lvl2pPr>
            <a:lvl3pPr marL="0" indent="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defRPr>
            </a:lvl3pPr>
            <a:lvl4pPr marL="0" indent="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defRPr>
            </a:lvl4pPr>
            <a:lvl5pPr marL="0" indent="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Texte du titre</a:t>
            </a:r>
          </a:p>
        </p:txBody>
      </p:sp>
      <p:sp>
        <p:nvSpPr>
          <p:cNvPr id="76" name="Shape 76"/>
          <p:cNvSpPr/>
          <p:nvPr/>
        </p:nvSpPr>
        <p:spPr>
          <a:xfrm flipV="1">
            <a:off x="2547755" y="2404512"/>
            <a:ext cx="21828365" cy="1"/>
          </a:xfrm>
          <a:prstGeom prst="line">
            <a:avLst/>
          </a:prstGeom>
          <a:ln w="88900">
            <a:solidFill>
              <a:srgbClr val="D77933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12801600"/>
            <a:ext cx="24555450" cy="933450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79" name="Shape 79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pic>
        <p:nvPicPr>
          <p:cNvPr id="80" name="logo-texte-devoxx-france-une-lig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3807053" y="6325741"/>
            <a:ext cx="8748998" cy="1064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most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2801600"/>
            <a:ext cx="24555450" cy="933450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85" name="Shape 85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12801599"/>
            <a:ext cx="24555450" cy="1073683"/>
          </a:xfrm>
          <a:prstGeom prst="rect">
            <a:avLst/>
          </a:prstGeom>
          <a:solidFill>
            <a:srgbClr val="A6C34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14" name="Shape 14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0" y="10137393"/>
            <a:ext cx="24384000" cy="2456369"/>
          </a:xfrm>
          <a:prstGeom prst="rect">
            <a:avLst/>
          </a:prstGeom>
          <a:solidFill>
            <a:schemeClr val="bg2">
              <a:alpha val="89000"/>
            </a:schemeClr>
          </a:solidFill>
          <a:ln>
            <a:noFill/>
          </a:ln>
        </p:spPr>
        <p:txBody>
          <a:bodyPr lIns="648000" rIns="64800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 dirty="0">
                <a:solidFill>
                  <a:srgbClr val="A6C34A"/>
                </a:solidFill>
              </a:rPr>
              <a:t>Texte du titre</a:t>
            </a:r>
          </a:p>
        </p:txBody>
      </p:sp>
    </p:spTree>
    <p:extLst>
      <p:ext uri="{BB962C8B-B14F-4D97-AF65-F5344CB8AC3E}">
        <p14:creationId xmlns:p14="http://schemas.microsoft.com/office/powerpoint/2010/main" val="3508497828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2 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Texte du titre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76325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864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785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833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54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 5</a:t>
            </a:r>
          </a:p>
        </p:txBody>
      </p:sp>
      <p:sp>
        <p:nvSpPr>
          <p:cNvPr id="27" name="Shape 27"/>
          <p:cNvSpPr/>
          <p:nvPr/>
        </p:nvSpPr>
        <p:spPr>
          <a:xfrm>
            <a:off x="2674754" y="2404512"/>
            <a:ext cx="21574367" cy="1"/>
          </a:xfrm>
          <a:prstGeom prst="line">
            <a:avLst/>
          </a:prstGeom>
          <a:ln w="88900">
            <a:solidFill>
              <a:srgbClr val="F5AF33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12801600"/>
            <a:ext cx="24555450" cy="933450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30" name="Shape 30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pic>
        <p:nvPicPr>
          <p:cNvPr id="31" name="logo-texte-devoxx-france-une-lig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5017162" y="5671427"/>
            <a:ext cx="11342292" cy="138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2 cols c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451677" y="647700"/>
            <a:ext cx="21526501" cy="2247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Texte du titre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134239" y="3409950"/>
            <a:ext cx="21526501" cy="8877300"/>
          </a:xfrm>
          <a:prstGeom prst="rect">
            <a:avLst/>
          </a:prstGeom>
        </p:spPr>
        <p:txBody>
          <a:bodyPr numCol="2" spcCol="1076325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864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785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833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75475" indent="-778475">
              <a:defRPr sz="5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Texte niveau 5</a:t>
            </a:r>
          </a:p>
        </p:txBody>
      </p:sp>
      <p:sp>
        <p:nvSpPr>
          <p:cNvPr id="36" name="Shape 36"/>
          <p:cNvSpPr/>
          <p:nvPr/>
        </p:nvSpPr>
        <p:spPr>
          <a:xfrm>
            <a:off x="1427743" y="2861712"/>
            <a:ext cx="21574367" cy="1"/>
          </a:xfrm>
          <a:prstGeom prst="line">
            <a:avLst/>
          </a:prstGeom>
          <a:ln w="88900">
            <a:solidFill>
              <a:srgbClr val="F5AF33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12801600"/>
            <a:ext cx="24555450" cy="933450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39" name="Shape 39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pic>
        <p:nvPicPr>
          <p:cNvPr id="40" name="logo-texte-devoxx-france-une-lig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9672388" y="12941800"/>
            <a:ext cx="5210674" cy="633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616857" y="3061526"/>
            <a:ext cx="21321735" cy="214284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4000" b="1">
                <a:solidFill>
                  <a:srgbClr val="D7793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0" b="1">
                <a:solidFill>
                  <a:srgbClr val="D77933"/>
                </a:solidFill>
              </a:rPr>
              <a:t>Texte du titre</a:t>
            </a:r>
          </a:p>
        </p:txBody>
      </p:sp>
      <p:sp>
        <p:nvSpPr>
          <p:cNvPr id="44" name="Shape 44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45" name="Shape 45"/>
          <p:cNvSpPr/>
          <p:nvPr/>
        </p:nvSpPr>
        <p:spPr>
          <a:xfrm>
            <a:off x="-1" y="12792075"/>
            <a:ext cx="24555451" cy="933451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47" name="Shape 47"/>
          <p:cNvSpPr/>
          <p:nvPr/>
        </p:nvSpPr>
        <p:spPr>
          <a:xfrm>
            <a:off x="109328" y="12839700"/>
            <a:ext cx="88392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pic>
        <p:nvPicPr>
          <p:cNvPr id="48" name="logo-texte-devoxx-france-une-lig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9586663" y="12884112"/>
            <a:ext cx="5210674" cy="633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67446" y="9893702"/>
            <a:ext cx="3095410" cy="261851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 flipV="1">
            <a:off x="-20576" y="5245099"/>
            <a:ext cx="24425151" cy="2"/>
          </a:xfrm>
          <a:prstGeom prst="line">
            <a:avLst/>
          </a:prstGeom>
          <a:ln w="88900">
            <a:solidFill>
              <a:srgbClr val="B2CB77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Break c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fond_1920px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 rot="21600000">
            <a:off x="3237023" y="760040"/>
            <a:ext cx="20728130" cy="1674014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 dirty="0">
                <a:solidFill>
                  <a:srgbClr val="A6C34A"/>
                </a:solidFill>
              </a:rP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mmary Q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 rot="21600000">
            <a:off x="1739329" y="3042552"/>
            <a:ext cx="21076793" cy="2170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4000" b="1">
                <a:solidFill>
                  <a:srgbClr val="D7793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0" b="1" dirty="0">
                <a:solidFill>
                  <a:srgbClr val="D77933"/>
                </a:solidFill>
              </a:rPr>
              <a:t>Texte du titre</a:t>
            </a:r>
          </a:p>
        </p:txBody>
      </p:sp>
      <p:sp>
        <p:nvSpPr>
          <p:cNvPr id="56" name="Shape 56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57" name="Shape 57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58" name="Shape 58"/>
          <p:cNvSpPr/>
          <p:nvPr/>
        </p:nvSpPr>
        <p:spPr>
          <a:xfrm>
            <a:off x="-1" y="12792075"/>
            <a:ext cx="24555451" cy="933450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60" name="Shape 60"/>
          <p:cNvSpPr/>
          <p:nvPr/>
        </p:nvSpPr>
        <p:spPr>
          <a:xfrm>
            <a:off x="109328" y="12839700"/>
            <a:ext cx="88392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pic>
        <p:nvPicPr>
          <p:cNvPr id="61" name="logo-texte-devoxx-france-une-lig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9586663" y="12884112"/>
            <a:ext cx="5210674" cy="633999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1404816" y="5245099"/>
            <a:ext cx="21574368" cy="1"/>
          </a:xfrm>
          <a:prstGeom prst="line">
            <a:avLst/>
          </a:prstGeom>
          <a:ln w="88900">
            <a:solidFill>
              <a:srgbClr val="B2CB77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c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3298" y="-45137"/>
            <a:ext cx="442615" cy="1352683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66" name="Shape 66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#DVXFR14{session hashtag}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657846" y="786029"/>
            <a:ext cx="22063670" cy="226712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0" b="1">
                <a:solidFill>
                  <a:srgbClr val="B2CB7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0" b="1" dirty="0">
                <a:solidFill>
                  <a:srgbClr val="B2CB77"/>
                </a:solidFill>
              </a:rPr>
              <a:t>Texte du titre</a:t>
            </a:r>
          </a:p>
        </p:txBody>
      </p:sp>
      <p:sp>
        <p:nvSpPr>
          <p:cNvPr id="68" name="Shape 68"/>
          <p:cNvSpPr/>
          <p:nvPr/>
        </p:nvSpPr>
        <p:spPr>
          <a:xfrm>
            <a:off x="0" y="12801600"/>
            <a:ext cx="24555450" cy="933450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70" name="Shape 70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pic>
        <p:nvPicPr>
          <p:cNvPr id="71" name="logo-texte-devoxx-france-une-lign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600000">
            <a:off x="9672388" y="12941800"/>
            <a:ext cx="5210674" cy="633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02191" y="10142209"/>
            <a:ext cx="7046198" cy="253457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-257772" y="3139850"/>
            <a:ext cx="13837955" cy="21643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698688" y="190500"/>
            <a:ext cx="21526501" cy="224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381250" y="2952750"/>
            <a:ext cx="21526500" cy="965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Texte niveau 5</a:t>
            </a:r>
          </a:p>
        </p:txBody>
      </p:sp>
      <p:sp>
        <p:nvSpPr>
          <p:cNvPr id="4" name="Shape 4"/>
          <p:cNvSpPr/>
          <p:nvPr/>
        </p:nvSpPr>
        <p:spPr>
          <a:xfrm>
            <a:off x="2674754" y="2404512"/>
            <a:ext cx="21574367" cy="1"/>
          </a:xfrm>
          <a:prstGeom prst="line">
            <a:avLst/>
          </a:prstGeom>
          <a:ln w="88900">
            <a:solidFill>
              <a:srgbClr val="F5AF33"/>
            </a:solidFill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0" y="12801600"/>
            <a:ext cx="24555450" cy="933450"/>
          </a:xfrm>
          <a:prstGeom prst="rect">
            <a:avLst/>
          </a:prstGeom>
          <a:solidFill>
            <a:srgbClr val="D779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5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13654236" y="12839700"/>
            <a:ext cx="1064895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@YourTwitterHandle</a:t>
            </a:r>
          </a:p>
        </p:txBody>
      </p:sp>
      <p:sp>
        <p:nvSpPr>
          <p:cNvPr id="7" name="Shape 7"/>
          <p:cNvSpPr/>
          <p:nvPr/>
        </p:nvSpPr>
        <p:spPr>
          <a:xfrm>
            <a:off x="38100" y="12839700"/>
            <a:ext cx="88392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#YourSessionHashtag</a:t>
            </a:r>
          </a:p>
        </p:txBody>
      </p:sp>
      <p:pic>
        <p:nvPicPr>
          <p:cNvPr id="8" name="logo-texte-devoxx-france-une-lign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 rot="16200000">
            <a:off x="-5017162" y="5671427"/>
            <a:ext cx="11342292" cy="138005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/>
  <p:txStyles>
    <p:titleStyle>
      <a:lvl1pPr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1pPr>
      <a:lvl2pPr indent="2286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2pPr>
      <a:lvl3pPr indent="4572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3pPr>
      <a:lvl4pPr indent="6858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4pPr>
      <a:lvl5pPr indent="9144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5pPr>
      <a:lvl6pPr indent="11430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6pPr>
      <a:lvl7pPr indent="13716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7pPr>
      <a:lvl8pPr indent="16002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8pPr>
      <a:lvl9pPr indent="1828800" defTabSz="546100">
        <a:defRPr sz="10000">
          <a:solidFill>
            <a:srgbClr val="A6C34A"/>
          </a:solidFill>
          <a:latin typeface="+mn-lt"/>
          <a:ea typeface="+mn-ea"/>
          <a:cs typeface="+mn-cs"/>
          <a:sym typeface="Verdana Bold"/>
        </a:defRPr>
      </a:lvl9pPr>
    </p:titleStyle>
    <p:bodyStyle>
      <a:lvl1pPr marL="1003300" indent="-787400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1pPr>
      <a:lvl2pPr marL="14018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2pPr>
      <a:lvl3pPr marL="16939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3pPr>
      <a:lvl4pPr marL="19987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4pPr>
      <a:lvl5pPr marL="22908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5pPr>
      <a:lvl6pPr marL="25829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6pPr>
      <a:lvl7pPr marL="28750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7pPr>
      <a:lvl8pPr marL="31671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8pPr>
      <a:lvl9pPr marL="3459205" indent="-893805" defTabSz="546100">
        <a:spcBef>
          <a:spcPts val="1000"/>
        </a:spcBef>
        <a:buSzPct val="171000"/>
        <a:buChar char="•"/>
        <a:defRPr sz="6200">
          <a:solidFill>
            <a:srgbClr val="1A1A1A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2286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4572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6858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9144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11430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13716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16002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1828800" defTabSz="546100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" TargetMode="External"/><Relationship Id="rId4" Type="http://schemas.openxmlformats.org/officeDocument/2006/relationships/hyperlink" Target="http://fr.fotolia.com/" TargetMode="External"/><Relationship Id="rId5" Type="http://schemas.openxmlformats.org/officeDocument/2006/relationships/hyperlink" Target="http://www.shutterstock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lourlover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" TargetMode="External"/><Relationship Id="rId4" Type="http://schemas.openxmlformats.org/officeDocument/2006/relationships/hyperlink" Target="http://www.shutterstock.com/" TargetMode="External"/><Relationship Id="rId5" Type="http://schemas.openxmlformats.org/officeDocument/2006/relationships/hyperlink" Target="http://fr.fotolia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lourlover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Another</a:t>
            </a:r>
            <a:r>
              <a:rPr lang="fr-FR" dirty="0" smtClean="0"/>
              <a:t> super </a:t>
            </a:r>
            <a:r>
              <a:rPr lang="fr-FR" dirty="0" err="1" smtClean="0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13222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5"/>
          <p:cNvGrpSpPr/>
          <p:nvPr/>
        </p:nvGrpSpPr>
        <p:grpSpPr>
          <a:xfrm>
            <a:off x="2773807" y="460377"/>
            <a:ext cx="18836386" cy="12795246"/>
            <a:chOff x="-190500" y="-126999"/>
            <a:chExt cx="18836385" cy="12795245"/>
          </a:xfrm>
        </p:grpSpPr>
        <p:pic>
          <p:nvPicPr>
            <p:cNvPr id="114" name="Fotolia_58209659_M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455386" cy="1229994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3" name="Image 112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27000"/>
              <a:ext cx="18836386" cy="127952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8794">
              <a:defRPr sz="133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300" b="1">
                <a:solidFill>
                  <a:srgbClr val="D7793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Pensez à utiliser des images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Quelques sites avec des photos libres de droit 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2"/>
              </a:rPr>
              <a:t>http://www.colourlovers.com/</a:t>
            </a:r>
            <a:endParaRPr sz="6200">
              <a:solidFill>
                <a:srgbClr val="1A1A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http://www.flickr.com/creativecommons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3"/>
              </a:rPr>
              <a:t>http://www.morguefile.com/archive</a:t>
            </a:r>
            <a:endParaRPr sz="6200">
              <a:solidFill>
                <a:srgbClr val="1A1A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6200">
              <a:solidFill>
                <a:srgbClr val="1A1A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Des photos de qualité sur des sites pros: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4"/>
              </a:rPr>
              <a:t>http://fr.fotolia.com/</a:t>
            </a:r>
            <a:endParaRPr sz="6200">
              <a:solidFill>
                <a:srgbClr val="1A1A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5"/>
              </a:rPr>
              <a:t>http://www.shutterstock.com/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Use images (wisely)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Some web sites with free HD photos 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2"/>
              </a:rPr>
              <a:t>http://www.colourlovers.com/</a:t>
            </a:r>
            <a:endParaRPr sz="6200">
              <a:solidFill>
                <a:srgbClr val="1A1A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http://www.flickr.com/creativecommons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3"/>
              </a:rPr>
              <a:t>http://www.morguefile.com/archive</a:t>
            </a:r>
            <a:endParaRPr sz="6200">
              <a:solidFill>
                <a:srgbClr val="1A1A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6200">
              <a:solidFill>
                <a:srgbClr val="1A1A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4"/>
              </a:rPr>
              <a:t>http://www.shutterstock.com/</a:t>
            </a:r>
            <a:endParaRPr sz="6200">
              <a:solidFill>
                <a:srgbClr val="1A1A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 u="sng">
                <a:solidFill>
                  <a:srgbClr val="1A1A1A"/>
                </a:solidFill>
                <a:hlinkClick r:id="rId5"/>
              </a:rPr>
              <a:t>http://fr.fotolia.com/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2192000" y="5930899"/>
            <a:ext cx="2941936" cy="1854201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  <a:effectLst>
            <a:outerShdw blurRad="88900" dist="76200" dir="264289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title-less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slide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8794">
              <a:defRPr sz="133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300" b="1">
                <a:solidFill>
                  <a:srgbClr val="D77933"/>
                </a:solidFill>
              </a:rP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 dirty="0">
                <a:solidFill>
                  <a:srgbClr val="A6C34A"/>
                </a:solidFill>
              </a:rPr>
              <a:t>Sample presentation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@your_twitter_handle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Your company, your web site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Who you are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 dirty="0">
                <a:solidFill>
                  <a:srgbClr val="A6C34A"/>
                </a:solidFill>
              </a:rPr>
              <a:t>Your plan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Lorem ipsum nec mergitur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Lorem ipsum nec mergitur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200">
              <a:solidFill>
                <a:srgbClr val="1A1A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Lorem Ipsum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Patati patata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a sub bullet point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one more sub bullet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A 2 columns slide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Première colonne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un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deux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trois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quatre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200">
              <a:solidFill>
                <a:srgbClr val="1A1A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Autre point important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okdak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200">
              <a:solidFill>
                <a:srgbClr val="1A1A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200">
                <a:solidFill>
                  <a:srgbClr val="1A1A1A"/>
                </a:solidFill>
              </a:rPr>
              <a:t>Deuxième colonne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two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three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1A1A1A"/>
                </a:solidFill>
              </a:rPr>
              <a:t>four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Objectifs</a:t>
            </a:r>
          </a:p>
        </p:txBody>
      </p:sp>
      <p:sp>
        <p:nvSpPr>
          <p:cNvPr id="100" name="Shape 100"/>
          <p:cNvSpPr/>
          <p:nvPr/>
        </p:nvSpPr>
        <p:spPr>
          <a:xfrm>
            <a:off x="3380949" y="11117924"/>
            <a:ext cx="15152837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Ce que vous allez apprendre pendant cette présentation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What you will learn during this presentation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3333">
              <a:defRPr sz="1316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160" b="1">
                <a:solidFill>
                  <a:srgbClr val="D77933"/>
                </a:solidFill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381250" y="3028950"/>
            <a:ext cx="21507450" cy="9258300"/>
          </a:xfrm>
          <a:prstGeom prst="rect">
            <a:avLst/>
          </a:prstGeom>
          <a:solidFill>
            <a:srgbClr val="FFF3DE"/>
          </a:solidFill>
          <a:ln w="38100">
            <a:solidFill>
              <a:srgbClr val="F5AF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friendlyBirthDate(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date) {</a:t>
            </a: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4200" b="1">
                <a:solidFill>
                  <a:srgbClr val="FF2F9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days = date - BIRTH</a:t>
            </a: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(days) {</a:t>
            </a: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:       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"Jour de naissance"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:       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"1 jour"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.&lt;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:  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4200">
                <a:solidFill>
                  <a:srgbClr val="018B8B"/>
                </a:solidFill>
                <a:latin typeface="Courier New"/>
                <a:ea typeface="Courier New"/>
                <a:cs typeface="Courier New"/>
                <a:sym typeface="Courier New"/>
              </a:rPr>
              <a:t>${days}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jours"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31.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.&lt;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: 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4200">
                <a:solidFill>
                  <a:srgbClr val="018B8B"/>
                </a:solidFill>
                <a:latin typeface="Courier New"/>
                <a:ea typeface="Courier New"/>
                <a:cs typeface="Courier New"/>
                <a:sym typeface="Courier New"/>
              </a:rPr>
              <a:t>${days.intdiv(7)+1}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semaines"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91.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.&lt;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914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: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4200">
                <a:solidFill>
                  <a:srgbClr val="018B8B"/>
                </a:solidFill>
                <a:latin typeface="Courier New"/>
                <a:ea typeface="Courier New"/>
                <a:cs typeface="Courier New"/>
                <a:sym typeface="Courier New"/>
              </a:rPr>
              <a:t>${days.intdiv(30)}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mois"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914..365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y = days.intdiv(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365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half = (days -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365.25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* y) &gt;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4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4200">
                <a:solidFill>
                  <a:srgbClr val="018B8B"/>
                </a:solidFill>
                <a:latin typeface="Courier New"/>
                <a:ea typeface="Courier New"/>
                <a:cs typeface="Courier New"/>
                <a:sym typeface="Courier New"/>
              </a:rPr>
              <a:t>${y}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 ans</a:t>
            </a:r>
            <a:r>
              <a:rPr sz="4200">
                <a:solidFill>
                  <a:srgbClr val="018B8B"/>
                </a:solidFill>
                <a:latin typeface="Courier New"/>
                <a:ea typeface="Courier New"/>
                <a:cs typeface="Courier New"/>
                <a:sym typeface="Courier New"/>
              </a:rPr>
              <a:t>${half ? ' et demi' : ''}</a:t>
            </a:r>
            <a:r>
              <a:rPr sz="4200">
                <a:solidFill>
                  <a:srgbClr val="00CD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Show me some code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A6C34A"/>
                </a:solidFill>
              </a:rPr>
              <a:t>A code sample</a:t>
            </a:r>
          </a:p>
        </p:txBody>
      </p:sp>
      <p:sp>
        <p:nvSpPr>
          <p:cNvPr id="108" name="Shape 108"/>
          <p:cNvSpPr/>
          <p:nvPr/>
        </p:nvSpPr>
        <p:spPr>
          <a:xfrm>
            <a:off x="2904069" y="2590152"/>
            <a:ext cx="1762740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Do not try to show more than 15 lines of code per slide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Remember, your audience will READ the slides and won’t listen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Try to take screenshot of your code in Eclipse or IntelliJ</a:t>
            </a:r>
          </a:p>
        </p:txBody>
      </p:sp>
      <p:sp>
        <p:nvSpPr>
          <p:cNvPr id="109" name="Shape 109"/>
          <p:cNvSpPr/>
          <p:nvPr/>
        </p:nvSpPr>
        <p:spPr>
          <a:xfrm>
            <a:off x="2904069" y="5715000"/>
            <a:ext cx="2053431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Evitez de montrer plus de 15 lignes de code par slide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Souvenez-vous que votre audience va lire le slide et ne vous écoutera pas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Essayez d’utiliser des captures d’écran d’Eclipse ou IntelliJ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2192000" y="5505449"/>
            <a:ext cx="3939382" cy="2705101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  <a:effectLst>
            <a:outerShdw blurRad="88900" dist="76200" dir="264289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blank slide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your own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pictures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Personnalisée 1">
      <a:dk1>
        <a:srgbClr val="FFFFFF"/>
      </a:dk1>
      <a:lt1>
        <a:srgbClr val="FFFFFF"/>
      </a:lt1>
      <a:dk2>
        <a:srgbClr val="141414"/>
      </a:dk2>
      <a:lt2>
        <a:srgbClr val="DCDEE0"/>
      </a:lt2>
      <a:accent1>
        <a:srgbClr val="CC6427"/>
      </a:accent1>
      <a:accent2>
        <a:srgbClr val="96BA3A"/>
      </a:accent2>
      <a:accent3>
        <a:srgbClr val="A4C364"/>
      </a:accent3>
      <a:accent4>
        <a:srgbClr val="DE6A10"/>
      </a:accent4>
      <a:accent5>
        <a:srgbClr val="C82506"/>
      </a:accent5>
      <a:accent6>
        <a:srgbClr val="773F9B"/>
      </a:accent6>
      <a:hlink>
        <a:srgbClr val="CC6427"/>
      </a:hlink>
      <a:folHlink>
        <a:srgbClr val="FF00FF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381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dana Bold"/>
        <a:ea typeface="Verdana Bold"/>
        <a:cs typeface="Verdana Bold"/>
      </a:majorFont>
      <a:minorFont>
        <a:latin typeface="Verdana Bold"/>
        <a:ea typeface="Verdana Bold"/>
        <a:cs typeface="Verdana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381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417</Words>
  <Application>Microsoft Macintosh PowerPoint</Application>
  <PresentationFormat>Personnalisé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White</vt:lpstr>
      <vt:lpstr>Another super title</vt:lpstr>
      <vt:lpstr>Sample presentation</vt:lpstr>
      <vt:lpstr>Your plan</vt:lpstr>
      <vt:lpstr>A 2 columns slide</vt:lpstr>
      <vt:lpstr>Objectifs</vt:lpstr>
      <vt:lpstr>Demo</vt:lpstr>
      <vt:lpstr>Show me some code</vt:lpstr>
      <vt:lpstr>A code sample</vt:lpstr>
      <vt:lpstr>Présentation PowerPoint</vt:lpstr>
      <vt:lpstr>Présentation PowerPoint</vt:lpstr>
      <vt:lpstr>Summary</vt:lpstr>
      <vt:lpstr>Pensez à utiliser des images</vt:lpstr>
      <vt:lpstr>Use images (wisely)</vt:lpstr>
      <vt:lpstr>Présentation PowerPoint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cp:lastModifiedBy>Nicolas Martignole</cp:lastModifiedBy>
  <cp:revision>2</cp:revision>
  <dcterms:modified xsi:type="dcterms:W3CDTF">2015-03-07T18:57:14Z</dcterms:modified>
</cp:coreProperties>
</file>