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B0100-792C-4844-8E52-E268EA471A4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569744-BA6E-49BF-82A2-760CB60E908C}">
      <dgm:prSet/>
      <dgm:spPr/>
      <dgm:t>
        <a:bodyPr/>
        <a:lstStyle/>
        <a:p>
          <a:r>
            <a:rPr lang="en-US"/>
            <a:t>Big Data</a:t>
          </a:r>
        </a:p>
      </dgm:t>
    </dgm:pt>
    <dgm:pt modelId="{7FDA329F-C9DC-408E-9335-D9137FCBFE7E}" type="parTrans" cxnId="{3B0EA16C-4916-4BF3-BC31-DD7C307FC009}">
      <dgm:prSet/>
      <dgm:spPr/>
      <dgm:t>
        <a:bodyPr/>
        <a:lstStyle/>
        <a:p>
          <a:endParaRPr lang="en-US"/>
        </a:p>
      </dgm:t>
    </dgm:pt>
    <dgm:pt modelId="{3C2A0D12-703C-47FA-9866-BE9643374EA6}" type="sibTrans" cxnId="{3B0EA16C-4916-4BF3-BC31-DD7C307FC009}">
      <dgm:prSet/>
      <dgm:spPr/>
      <dgm:t>
        <a:bodyPr/>
        <a:lstStyle/>
        <a:p>
          <a:endParaRPr lang="en-US"/>
        </a:p>
      </dgm:t>
    </dgm:pt>
    <dgm:pt modelId="{54E437F3-C768-49CA-BE93-4E2C346DFF48}">
      <dgm:prSet/>
      <dgm:spPr/>
      <dgm:t>
        <a:bodyPr/>
        <a:lstStyle/>
        <a:p>
          <a:r>
            <a:rPr lang="en-US"/>
            <a:t>Enterprise data lake</a:t>
          </a:r>
        </a:p>
      </dgm:t>
    </dgm:pt>
    <dgm:pt modelId="{498F5311-C131-4866-9185-16C0F1076C74}" type="parTrans" cxnId="{E2C538EF-14E9-4305-9371-85FDCB7C8917}">
      <dgm:prSet/>
      <dgm:spPr/>
      <dgm:t>
        <a:bodyPr/>
        <a:lstStyle/>
        <a:p>
          <a:endParaRPr lang="en-US"/>
        </a:p>
      </dgm:t>
    </dgm:pt>
    <dgm:pt modelId="{57F08D47-268A-4193-BE85-60ABE5C6CD58}" type="sibTrans" cxnId="{E2C538EF-14E9-4305-9371-85FDCB7C8917}">
      <dgm:prSet/>
      <dgm:spPr/>
      <dgm:t>
        <a:bodyPr/>
        <a:lstStyle/>
        <a:p>
          <a:endParaRPr lang="en-US"/>
        </a:p>
      </dgm:t>
    </dgm:pt>
    <dgm:pt modelId="{72E1152E-F338-4B35-AE68-FDB826C23D7E}">
      <dgm:prSet/>
      <dgm:spPr/>
      <dgm:t>
        <a:bodyPr/>
        <a:lstStyle/>
        <a:p>
          <a:r>
            <a:rPr lang="en-US"/>
            <a:t>Data warehouse</a:t>
          </a:r>
        </a:p>
      </dgm:t>
    </dgm:pt>
    <dgm:pt modelId="{83ED0872-11E9-4DD9-B408-CB4B60DF01A1}" type="parTrans" cxnId="{7F6368BD-E02D-4A93-964D-4AE20F1FCC7C}">
      <dgm:prSet/>
      <dgm:spPr/>
      <dgm:t>
        <a:bodyPr/>
        <a:lstStyle/>
        <a:p>
          <a:endParaRPr lang="en-US"/>
        </a:p>
      </dgm:t>
    </dgm:pt>
    <dgm:pt modelId="{06AB80E1-5485-4C1D-89B5-6C5E9903DB3A}" type="sibTrans" cxnId="{7F6368BD-E02D-4A93-964D-4AE20F1FCC7C}">
      <dgm:prSet/>
      <dgm:spPr/>
      <dgm:t>
        <a:bodyPr/>
        <a:lstStyle/>
        <a:p>
          <a:endParaRPr lang="en-US"/>
        </a:p>
      </dgm:t>
    </dgm:pt>
    <dgm:pt modelId="{BD501D61-6795-4C50-AAE2-57BE1E97E43E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04569B33-C396-4A5A-8260-741AB55706FD}" type="parTrans" cxnId="{0C499024-CFE6-4BE7-B857-9D5CA9C4DA0C}">
      <dgm:prSet/>
      <dgm:spPr/>
      <dgm:t>
        <a:bodyPr/>
        <a:lstStyle/>
        <a:p>
          <a:endParaRPr lang="en-US"/>
        </a:p>
      </dgm:t>
    </dgm:pt>
    <dgm:pt modelId="{6EB0E4FF-ED95-411A-B239-B00619D79570}" type="sibTrans" cxnId="{0C499024-CFE6-4BE7-B857-9D5CA9C4DA0C}">
      <dgm:prSet/>
      <dgm:spPr/>
      <dgm:t>
        <a:bodyPr/>
        <a:lstStyle/>
        <a:p>
          <a:endParaRPr lang="en-US"/>
        </a:p>
      </dgm:t>
    </dgm:pt>
    <dgm:pt modelId="{93AAAD8F-B4D1-417E-A2B3-8F38D2F314F3}">
      <dgm:prSet/>
      <dgm:spPr/>
      <dgm:t>
        <a:bodyPr/>
        <a:lstStyle/>
        <a:p>
          <a:r>
            <a:rPr lang="en-US"/>
            <a:t>Analytics</a:t>
          </a:r>
        </a:p>
      </dgm:t>
    </dgm:pt>
    <dgm:pt modelId="{E32B86F5-D71F-4941-9BD9-AA017750A117}" type="parTrans" cxnId="{DABB890B-A6F8-438A-A7FE-13EFD9ECA90B}">
      <dgm:prSet/>
      <dgm:spPr/>
      <dgm:t>
        <a:bodyPr/>
        <a:lstStyle/>
        <a:p>
          <a:endParaRPr lang="en-US"/>
        </a:p>
      </dgm:t>
    </dgm:pt>
    <dgm:pt modelId="{D6D98D48-AAAA-428E-98B6-ADCFBB59265D}" type="sibTrans" cxnId="{DABB890B-A6F8-438A-A7FE-13EFD9ECA90B}">
      <dgm:prSet/>
      <dgm:spPr/>
      <dgm:t>
        <a:bodyPr/>
        <a:lstStyle/>
        <a:p>
          <a:endParaRPr lang="en-US"/>
        </a:p>
      </dgm:t>
    </dgm:pt>
    <dgm:pt modelId="{F6DA0EEA-4921-4D9D-AB61-85326DE82522}" type="pres">
      <dgm:prSet presAssocID="{141B0100-792C-4844-8E52-E268EA471A4C}" presName="linear" presStyleCnt="0">
        <dgm:presLayoutVars>
          <dgm:dir/>
          <dgm:animLvl val="lvl"/>
          <dgm:resizeHandles val="exact"/>
        </dgm:presLayoutVars>
      </dgm:prSet>
      <dgm:spPr/>
    </dgm:pt>
    <dgm:pt modelId="{13EF021D-56BF-4495-A628-67988819A11E}" type="pres">
      <dgm:prSet presAssocID="{84569744-BA6E-49BF-82A2-760CB60E908C}" presName="parentLin" presStyleCnt="0"/>
      <dgm:spPr/>
    </dgm:pt>
    <dgm:pt modelId="{3C3FA1EC-1D89-480A-A224-890B67A6CEF5}" type="pres">
      <dgm:prSet presAssocID="{84569744-BA6E-49BF-82A2-760CB60E908C}" presName="parentLeftMargin" presStyleLbl="node1" presStyleIdx="0" presStyleCnt="5"/>
      <dgm:spPr/>
    </dgm:pt>
    <dgm:pt modelId="{60861938-9A3A-419A-B0D0-650200BC6EA3}" type="pres">
      <dgm:prSet presAssocID="{84569744-BA6E-49BF-82A2-760CB60E90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93F095D-332D-4BA2-9B09-5A4BC9854A41}" type="pres">
      <dgm:prSet presAssocID="{84569744-BA6E-49BF-82A2-760CB60E908C}" presName="negativeSpace" presStyleCnt="0"/>
      <dgm:spPr/>
    </dgm:pt>
    <dgm:pt modelId="{676EB306-29A8-4CC5-ACEA-DC3985F7F424}" type="pres">
      <dgm:prSet presAssocID="{84569744-BA6E-49BF-82A2-760CB60E908C}" presName="childText" presStyleLbl="conFgAcc1" presStyleIdx="0" presStyleCnt="5">
        <dgm:presLayoutVars>
          <dgm:bulletEnabled val="1"/>
        </dgm:presLayoutVars>
      </dgm:prSet>
      <dgm:spPr/>
    </dgm:pt>
    <dgm:pt modelId="{BDBC9D8B-644A-4CBE-83C5-1F38B1C74071}" type="pres">
      <dgm:prSet presAssocID="{3C2A0D12-703C-47FA-9866-BE9643374EA6}" presName="spaceBetweenRectangles" presStyleCnt="0"/>
      <dgm:spPr/>
    </dgm:pt>
    <dgm:pt modelId="{80F00BEC-1283-4E5D-A691-8D12E0E63F98}" type="pres">
      <dgm:prSet presAssocID="{54E437F3-C768-49CA-BE93-4E2C346DFF48}" presName="parentLin" presStyleCnt="0"/>
      <dgm:spPr/>
    </dgm:pt>
    <dgm:pt modelId="{EF8731D5-AEE8-4A06-941F-2AD8E0E79CFE}" type="pres">
      <dgm:prSet presAssocID="{54E437F3-C768-49CA-BE93-4E2C346DFF48}" presName="parentLeftMargin" presStyleLbl="node1" presStyleIdx="0" presStyleCnt="5"/>
      <dgm:spPr/>
    </dgm:pt>
    <dgm:pt modelId="{04212506-79FD-4AC2-8E5E-7788D16EA543}" type="pres">
      <dgm:prSet presAssocID="{54E437F3-C768-49CA-BE93-4E2C346DFF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F5CF73-B1E9-45CD-9B6D-5C9EAB46EA6C}" type="pres">
      <dgm:prSet presAssocID="{54E437F3-C768-49CA-BE93-4E2C346DFF48}" presName="negativeSpace" presStyleCnt="0"/>
      <dgm:spPr/>
    </dgm:pt>
    <dgm:pt modelId="{AB922041-C44D-4649-A0BF-62283590F378}" type="pres">
      <dgm:prSet presAssocID="{54E437F3-C768-49CA-BE93-4E2C346DFF48}" presName="childText" presStyleLbl="conFgAcc1" presStyleIdx="1" presStyleCnt="5">
        <dgm:presLayoutVars>
          <dgm:bulletEnabled val="1"/>
        </dgm:presLayoutVars>
      </dgm:prSet>
      <dgm:spPr/>
    </dgm:pt>
    <dgm:pt modelId="{1012E48D-FFA6-4653-BB5A-BF751245739C}" type="pres">
      <dgm:prSet presAssocID="{57F08D47-268A-4193-BE85-60ABE5C6CD58}" presName="spaceBetweenRectangles" presStyleCnt="0"/>
      <dgm:spPr/>
    </dgm:pt>
    <dgm:pt modelId="{0D534F63-874D-4562-A656-3849114C1409}" type="pres">
      <dgm:prSet presAssocID="{72E1152E-F338-4B35-AE68-FDB826C23D7E}" presName="parentLin" presStyleCnt="0"/>
      <dgm:spPr/>
    </dgm:pt>
    <dgm:pt modelId="{623ED799-C334-43AB-83A6-0CE8ABF14A56}" type="pres">
      <dgm:prSet presAssocID="{72E1152E-F338-4B35-AE68-FDB826C23D7E}" presName="parentLeftMargin" presStyleLbl="node1" presStyleIdx="1" presStyleCnt="5"/>
      <dgm:spPr/>
    </dgm:pt>
    <dgm:pt modelId="{321D1057-BAA3-41FB-9109-47EC3938D607}" type="pres">
      <dgm:prSet presAssocID="{72E1152E-F338-4B35-AE68-FDB826C2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73F956-8172-4C0F-AF6B-66222966DCA2}" type="pres">
      <dgm:prSet presAssocID="{72E1152E-F338-4B35-AE68-FDB826C23D7E}" presName="negativeSpace" presStyleCnt="0"/>
      <dgm:spPr/>
    </dgm:pt>
    <dgm:pt modelId="{074078BF-095F-44B0-9289-9EBC98FDDFD4}" type="pres">
      <dgm:prSet presAssocID="{72E1152E-F338-4B35-AE68-FDB826C23D7E}" presName="childText" presStyleLbl="conFgAcc1" presStyleIdx="2" presStyleCnt="5">
        <dgm:presLayoutVars>
          <dgm:bulletEnabled val="1"/>
        </dgm:presLayoutVars>
      </dgm:prSet>
      <dgm:spPr/>
    </dgm:pt>
    <dgm:pt modelId="{824EA71A-386E-408D-BFAF-F503D21CB732}" type="pres">
      <dgm:prSet presAssocID="{06AB80E1-5485-4C1D-89B5-6C5E9903DB3A}" presName="spaceBetweenRectangles" presStyleCnt="0"/>
      <dgm:spPr/>
    </dgm:pt>
    <dgm:pt modelId="{AF0E612D-E5A3-435E-AF03-470E3FD099B7}" type="pres">
      <dgm:prSet presAssocID="{BD501D61-6795-4C50-AAE2-57BE1E97E43E}" presName="parentLin" presStyleCnt="0"/>
      <dgm:spPr/>
    </dgm:pt>
    <dgm:pt modelId="{594F00A3-A418-4289-8ADF-4FB6CDAD3B47}" type="pres">
      <dgm:prSet presAssocID="{BD501D61-6795-4C50-AAE2-57BE1E97E43E}" presName="parentLeftMargin" presStyleLbl="node1" presStyleIdx="2" presStyleCnt="5"/>
      <dgm:spPr/>
    </dgm:pt>
    <dgm:pt modelId="{04C676B3-BADA-47C2-92E1-6590155D0C9D}" type="pres">
      <dgm:prSet presAssocID="{BD501D61-6795-4C50-AAE2-57BE1E97E4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3ECB4B-9D15-4CDD-8181-F58DB99D9CE6}" type="pres">
      <dgm:prSet presAssocID="{BD501D61-6795-4C50-AAE2-57BE1E97E43E}" presName="negativeSpace" presStyleCnt="0"/>
      <dgm:spPr/>
    </dgm:pt>
    <dgm:pt modelId="{A935550B-1809-42F1-B859-8A0DC6320316}" type="pres">
      <dgm:prSet presAssocID="{BD501D61-6795-4C50-AAE2-57BE1E97E43E}" presName="childText" presStyleLbl="conFgAcc1" presStyleIdx="3" presStyleCnt="5">
        <dgm:presLayoutVars>
          <dgm:bulletEnabled val="1"/>
        </dgm:presLayoutVars>
      </dgm:prSet>
      <dgm:spPr/>
    </dgm:pt>
    <dgm:pt modelId="{C2F91650-AC76-49E1-9FC3-5A22E800B357}" type="pres">
      <dgm:prSet presAssocID="{6EB0E4FF-ED95-411A-B239-B00619D79570}" presName="spaceBetweenRectangles" presStyleCnt="0"/>
      <dgm:spPr/>
    </dgm:pt>
    <dgm:pt modelId="{996BAAAD-031E-48CB-B85B-17795E1107FF}" type="pres">
      <dgm:prSet presAssocID="{93AAAD8F-B4D1-417E-A2B3-8F38D2F314F3}" presName="parentLin" presStyleCnt="0"/>
      <dgm:spPr/>
    </dgm:pt>
    <dgm:pt modelId="{B5FE4D34-BF1A-4BB7-BC3A-50E69BF0E1C7}" type="pres">
      <dgm:prSet presAssocID="{93AAAD8F-B4D1-417E-A2B3-8F38D2F314F3}" presName="parentLeftMargin" presStyleLbl="node1" presStyleIdx="3" presStyleCnt="5"/>
      <dgm:spPr/>
    </dgm:pt>
    <dgm:pt modelId="{34070C75-ECAD-4385-9088-BD574B2FDD01}" type="pres">
      <dgm:prSet presAssocID="{93AAAD8F-B4D1-417E-A2B3-8F38D2F314F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6827836-9F73-46A8-B148-860E86F63EBB}" type="pres">
      <dgm:prSet presAssocID="{93AAAD8F-B4D1-417E-A2B3-8F38D2F314F3}" presName="negativeSpace" presStyleCnt="0"/>
      <dgm:spPr/>
    </dgm:pt>
    <dgm:pt modelId="{5CCA94A9-0B83-4665-895B-6F2217569C0E}" type="pres">
      <dgm:prSet presAssocID="{93AAAD8F-B4D1-417E-A2B3-8F38D2F314F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D3CDE0A-0AF9-46AC-BB5A-7B4977658988}" type="presOf" srcId="{54E437F3-C768-49CA-BE93-4E2C346DFF48}" destId="{04212506-79FD-4AC2-8E5E-7788D16EA543}" srcOrd="1" destOrd="0" presId="urn:microsoft.com/office/officeart/2005/8/layout/list1"/>
    <dgm:cxn modelId="{DABB890B-A6F8-438A-A7FE-13EFD9ECA90B}" srcId="{141B0100-792C-4844-8E52-E268EA471A4C}" destId="{93AAAD8F-B4D1-417E-A2B3-8F38D2F314F3}" srcOrd="4" destOrd="0" parTransId="{E32B86F5-D71F-4941-9BD9-AA017750A117}" sibTransId="{D6D98D48-AAAA-428E-98B6-ADCFBB59265D}"/>
    <dgm:cxn modelId="{0C499024-CFE6-4BE7-B857-9D5CA9C4DA0C}" srcId="{141B0100-792C-4844-8E52-E268EA471A4C}" destId="{BD501D61-6795-4C50-AAE2-57BE1E97E43E}" srcOrd="3" destOrd="0" parTransId="{04569B33-C396-4A5A-8260-741AB55706FD}" sibTransId="{6EB0E4FF-ED95-411A-B239-B00619D79570}"/>
    <dgm:cxn modelId="{3B0EA16C-4916-4BF3-BC31-DD7C307FC009}" srcId="{141B0100-792C-4844-8E52-E268EA471A4C}" destId="{84569744-BA6E-49BF-82A2-760CB60E908C}" srcOrd="0" destOrd="0" parTransId="{7FDA329F-C9DC-408E-9335-D9137FCBFE7E}" sibTransId="{3C2A0D12-703C-47FA-9866-BE9643374EA6}"/>
    <dgm:cxn modelId="{F05E4556-EBFA-4301-A2D5-2CB429A9F9B8}" type="presOf" srcId="{93AAAD8F-B4D1-417E-A2B3-8F38D2F314F3}" destId="{34070C75-ECAD-4385-9088-BD574B2FDD01}" srcOrd="1" destOrd="0" presId="urn:microsoft.com/office/officeart/2005/8/layout/list1"/>
    <dgm:cxn modelId="{A685BB86-1175-4FB2-B6A1-35EC3398A400}" type="presOf" srcId="{141B0100-792C-4844-8E52-E268EA471A4C}" destId="{F6DA0EEA-4921-4D9D-AB61-85326DE82522}" srcOrd="0" destOrd="0" presId="urn:microsoft.com/office/officeart/2005/8/layout/list1"/>
    <dgm:cxn modelId="{F952308B-10B8-46DC-BD58-C238668EED54}" type="presOf" srcId="{72E1152E-F338-4B35-AE68-FDB826C23D7E}" destId="{321D1057-BAA3-41FB-9109-47EC3938D607}" srcOrd="1" destOrd="0" presId="urn:microsoft.com/office/officeart/2005/8/layout/list1"/>
    <dgm:cxn modelId="{7F1DA3B5-7675-4694-985D-4B97DDF7E7F1}" type="presOf" srcId="{BD501D61-6795-4C50-AAE2-57BE1E97E43E}" destId="{04C676B3-BADA-47C2-92E1-6590155D0C9D}" srcOrd="1" destOrd="0" presId="urn:microsoft.com/office/officeart/2005/8/layout/list1"/>
    <dgm:cxn modelId="{7F6368BD-E02D-4A93-964D-4AE20F1FCC7C}" srcId="{141B0100-792C-4844-8E52-E268EA471A4C}" destId="{72E1152E-F338-4B35-AE68-FDB826C23D7E}" srcOrd="2" destOrd="0" parTransId="{83ED0872-11E9-4DD9-B408-CB4B60DF01A1}" sibTransId="{06AB80E1-5485-4C1D-89B5-6C5E9903DB3A}"/>
    <dgm:cxn modelId="{527257DC-FEB5-4384-8B89-FA541CF58374}" type="presOf" srcId="{84569744-BA6E-49BF-82A2-760CB60E908C}" destId="{60861938-9A3A-419A-B0D0-650200BC6EA3}" srcOrd="1" destOrd="0" presId="urn:microsoft.com/office/officeart/2005/8/layout/list1"/>
    <dgm:cxn modelId="{9399A2EA-FDCE-46C7-89C1-98C8CE900315}" type="presOf" srcId="{72E1152E-F338-4B35-AE68-FDB826C23D7E}" destId="{623ED799-C334-43AB-83A6-0CE8ABF14A56}" srcOrd="0" destOrd="0" presId="urn:microsoft.com/office/officeart/2005/8/layout/list1"/>
    <dgm:cxn modelId="{A636C0EA-3886-4A2B-8555-FE7AECEA50E8}" type="presOf" srcId="{BD501D61-6795-4C50-AAE2-57BE1E97E43E}" destId="{594F00A3-A418-4289-8ADF-4FB6CDAD3B47}" srcOrd="0" destOrd="0" presId="urn:microsoft.com/office/officeart/2005/8/layout/list1"/>
    <dgm:cxn modelId="{D84C44EB-4EF3-4E16-BB17-FD8E71768EC4}" type="presOf" srcId="{84569744-BA6E-49BF-82A2-760CB60E908C}" destId="{3C3FA1EC-1D89-480A-A224-890B67A6CEF5}" srcOrd="0" destOrd="0" presId="urn:microsoft.com/office/officeart/2005/8/layout/list1"/>
    <dgm:cxn modelId="{E2C538EF-14E9-4305-9371-85FDCB7C8917}" srcId="{141B0100-792C-4844-8E52-E268EA471A4C}" destId="{54E437F3-C768-49CA-BE93-4E2C346DFF48}" srcOrd="1" destOrd="0" parTransId="{498F5311-C131-4866-9185-16C0F1076C74}" sibTransId="{57F08D47-268A-4193-BE85-60ABE5C6CD58}"/>
    <dgm:cxn modelId="{925B47FE-0053-4740-8A03-619D05A320D0}" type="presOf" srcId="{93AAAD8F-B4D1-417E-A2B3-8F38D2F314F3}" destId="{B5FE4D34-BF1A-4BB7-BC3A-50E69BF0E1C7}" srcOrd="0" destOrd="0" presId="urn:microsoft.com/office/officeart/2005/8/layout/list1"/>
    <dgm:cxn modelId="{D9B1EEFE-774A-46A8-81C6-708DEAFF5534}" type="presOf" srcId="{54E437F3-C768-49CA-BE93-4E2C346DFF48}" destId="{EF8731D5-AEE8-4A06-941F-2AD8E0E79CFE}" srcOrd="0" destOrd="0" presId="urn:microsoft.com/office/officeart/2005/8/layout/list1"/>
    <dgm:cxn modelId="{9BF20417-19C8-4D3E-825B-64F6B1E0C166}" type="presParOf" srcId="{F6DA0EEA-4921-4D9D-AB61-85326DE82522}" destId="{13EF021D-56BF-4495-A628-67988819A11E}" srcOrd="0" destOrd="0" presId="urn:microsoft.com/office/officeart/2005/8/layout/list1"/>
    <dgm:cxn modelId="{4968CD38-D69F-40A6-B1E0-32D363CFD110}" type="presParOf" srcId="{13EF021D-56BF-4495-A628-67988819A11E}" destId="{3C3FA1EC-1D89-480A-A224-890B67A6CEF5}" srcOrd="0" destOrd="0" presId="urn:microsoft.com/office/officeart/2005/8/layout/list1"/>
    <dgm:cxn modelId="{E293BB88-4A00-494F-985E-B98560345C0A}" type="presParOf" srcId="{13EF021D-56BF-4495-A628-67988819A11E}" destId="{60861938-9A3A-419A-B0D0-650200BC6EA3}" srcOrd="1" destOrd="0" presId="urn:microsoft.com/office/officeart/2005/8/layout/list1"/>
    <dgm:cxn modelId="{485FD20B-591C-4629-AB5E-6128ACC56BA2}" type="presParOf" srcId="{F6DA0EEA-4921-4D9D-AB61-85326DE82522}" destId="{893F095D-332D-4BA2-9B09-5A4BC9854A41}" srcOrd="1" destOrd="0" presId="urn:microsoft.com/office/officeart/2005/8/layout/list1"/>
    <dgm:cxn modelId="{FE9A5529-9F0D-4A9A-B998-3E0D2F5B43A8}" type="presParOf" srcId="{F6DA0EEA-4921-4D9D-AB61-85326DE82522}" destId="{676EB306-29A8-4CC5-ACEA-DC3985F7F424}" srcOrd="2" destOrd="0" presId="urn:microsoft.com/office/officeart/2005/8/layout/list1"/>
    <dgm:cxn modelId="{417054C6-555E-4C32-AE87-29A6338E925C}" type="presParOf" srcId="{F6DA0EEA-4921-4D9D-AB61-85326DE82522}" destId="{BDBC9D8B-644A-4CBE-83C5-1F38B1C74071}" srcOrd="3" destOrd="0" presId="urn:microsoft.com/office/officeart/2005/8/layout/list1"/>
    <dgm:cxn modelId="{58E296E8-B55A-40C4-922F-446254DC5F7D}" type="presParOf" srcId="{F6DA0EEA-4921-4D9D-AB61-85326DE82522}" destId="{80F00BEC-1283-4E5D-A691-8D12E0E63F98}" srcOrd="4" destOrd="0" presId="urn:microsoft.com/office/officeart/2005/8/layout/list1"/>
    <dgm:cxn modelId="{D02ADAA1-14C3-4C2F-ADB5-2C876E73061E}" type="presParOf" srcId="{80F00BEC-1283-4E5D-A691-8D12E0E63F98}" destId="{EF8731D5-AEE8-4A06-941F-2AD8E0E79CFE}" srcOrd="0" destOrd="0" presId="urn:microsoft.com/office/officeart/2005/8/layout/list1"/>
    <dgm:cxn modelId="{4419DA3A-E29D-4CAC-9CDA-E1AF2CE49C90}" type="presParOf" srcId="{80F00BEC-1283-4E5D-A691-8D12E0E63F98}" destId="{04212506-79FD-4AC2-8E5E-7788D16EA543}" srcOrd="1" destOrd="0" presId="urn:microsoft.com/office/officeart/2005/8/layout/list1"/>
    <dgm:cxn modelId="{2458C39C-4DBB-4177-A131-5F54C05DF3D5}" type="presParOf" srcId="{F6DA0EEA-4921-4D9D-AB61-85326DE82522}" destId="{FBF5CF73-B1E9-45CD-9B6D-5C9EAB46EA6C}" srcOrd="5" destOrd="0" presId="urn:microsoft.com/office/officeart/2005/8/layout/list1"/>
    <dgm:cxn modelId="{F23E4210-19E2-493B-B753-44F46DE2228A}" type="presParOf" srcId="{F6DA0EEA-4921-4D9D-AB61-85326DE82522}" destId="{AB922041-C44D-4649-A0BF-62283590F378}" srcOrd="6" destOrd="0" presId="urn:microsoft.com/office/officeart/2005/8/layout/list1"/>
    <dgm:cxn modelId="{CBF1E5CB-E600-4ABE-B051-35DB13D1B3CC}" type="presParOf" srcId="{F6DA0EEA-4921-4D9D-AB61-85326DE82522}" destId="{1012E48D-FFA6-4653-BB5A-BF751245739C}" srcOrd="7" destOrd="0" presId="urn:microsoft.com/office/officeart/2005/8/layout/list1"/>
    <dgm:cxn modelId="{6A91AA8E-C081-438A-BEC2-FE0ADA9C81E0}" type="presParOf" srcId="{F6DA0EEA-4921-4D9D-AB61-85326DE82522}" destId="{0D534F63-874D-4562-A656-3849114C1409}" srcOrd="8" destOrd="0" presId="urn:microsoft.com/office/officeart/2005/8/layout/list1"/>
    <dgm:cxn modelId="{5FA07448-B656-41C1-AF37-E9AE5D9FD1FB}" type="presParOf" srcId="{0D534F63-874D-4562-A656-3849114C1409}" destId="{623ED799-C334-43AB-83A6-0CE8ABF14A56}" srcOrd="0" destOrd="0" presId="urn:microsoft.com/office/officeart/2005/8/layout/list1"/>
    <dgm:cxn modelId="{19B4FCB3-6BA7-4858-8C20-AEAA2E07AE9E}" type="presParOf" srcId="{0D534F63-874D-4562-A656-3849114C1409}" destId="{321D1057-BAA3-41FB-9109-47EC3938D607}" srcOrd="1" destOrd="0" presId="urn:microsoft.com/office/officeart/2005/8/layout/list1"/>
    <dgm:cxn modelId="{885D4341-9507-4226-B247-92A8E018611C}" type="presParOf" srcId="{F6DA0EEA-4921-4D9D-AB61-85326DE82522}" destId="{B073F956-8172-4C0F-AF6B-66222966DCA2}" srcOrd="9" destOrd="0" presId="urn:microsoft.com/office/officeart/2005/8/layout/list1"/>
    <dgm:cxn modelId="{B78F94C2-7D81-40E5-ABE5-E80402DDF70B}" type="presParOf" srcId="{F6DA0EEA-4921-4D9D-AB61-85326DE82522}" destId="{074078BF-095F-44B0-9289-9EBC98FDDFD4}" srcOrd="10" destOrd="0" presId="urn:microsoft.com/office/officeart/2005/8/layout/list1"/>
    <dgm:cxn modelId="{77475BA5-8552-411C-9076-72EA92FD2198}" type="presParOf" srcId="{F6DA0EEA-4921-4D9D-AB61-85326DE82522}" destId="{824EA71A-386E-408D-BFAF-F503D21CB732}" srcOrd="11" destOrd="0" presId="urn:microsoft.com/office/officeart/2005/8/layout/list1"/>
    <dgm:cxn modelId="{1B93F85E-0C74-4B6F-8739-E9CA6FB8C721}" type="presParOf" srcId="{F6DA0EEA-4921-4D9D-AB61-85326DE82522}" destId="{AF0E612D-E5A3-435E-AF03-470E3FD099B7}" srcOrd="12" destOrd="0" presId="urn:microsoft.com/office/officeart/2005/8/layout/list1"/>
    <dgm:cxn modelId="{C16390D7-22FB-47A7-97E4-0DA8435CCCBA}" type="presParOf" srcId="{AF0E612D-E5A3-435E-AF03-470E3FD099B7}" destId="{594F00A3-A418-4289-8ADF-4FB6CDAD3B47}" srcOrd="0" destOrd="0" presId="urn:microsoft.com/office/officeart/2005/8/layout/list1"/>
    <dgm:cxn modelId="{C300A0FF-E687-4E59-9DCE-A975115FCE56}" type="presParOf" srcId="{AF0E612D-E5A3-435E-AF03-470E3FD099B7}" destId="{04C676B3-BADA-47C2-92E1-6590155D0C9D}" srcOrd="1" destOrd="0" presId="urn:microsoft.com/office/officeart/2005/8/layout/list1"/>
    <dgm:cxn modelId="{62650E86-D1BB-4D20-BCBC-252AEE8B084D}" type="presParOf" srcId="{F6DA0EEA-4921-4D9D-AB61-85326DE82522}" destId="{143ECB4B-9D15-4CDD-8181-F58DB99D9CE6}" srcOrd="13" destOrd="0" presId="urn:microsoft.com/office/officeart/2005/8/layout/list1"/>
    <dgm:cxn modelId="{DB9D3569-906A-4C7A-8C6F-4249C0095330}" type="presParOf" srcId="{F6DA0EEA-4921-4D9D-AB61-85326DE82522}" destId="{A935550B-1809-42F1-B859-8A0DC6320316}" srcOrd="14" destOrd="0" presId="urn:microsoft.com/office/officeart/2005/8/layout/list1"/>
    <dgm:cxn modelId="{0A5ED411-9A09-4382-8855-5DB2EC6E9C97}" type="presParOf" srcId="{F6DA0EEA-4921-4D9D-AB61-85326DE82522}" destId="{C2F91650-AC76-49E1-9FC3-5A22E800B357}" srcOrd="15" destOrd="0" presId="urn:microsoft.com/office/officeart/2005/8/layout/list1"/>
    <dgm:cxn modelId="{876DA92E-A2FF-433E-BDD1-A7FFC2C9CC36}" type="presParOf" srcId="{F6DA0EEA-4921-4D9D-AB61-85326DE82522}" destId="{996BAAAD-031E-48CB-B85B-17795E1107FF}" srcOrd="16" destOrd="0" presId="urn:microsoft.com/office/officeart/2005/8/layout/list1"/>
    <dgm:cxn modelId="{88D1C601-8FE1-40F0-9931-4B0CFBD0FBB7}" type="presParOf" srcId="{996BAAAD-031E-48CB-B85B-17795E1107FF}" destId="{B5FE4D34-BF1A-4BB7-BC3A-50E69BF0E1C7}" srcOrd="0" destOrd="0" presId="urn:microsoft.com/office/officeart/2005/8/layout/list1"/>
    <dgm:cxn modelId="{22CE3A0E-6C74-46EA-BEAF-98D733485D95}" type="presParOf" srcId="{996BAAAD-031E-48CB-B85B-17795E1107FF}" destId="{34070C75-ECAD-4385-9088-BD574B2FDD01}" srcOrd="1" destOrd="0" presId="urn:microsoft.com/office/officeart/2005/8/layout/list1"/>
    <dgm:cxn modelId="{72CF26C5-CD0B-4555-BAB6-937ED8D60DFC}" type="presParOf" srcId="{F6DA0EEA-4921-4D9D-AB61-85326DE82522}" destId="{56827836-9F73-46A8-B148-860E86F63EBB}" srcOrd="17" destOrd="0" presId="urn:microsoft.com/office/officeart/2005/8/layout/list1"/>
    <dgm:cxn modelId="{18F06685-0A5A-4A21-A284-2C90E3CD55E1}" type="presParOf" srcId="{F6DA0EEA-4921-4D9D-AB61-85326DE82522}" destId="{5CCA94A9-0B83-4665-895B-6F2217569C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7F386-99C2-4787-BC36-D516F47F747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661877-B6D8-4467-A169-2E84EF71BC35}">
      <dgm:prSet/>
      <dgm:spPr/>
      <dgm:t>
        <a:bodyPr/>
        <a:lstStyle/>
        <a:p>
          <a:r>
            <a:rPr lang="en-US"/>
            <a:t>Visualisasi</a:t>
          </a:r>
        </a:p>
      </dgm:t>
    </dgm:pt>
    <dgm:pt modelId="{5F9B975C-0671-47CB-AC02-C0E277753BCE}" type="parTrans" cxnId="{C7CA33FE-B937-4498-A848-E86C9546E3FC}">
      <dgm:prSet/>
      <dgm:spPr/>
      <dgm:t>
        <a:bodyPr/>
        <a:lstStyle/>
        <a:p>
          <a:endParaRPr lang="en-US"/>
        </a:p>
      </dgm:t>
    </dgm:pt>
    <dgm:pt modelId="{9C4A6F8C-ECCE-4AB1-9D0B-E3C9CE7492E3}" type="sibTrans" cxnId="{C7CA33FE-B937-4498-A848-E86C9546E3FC}">
      <dgm:prSet/>
      <dgm:spPr/>
      <dgm:t>
        <a:bodyPr/>
        <a:lstStyle/>
        <a:p>
          <a:endParaRPr lang="en-US"/>
        </a:p>
      </dgm:t>
    </dgm:pt>
    <dgm:pt modelId="{A7AED348-136D-4D0E-83C5-1EE88BA34021}">
      <dgm:prSet/>
      <dgm:spPr/>
      <dgm:t>
        <a:bodyPr/>
        <a:lstStyle/>
        <a:p>
          <a:r>
            <a:rPr lang="en-US"/>
            <a:t>Dashboard</a:t>
          </a:r>
        </a:p>
      </dgm:t>
    </dgm:pt>
    <dgm:pt modelId="{0077233B-BFC4-4B63-86E3-A9259B594F33}" type="parTrans" cxnId="{096C9834-8E47-43CC-B012-E81C5B68A94C}">
      <dgm:prSet/>
      <dgm:spPr/>
      <dgm:t>
        <a:bodyPr/>
        <a:lstStyle/>
        <a:p>
          <a:endParaRPr lang="en-US"/>
        </a:p>
      </dgm:t>
    </dgm:pt>
    <dgm:pt modelId="{F5AA40A9-0F21-4976-9812-18CCB39CBE31}" type="sibTrans" cxnId="{096C9834-8E47-43CC-B012-E81C5B68A94C}">
      <dgm:prSet/>
      <dgm:spPr/>
      <dgm:t>
        <a:bodyPr/>
        <a:lstStyle/>
        <a:p>
          <a:endParaRPr lang="en-US"/>
        </a:p>
      </dgm:t>
    </dgm:pt>
    <dgm:pt modelId="{1A06916B-E550-4F1D-85EE-3782ED4CF6E7}">
      <dgm:prSet/>
      <dgm:spPr/>
      <dgm:t>
        <a:bodyPr/>
        <a:lstStyle/>
        <a:p>
          <a:r>
            <a:rPr lang="en-US"/>
            <a:t>Analytics</a:t>
          </a:r>
        </a:p>
      </dgm:t>
    </dgm:pt>
    <dgm:pt modelId="{D3DB8B29-A1CD-4CC0-A4BE-9E6AA28592D8}" type="parTrans" cxnId="{F5CF58FC-379F-46CD-9B0E-552A17F8E99A}">
      <dgm:prSet/>
      <dgm:spPr/>
      <dgm:t>
        <a:bodyPr/>
        <a:lstStyle/>
        <a:p>
          <a:endParaRPr lang="en-US"/>
        </a:p>
      </dgm:t>
    </dgm:pt>
    <dgm:pt modelId="{E9517E53-3E91-4B49-9AD8-9EEB2F59AB70}" type="sibTrans" cxnId="{F5CF58FC-379F-46CD-9B0E-552A17F8E99A}">
      <dgm:prSet/>
      <dgm:spPr/>
      <dgm:t>
        <a:bodyPr/>
        <a:lstStyle/>
        <a:p>
          <a:endParaRPr lang="en-US"/>
        </a:p>
      </dgm:t>
    </dgm:pt>
    <dgm:pt modelId="{AB1FBE7E-E995-4E20-8A55-A4D72AAF11BC}" type="pres">
      <dgm:prSet presAssocID="{1A07F386-99C2-4787-BC36-D516F47F747D}" presName="linear" presStyleCnt="0">
        <dgm:presLayoutVars>
          <dgm:dir/>
          <dgm:animLvl val="lvl"/>
          <dgm:resizeHandles val="exact"/>
        </dgm:presLayoutVars>
      </dgm:prSet>
      <dgm:spPr/>
    </dgm:pt>
    <dgm:pt modelId="{FE3B50C7-BE87-4016-AD05-A93CB37C1B1E}" type="pres">
      <dgm:prSet presAssocID="{DA661877-B6D8-4467-A169-2E84EF71BC35}" presName="parentLin" presStyleCnt="0"/>
      <dgm:spPr/>
    </dgm:pt>
    <dgm:pt modelId="{7AB56D9D-019F-4D06-A996-4FA7704E8506}" type="pres">
      <dgm:prSet presAssocID="{DA661877-B6D8-4467-A169-2E84EF71BC35}" presName="parentLeftMargin" presStyleLbl="node1" presStyleIdx="0" presStyleCnt="3"/>
      <dgm:spPr/>
    </dgm:pt>
    <dgm:pt modelId="{948CD023-4506-4046-9A66-B10722BE1A1D}" type="pres">
      <dgm:prSet presAssocID="{DA661877-B6D8-4467-A169-2E84EF71BC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58A26A-D901-499E-AA61-1EA3A67E0D7B}" type="pres">
      <dgm:prSet presAssocID="{DA661877-B6D8-4467-A169-2E84EF71BC35}" presName="negativeSpace" presStyleCnt="0"/>
      <dgm:spPr/>
    </dgm:pt>
    <dgm:pt modelId="{67CDA7D9-428D-42C5-BC99-7D7E5A0C4604}" type="pres">
      <dgm:prSet presAssocID="{DA661877-B6D8-4467-A169-2E84EF71BC35}" presName="childText" presStyleLbl="conFgAcc1" presStyleIdx="0" presStyleCnt="3">
        <dgm:presLayoutVars>
          <dgm:bulletEnabled val="1"/>
        </dgm:presLayoutVars>
      </dgm:prSet>
      <dgm:spPr/>
    </dgm:pt>
    <dgm:pt modelId="{44714F90-EA2D-444D-ADC8-5A2F8E53CA2C}" type="pres">
      <dgm:prSet presAssocID="{9C4A6F8C-ECCE-4AB1-9D0B-E3C9CE7492E3}" presName="spaceBetweenRectangles" presStyleCnt="0"/>
      <dgm:spPr/>
    </dgm:pt>
    <dgm:pt modelId="{033EB660-6EF7-485C-B1E7-96A247FB9BBB}" type="pres">
      <dgm:prSet presAssocID="{A7AED348-136D-4D0E-83C5-1EE88BA34021}" presName="parentLin" presStyleCnt="0"/>
      <dgm:spPr/>
    </dgm:pt>
    <dgm:pt modelId="{146E9826-9C11-4712-B9F0-FF820CB53593}" type="pres">
      <dgm:prSet presAssocID="{A7AED348-136D-4D0E-83C5-1EE88BA34021}" presName="parentLeftMargin" presStyleLbl="node1" presStyleIdx="0" presStyleCnt="3"/>
      <dgm:spPr/>
    </dgm:pt>
    <dgm:pt modelId="{12E6E83A-5BAD-4C1C-B6B7-0A7F302BD423}" type="pres">
      <dgm:prSet presAssocID="{A7AED348-136D-4D0E-83C5-1EE88BA340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F24E45-25A4-4891-B5A7-31104AA5547D}" type="pres">
      <dgm:prSet presAssocID="{A7AED348-136D-4D0E-83C5-1EE88BA34021}" presName="negativeSpace" presStyleCnt="0"/>
      <dgm:spPr/>
    </dgm:pt>
    <dgm:pt modelId="{8C4D9406-905D-4B43-8670-BD00424044C8}" type="pres">
      <dgm:prSet presAssocID="{A7AED348-136D-4D0E-83C5-1EE88BA34021}" presName="childText" presStyleLbl="conFgAcc1" presStyleIdx="1" presStyleCnt="3">
        <dgm:presLayoutVars>
          <dgm:bulletEnabled val="1"/>
        </dgm:presLayoutVars>
      </dgm:prSet>
      <dgm:spPr/>
    </dgm:pt>
    <dgm:pt modelId="{A1A424E1-5041-4C02-B2E8-37A267BB4DE2}" type="pres">
      <dgm:prSet presAssocID="{F5AA40A9-0F21-4976-9812-18CCB39CBE31}" presName="spaceBetweenRectangles" presStyleCnt="0"/>
      <dgm:spPr/>
    </dgm:pt>
    <dgm:pt modelId="{1914FA8C-6824-4B4B-9E3D-41E6D472EE57}" type="pres">
      <dgm:prSet presAssocID="{1A06916B-E550-4F1D-85EE-3782ED4CF6E7}" presName="parentLin" presStyleCnt="0"/>
      <dgm:spPr/>
    </dgm:pt>
    <dgm:pt modelId="{2A3D0440-81BE-4252-A402-D32A885EB38A}" type="pres">
      <dgm:prSet presAssocID="{1A06916B-E550-4F1D-85EE-3782ED4CF6E7}" presName="parentLeftMargin" presStyleLbl="node1" presStyleIdx="1" presStyleCnt="3"/>
      <dgm:spPr/>
    </dgm:pt>
    <dgm:pt modelId="{1979E0D0-3B4B-4C3B-9938-CEF32B221829}" type="pres">
      <dgm:prSet presAssocID="{1A06916B-E550-4F1D-85EE-3782ED4CF6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75EFE7-073B-4F1C-8B5A-CBFC961C3388}" type="pres">
      <dgm:prSet presAssocID="{1A06916B-E550-4F1D-85EE-3782ED4CF6E7}" presName="negativeSpace" presStyleCnt="0"/>
      <dgm:spPr/>
    </dgm:pt>
    <dgm:pt modelId="{2F9090B0-1B09-42AC-9DA3-D693663D3519}" type="pres">
      <dgm:prSet presAssocID="{1A06916B-E550-4F1D-85EE-3782ED4CF6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5759307-04DC-44D4-8AA3-4A50C4323301}" type="presOf" srcId="{DA661877-B6D8-4467-A169-2E84EF71BC35}" destId="{948CD023-4506-4046-9A66-B10722BE1A1D}" srcOrd="1" destOrd="0" presId="urn:microsoft.com/office/officeart/2005/8/layout/list1"/>
    <dgm:cxn modelId="{83916414-A010-4EAF-AE22-569A81E18101}" type="presOf" srcId="{DA661877-B6D8-4467-A169-2E84EF71BC35}" destId="{7AB56D9D-019F-4D06-A996-4FA7704E8506}" srcOrd="0" destOrd="0" presId="urn:microsoft.com/office/officeart/2005/8/layout/list1"/>
    <dgm:cxn modelId="{096C9834-8E47-43CC-B012-E81C5B68A94C}" srcId="{1A07F386-99C2-4787-BC36-D516F47F747D}" destId="{A7AED348-136D-4D0E-83C5-1EE88BA34021}" srcOrd="1" destOrd="0" parTransId="{0077233B-BFC4-4B63-86E3-A9259B594F33}" sibTransId="{F5AA40A9-0F21-4976-9812-18CCB39CBE31}"/>
    <dgm:cxn modelId="{946A4A35-95BE-4359-A9BF-87F1634CB0BC}" type="presOf" srcId="{1A06916B-E550-4F1D-85EE-3782ED4CF6E7}" destId="{2A3D0440-81BE-4252-A402-D32A885EB38A}" srcOrd="0" destOrd="0" presId="urn:microsoft.com/office/officeart/2005/8/layout/list1"/>
    <dgm:cxn modelId="{B8CA537D-E94C-451E-8F21-DF8F71F08A3E}" type="presOf" srcId="{1A07F386-99C2-4787-BC36-D516F47F747D}" destId="{AB1FBE7E-E995-4E20-8A55-A4D72AAF11BC}" srcOrd="0" destOrd="0" presId="urn:microsoft.com/office/officeart/2005/8/layout/list1"/>
    <dgm:cxn modelId="{52900B89-060E-43AD-B1CA-ED758939BA13}" type="presOf" srcId="{1A06916B-E550-4F1D-85EE-3782ED4CF6E7}" destId="{1979E0D0-3B4B-4C3B-9938-CEF32B221829}" srcOrd="1" destOrd="0" presId="urn:microsoft.com/office/officeart/2005/8/layout/list1"/>
    <dgm:cxn modelId="{5766D0A0-E000-4C58-9D9D-A0AEC0DEF67E}" type="presOf" srcId="{A7AED348-136D-4D0E-83C5-1EE88BA34021}" destId="{146E9826-9C11-4712-B9F0-FF820CB53593}" srcOrd="0" destOrd="0" presId="urn:microsoft.com/office/officeart/2005/8/layout/list1"/>
    <dgm:cxn modelId="{4D6227E3-1711-403C-9548-3F36F5368E75}" type="presOf" srcId="{A7AED348-136D-4D0E-83C5-1EE88BA34021}" destId="{12E6E83A-5BAD-4C1C-B6B7-0A7F302BD423}" srcOrd="1" destOrd="0" presId="urn:microsoft.com/office/officeart/2005/8/layout/list1"/>
    <dgm:cxn modelId="{F5CF58FC-379F-46CD-9B0E-552A17F8E99A}" srcId="{1A07F386-99C2-4787-BC36-D516F47F747D}" destId="{1A06916B-E550-4F1D-85EE-3782ED4CF6E7}" srcOrd="2" destOrd="0" parTransId="{D3DB8B29-A1CD-4CC0-A4BE-9E6AA28592D8}" sibTransId="{E9517E53-3E91-4B49-9AD8-9EEB2F59AB70}"/>
    <dgm:cxn modelId="{C7CA33FE-B937-4498-A848-E86C9546E3FC}" srcId="{1A07F386-99C2-4787-BC36-D516F47F747D}" destId="{DA661877-B6D8-4467-A169-2E84EF71BC35}" srcOrd="0" destOrd="0" parTransId="{5F9B975C-0671-47CB-AC02-C0E277753BCE}" sibTransId="{9C4A6F8C-ECCE-4AB1-9D0B-E3C9CE7492E3}"/>
    <dgm:cxn modelId="{3FB56772-DC5A-449B-ABD1-C8455954BB6B}" type="presParOf" srcId="{AB1FBE7E-E995-4E20-8A55-A4D72AAF11BC}" destId="{FE3B50C7-BE87-4016-AD05-A93CB37C1B1E}" srcOrd="0" destOrd="0" presId="urn:microsoft.com/office/officeart/2005/8/layout/list1"/>
    <dgm:cxn modelId="{DAD6CF67-1062-4976-A1AC-A410400DE779}" type="presParOf" srcId="{FE3B50C7-BE87-4016-AD05-A93CB37C1B1E}" destId="{7AB56D9D-019F-4D06-A996-4FA7704E8506}" srcOrd="0" destOrd="0" presId="urn:microsoft.com/office/officeart/2005/8/layout/list1"/>
    <dgm:cxn modelId="{A71E73A4-F2FD-41E1-9C53-B45D76D4935F}" type="presParOf" srcId="{FE3B50C7-BE87-4016-AD05-A93CB37C1B1E}" destId="{948CD023-4506-4046-9A66-B10722BE1A1D}" srcOrd="1" destOrd="0" presId="urn:microsoft.com/office/officeart/2005/8/layout/list1"/>
    <dgm:cxn modelId="{6B671A9E-F284-415B-A7F5-8B5DD0AFA6CE}" type="presParOf" srcId="{AB1FBE7E-E995-4E20-8A55-A4D72AAF11BC}" destId="{8658A26A-D901-499E-AA61-1EA3A67E0D7B}" srcOrd="1" destOrd="0" presId="urn:microsoft.com/office/officeart/2005/8/layout/list1"/>
    <dgm:cxn modelId="{F4835CBD-9638-4731-892C-C313C74C98AB}" type="presParOf" srcId="{AB1FBE7E-E995-4E20-8A55-A4D72AAF11BC}" destId="{67CDA7D9-428D-42C5-BC99-7D7E5A0C4604}" srcOrd="2" destOrd="0" presId="urn:microsoft.com/office/officeart/2005/8/layout/list1"/>
    <dgm:cxn modelId="{77AA6606-6145-44B9-B717-96408500C7A0}" type="presParOf" srcId="{AB1FBE7E-E995-4E20-8A55-A4D72AAF11BC}" destId="{44714F90-EA2D-444D-ADC8-5A2F8E53CA2C}" srcOrd="3" destOrd="0" presId="urn:microsoft.com/office/officeart/2005/8/layout/list1"/>
    <dgm:cxn modelId="{C41475A0-2F59-4C79-9EB7-75EB891749C9}" type="presParOf" srcId="{AB1FBE7E-E995-4E20-8A55-A4D72AAF11BC}" destId="{033EB660-6EF7-485C-B1E7-96A247FB9BBB}" srcOrd="4" destOrd="0" presId="urn:microsoft.com/office/officeart/2005/8/layout/list1"/>
    <dgm:cxn modelId="{9C8D1349-4C78-42CD-B621-8A50B005691C}" type="presParOf" srcId="{033EB660-6EF7-485C-B1E7-96A247FB9BBB}" destId="{146E9826-9C11-4712-B9F0-FF820CB53593}" srcOrd="0" destOrd="0" presId="urn:microsoft.com/office/officeart/2005/8/layout/list1"/>
    <dgm:cxn modelId="{D47DE208-25C9-4310-A3D2-34F0EAFD9F62}" type="presParOf" srcId="{033EB660-6EF7-485C-B1E7-96A247FB9BBB}" destId="{12E6E83A-5BAD-4C1C-B6B7-0A7F302BD423}" srcOrd="1" destOrd="0" presId="urn:microsoft.com/office/officeart/2005/8/layout/list1"/>
    <dgm:cxn modelId="{D1C0AF27-7BD9-4E7B-A952-E21ADB83407D}" type="presParOf" srcId="{AB1FBE7E-E995-4E20-8A55-A4D72AAF11BC}" destId="{76F24E45-25A4-4891-B5A7-31104AA5547D}" srcOrd="5" destOrd="0" presId="urn:microsoft.com/office/officeart/2005/8/layout/list1"/>
    <dgm:cxn modelId="{DB60F479-28AA-4962-87DB-C482847E344B}" type="presParOf" srcId="{AB1FBE7E-E995-4E20-8A55-A4D72AAF11BC}" destId="{8C4D9406-905D-4B43-8670-BD00424044C8}" srcOrd="6" destOrd="0" presId="urn:microsoft.com/office/officeart/2005/8/layout/list1"/>
    <dgm:cxn modelId="{9CF986DA-7E19-4780-82CB-98B4D0DAE813}" type="presParOf" srcId="{AB1FBE7E-E995-4E20-8A55-A4D72AAF11BC}" destId="{A1A424E1-5041-4C02-B2E8-37A267BB4DE2}" srcOrd="7" destOrd="0" presId="urn:microsoft.com/office/officeart/2005/8/layout/list1"/>
    <dgm:cxn modelId="{7AEC2B3C-0752-4E60-8464-A1FDE44778DA}" type="presParOf" srcId="{AB1FBE7E-E995-4E20-8A55-A4D72AAF11BC}" destId="{1914FA8C-6824-4B4B-9E3D-41E6D472EE57}" srcOrd="8" destOrd="0" presId="urn:microsoft.com/office/officeart/2005/8/layout/list1"/>
    <dgm:cxn modelId="{E4712F89-4205-4B79-9D3D-4C61B1AAD16B}" type="presParOf" srcId="{1914FA8C-6824-4B4B-9E3D-41E6D472EE57}" destId="{2A3D0440-81BE-4252-A402-D32A885EB38A}" srcOrd="0" destOrd="0" presId="urn:microsoft.com/office/officeart/2005/8/layout/list1"/>
    <dgm:cxn modelId="{12ED822F-80FB-4F0B-86BC-5CA62B86BFF4}" type="presParOf" srcId="{1914FA8C-6824-4B4B-9E3D-41E6D472EE57}" destId="{1979E0D0-3B4B-4C3B-9938-CEF32B221829}" srcOrd="1" destOrd="0" presId="urn:microsoft.com/office/officeart/2005/8/layout/list1"/>
    <dgm:cxn modelId="{AF523D8F-054D-4032-9D52-24359473EE35}" type="presParOf" srcId="{AB1FBE7E-E995-4E20-8A55-A4D72AAF11BC}" destId="{1F75EFE7-073B-4F1C-8B5A-CBFC961C3388}" srcOrd="9" destOrd="0" presId="urn:microsoft.com/office/officeart/2005/8/layout/list1"/>
    <dgm:cxn modelId="{92AFE110-E669-4DAE-AA01-4B34EF4F2853}" type="presParOf" srcId="{AB1FBE7E-E995-4E20-8A55-A4D72AAF11BC}" destId="{2F9090B0-1B09-42AC-9DA3-D693663D35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0CA19-3BFF-4CBE-8FE7-D692FD64225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CEC30D-C4DF-4AE5-884C-1A89FC248CD4}">
      <dgm:prSet/>
      <dgm:spPr/>
      <dgm:t>
        <a:bodyPr/>
        <a:lstStyle/>
        <a:p>
          <a:r>
            <a:rPr lang="en-US"/>
            <a:t>Mudah Dioperasikan</a:t>
          </a:r>
        </a:p>
      </dgm:t>
    </dgm:pt>
    <dgm:pt modelId="{E77F72CC-BC23-4147-92C0-E56F3659DF9F}" type="parTrans" cxnId="{5205430F-D006-40DC-8A7E-2DF6D90C9DE8}">
      <dgm:prSet/>
      <dgm:spPr/>
      <dgm:t>
        <a:bodyPr/>
        <a:lstStyle/>
        <a:p>
          <a:endParaRPr lang="en-US"/>
        </a:p>
      </dgm:t>
    </dgm:pt>
    <dgm:pt modelId="{056ECEC6-ADCA-48CD-BC27-3859D5364DAF}" type="sibTrans" cxnId="{5205430F-D006-40DC-8A7E-2DF6D90C9DE8}">
      <dgm:prSet/>
      <dgm:spPr/>
      <dgm:t>
        <a:bodyPr/>
        <a:lstStyle/>
        <a:p>
          <a:endParaRPr lang="en-US"/>
        </a:p>
      </dgm:t>
    </dgm:pt>
    <dgm:pt modelId="{CD42006B-B036-4937-8606-2BAC62242DE7}">
      <dgm:prSet/>
      <dgm:spPr/>
      <dgm:t>
        <a:bodyPr/>
        <a:lstStyle/>
        <a:p>
          <a:r>
            <a:rPr lang="en-US"/>
            <a:t>Konektifitas dengan berbagai macam sumber data</a:t>
          </a:r>
        </a:p>
      </dgm:t>
    </dgm:pt>
    <dgm:pt modelId="{AEFF2EB7-368A-4D76-B2B0-B71AE16D5570}" type="parTrans" cxnId="{3858D231-3787-4898-9C42-1F186DE313EB}">
      <dgm:prSet/>
      <dgm:spPr/>
      <dgm:t>
        <a:bodyPr/>
        <a:lstStyle/>
        <a:p>
          <a:endParaRPr lang="en-US"/>
        </a:p>
      </dgm:t>
    </dgm:pt>
    <dgm:pt modelId="{6D782D08-3C0D-4C09-A443-709AED9EE3C7}" type="sibTrans" cxnId="{3858D231-3787-4898-9C42-1F186DE313EB}">
      <dgm:prSet/>
      <dgm:spPr/>
      <dgm:t>
        <a:bodyPr/>
        <a:lstStyle/>
        <a:p>
          <a:endParaRPr lang="en-US"/>
        </a:p>
      </dgm:t>
    </dgm:pt>
    <dgm:pt modelId="{3067A2C1-D8C6-418A-9183-BA87565197E7}">
      <dgm:prSet/>
      <dgm:spPr/>
      <dgm:t>
        <a:bodyPr/>
        <a:lstStyle/>
        <a:p>
          <a:r>
            <a:rPr lang="en-US"/>
            <a:t>Fleksibilitas</a:t>
          </a:r>
        </a:p>
      </dgm:t>
    </dgm:pt>
    <dgm:pt modelId="{05E58C10-9C7C-408A-8B84-FF9F05B8AF17}" type="parTrans" cxnId="{2DEC846C-6C31-4C26-8B08-DF1E8B0C4B4D}">
      <dgm:prSet/>
      <dgm:spPr/>
      <dgm:t>
        <a:bodyPr/>
        <a:lstStyle/>
        <a:p>
          <a:endParaRPr lang="en-US"/>
        </a:p>
      </dgm:t>
    </dgm:pt>
    <dgm:pt modelId="{FB977890-F32E-4553-8D42-859B0E989A57}" type="sibTrans" cxnId="{2DEC846C-6C31-4C26-8B08-DF1E8B0C4B4D}">
      <dgm:prSet/>
      <dgm:spPr/>
      <dgm:t>
        <a:bodyPr/>
        <a:lstStyle/>
        <a:p>
          <a:endParaRPr lang="en-US"/>
        </a:p>
      </dgm:t>
    </dgm:pt>
    <dgm:pt modelId="{8DE9546D-79D1-4C2C-97AC-3B6C997082A9}">
      <dgm:prSet/>
      <dgm:spPr/>
      <dgm:t>
        <a:bodyPr/>
        <a:lstStyle/>
        <a:p>
          <a:r>
            <a:rPr lang="en-US"/>
            <a:t>Visualisasi yang lebih baik</a:t>
          </a:r>
        </a:p>
      </dgm:t>
    </dgm:pt>
    <dgm:pt modelId="{3A84884C-7FFD-4BCD-91C8-0399FC56BDCC}" type="parTrans" cxnId="{911FFB3B-A234-4882-B587-30E4C5FF6629}">
      <dgm:prSet/>
      <dgm:spPr/>
      <dgm:t>
        <a:bodyPr/>
        <a:lstStyle/>
        <a:p>
          <a:endParaRPr lang="en-US"/>
        </a:p>
      </dgm:t>
    </dgm:pt>
    <dgm:pt modelId="{06D549D8-FAB6-4007-821F-444C5F653B32}" type="sibTrans" cxnId="{911FFB3B-A234-4882-B587-30E4C5FF6629}">
      <dgm:prSet/>
      <dgm:spPr/>
      <dgm:t>
        <a:bodyPr/>
        <a:lstStyle/>
        <a:p>
          <a:endParaRPr lang="en-US"/>
        </a:p>
      </dgm:t>
    </dgm:pt>
    <dgm:pt modelId="{207E4008-0A0E-43E8-A456-D17B7607905E}">
      <dgm:prSet/>
      <dgm:spPr/>
      <dgm:t>
        <a:bodyPr/>
        <a:lstStyle/>
        <a:p>
          <a:r>
            <a:rPr lang="en-US"/>
            <a:t>Analisa statistic</a:t>
          </a:r>
        </a:p>
      </dgm:t>
    </dgm:pt>
    <dgm:pt modelId="{8EA7C389-1F82-42C0-8A1E-FCF38F658DB8}" type="parTrans" cxnId="{64B46698-94E7-413B-8CBB-8121072FE5FA}">
      <dgm:prSet/>
      <dgm:spPr/>
      <dgm:t>
        <a:bodyPr/>
        <a:lstStyle/>
        <a:p>
          <a:endParaRPr lang="en-US"/>
        </a:p>
      </dgm:t>
    </dgm:pt>
    <dgm:pt modelId="{836422C3-863E-4595-B685-8A2ADCE9795F}" type="sibTrans" cxnId="{64B46698-94E7-413B-8CBB-8121072FE5FA}">
      <dgm:prSet/>
      <dgm:spPr/>
      <dgm:t>
        <a:bodyPr/>
        <a:lstStyle/>
        <a:p>
          <a:endParaRPr lang="en-US"/>
        </a:p>
      </dgm:t>
    </dgm:pt>
    <dgm:pt modelId="{5A32593E-7CB4-41F3-AE71-E29B1F4E1928}">
      <dgm:prSet/>
      <dgm:spPr/>
      <dgm:t>
        <a:bodyPr/>
        <a:lstStyle/>
        <a:p>
          <a:r>
            <a:rPr lang="en-US"/>
            <a:t>Dukungan Maps</a:t>
          </a:r>
        </a:p>
      </dgm:t>
    </dgm:pt>
    <dgm:pt modelId="{20079FB7-EA8D-4FAD-8FD6-DAE2A3B3C5F4}" type="parTrans" cxnId="{FB4470BD-CE38-438A-B3D6-2AAB990A3677}">
      <dgm:prSet/>
      <dgm:spPr/>
      <dgm:t>
        <a:bodyPr/>
        <a:lstStyle/>
        <a:p>
          <a:endParaRPr lang="en-US"/>
        </a:p>
      </dgm:t>
    </dgm:pt>
    <dgm:pt modelId="{F0B077A8-A406-490A-87D5-904F3C4AF63A}" type="sibTrans" cxnId="{FB4470BD-CE38-438A-B3D6-2AAB990A3677}">
      <dgm:prSet/>
      <dgm:spPr/>
      <dgm:t>
        <a:bodyPr/>
        <a:lstStyle/>
        <a:p>
          <a:endParaRPr lang="en-US"/>
        </a:p>
      </dgm:t>
    </dgm:pt>
    <dgm:pt modelId="{2F646535-6A1F-49C7-BBE3-FF51A1EAB224}" type="pres">
      <dgm:prSet presAssocID="{C870CA19-3BFF-4CBE-8FE7-D692FD642252}" presName="diagram" presStyleCnt="0">
        <dgm:presLayoutVars>
          <dgm:dir/>
          <dgm:resizeHandles val="exact"/>
        </dgm:presLayoutVars>
      </dgm:prSet>
      <dgm:spPr/>
    </dgm:pt>
    <dgm:pt modelId="{9A5F7782-9544-4A18-A4D2-3AEDEA44A237}" type="pres">
      <dgm:prSet presAssocID="{A2CEC30D-C4DF-4AE5-884C-1A89FC248CD4}" presName="node" presStyleLbl="node1" presStyleIdx="0" presStyleCnt="6">
        <dgm:presLayoutVars>
          <dgm:bulletEnabled val="1"/>
        </dgm:presLayoutVars>
      </dgm:prSet>
      <dgm:spPr/>
    </dgm:pt>
    <dgm:pt modelId="{101FF712-ADF5-41A7-82B7-CBD5F6C559A2}" type="pres">
      <dgm:prSet presAssocID="{056ECEC6-ADCA-48CD-BC27-3859D5364DAF}" presName="sibTrans" presStyleCnt="0"/>
      <dgm:spPr/>
    </dgm:pt>
    <dgm:pt modelId="{B0FF0A23-BCB0-4CDD-B1E3-368611DE6300}" type="pres">
      <dgm:prSet presAssocID="{CD42006B-B036-4937-8606-2BAC62242DE7}" presName="node" presStyleLbl="node1" presStyleIdx="1" presStyleCnt="6">
        <dgm:presLayoutVars>
          <dgm:bulletEnabled val="1"/>
        </dgm:presLayoutVars>
      </dgm:prSet>
      <dgm:spPr/>
    </dgm:pt>
    <dgm:pt modelId="{06642CCD-EB78-41F5-BA7C-88D40B409509}" type="pres">
      <dgm:prSet presAssocID="{6D782D08-3C0D-4C09-A443-709AED9EE3C7}" presName="sibTrans" presStyleCnt="0"/>
      <dgm:spPr/>
    </dgm:pt>
    <dgm:pt modelId="{B0CEBEB5-2311-4830-B84A-C5478D58941F}" type="pres">
      <dgm:prSet presAssocID="{3067A2C1-D8C6-418A-9183-BA87565197E7}" presName="node" presStyleLbl="node1" presStyleIdx="2" presStyleCnt="6">
        <dgm:presLayoutVars>
          <dgm:bulletEnabled val="1"/>
        </dgm:presLayoutVars>
      </dgm:prSet>
      <dgm:spPr/>
    </dgm:pt>
    <dgm:pt modelId="{16C76BA4-B3AF-43DA-B235-94FDB3FFBA46}" type="pres">
      <dgm:prSet presAssocID="{FB977890-F32E-4553-8D42-859B0E989A57}" presName="sibTrans" presStyleCnt="0"/>
      <dgm:spPr/>
    </dgm:pt>
    <dgm:pt modelId="{06F4004B-5036-4180-83BC-8409ACD90E06}" type="pres">
      <dgm:prSet presAssocID="{8DE9546D-79D1-4C2C-97AC-3B6C997082A9}" presName="node" presStyleLbl="node1" presStyleIdx="3" presStyleCnt="6">
        <dgm:presLayoutVars>
          <dgm:bulletEnabled val="1"/>
        </dgm:presLayoutVars>
      </dgm:prSet>
      <dgm:spPr/>
    </dgm:pt>
    <dgm:pt modelId="{BCE9DA97-3893-4333-B25C-BDA2FFF93E37}" type="pres">
      <dgm:prSet presAssocID="{06D549D8-FAB6-4007-821F-444C5F653B32}" presName="sibTrans" presStyleCnt="0"/>
      <dgm:spPr/>
    </dgm:pt>
    <dgm:pt modelId="{7816172A-50E4-4F82-9233-C7B70C1DE8F7}" type="pres">
      <dgm:prSet presAssocID="{207E4008-0A0E-43E8-A456-D17B7607905E}" presName="node" presStyleLbl="node1" presStyleIdx="4" presStyleCnt="6">
        <dgm:presLayoutVars>
          <dgm:bulletEnabled val="1"/>
        </dgm:presLayoutVars>
      </dgm:prSet>
      <dgm:spPr/>
    </dgm:pt>
    <dgm:pt modelId="{01E2B0E3-7478-4FAA-8319-CAB8DF73967F}" type="pres">
      <dgm:prSet presAssocID="{836422C3-863E-4595-B685-8A2ADCE9795F}" presName="sibTrans" presStyleCnt="0"/>
      <dgm:spPr/>
    </dgm:pt>
    <dgm:pt modelId="{6A909DE0-D963-48B5-AC4C-4D5B2A6EB165}" type="pres">
      <dgm:prSet presAssocID="{5A32593E-7CB4-41F3-AE71-E29B1F4E1928}" presName="node" presStyleLbl="node1" presStyleIdx="5" presStyleCnt="6">
        <dgm:presLayoutVars>
          <dgm:bulletEnabled val="1"/>
        </dgm:presLayoutVars>
      </dgm:prSet>
      <dgm:spPr/>
    </dgm:pt>
  </dgm:ptLst>
  <dgm:cxnLst>
    <dgm:cxn modelId="{B2EE0E05-C1E8-4AED-82B3-A00D102E724F}" type="presOf" srcId="{3067A2C1-D8C6-418A-9183-BA87565197E7}" destId="{B0CEBEB5-2311-4830-B84A-C5478D58941F}" srcOrd="0" destOrd="0" presId="urn:microsoft.com/office/officeart/2005/8/layout/default"/>
    <dgm:cxn modelId="{5205430F-D006-40DC-8A7E-2DF6D90C9DE8}" srcId="{C870CA19-3BFF-4CBE-8FE7-D692FD642252}" destId="{A2CEC30D-C4DF-4AE5-884C-1A89FC248CD4}" srcOrd="0" destOrd="0" parTransId="{E77F72CC-BC23-4147-92C0-E56F3659DF9F}" sibTransId="{056ECEC6-ADCA-48CD-BC27-3859D5364DAF}"/>
    <dgm:cxn modelId="{3858D231-3787-4898-9C42-1F186DE313EB}" srcId="{C870CA19-3BFF-4CBE-8FE7-D692FD642252}" destId="{CD42006B-B036-4937-8606-2BAC62242DE7}" srcOrd="1" destOrd="0" parTransId="{AEFF2EB7-368A-4D76-B2B0-B71AE16D5570}" sibTransId="{6D782D08-3C0D-4C09-A443-709AED9EE3C7}"/>
    <dgm:cxn modelId="{911FFB3B-A234-4882-B587-30E4C5FF6629}" srcId="{C870CA19-3BFF-4CBE-8FE7-D692FD642252}" destId="{8DE9546D-79D1-4C2C-97AC-3B6C997082A9}" srcOrd="3" destOrd="0" parTransId="{3A84884C-7FFD-4BCD-91C8-0399FC56BDCC}" sibTransId="{06D549D8-FAB6-4007-821F-444C5F653B32}"/>
    <dgm:cxn modelId="{E26B726A-461E-43F1-8D40-2B8123140473}" type="presOf" srcId="{8DE9546D-79D1-4C2C-97AC-3B6C997082A9}" destId="{06F4004B-5036-4180-83BC-8409ACD90E06}" srcOrd="0" destOrd="0" presId="urn:microsoft.com/office/officeart/2005/8/layout/default"/>
    <dgm:cxn modelId="{2DEC846C-6C31-4C26-8B08-DF1E8B0C4B4D}" srcId="{C870CA19-3BFF-4CBE-8FE7-D692FD642252}" destId="{3067A2C1-D8C6-418A-9183-BA87565197E7}" srcOrd="2" destOrd="0" parTransId="{05E58C10-9C7C-408A-8B84-FF9F05B8AF17}" sibTransId="{FB977890-F32E-4553-8D42-859B0E989A57}"/>
    <dgm:cxn modelId="{293CC56D-E414-464C-9ED8-80FB5AC6F0AE}" type="presOf" srcId="{A2CEC30D-C4DF-4AE5-884C-1A89FC248CD4}" destId="{9A5F7782-9544-4A18-A4D2-3AEDEA44A237}" srcOrd="0" destOrd="0" presId="urn:microsoft.com/office/officeart/2005/8/layout/default"/>
    <dgm:cxn modelId="{343E0A4F-BA89-4399-8E51-4A1D7203AFD9}" type="presOf" srcId="{CD42006B-B036-4937-8606-2BAC62242DE7}" destId="{B0FF0A23-BCB0-4CDD-B1E3-368611DE6300}" srcOrd="0" destOrd="0" presId="urn:microsoft.com/office/officeart/2005/8/layout/default"/>
    <dgm:cxn modelId="{24A17289-F558-4A75-A388-88AD9F57454B}" type="presOf" srcId="{5A32593E-7CB4-41F3-AE71-E29B1F4E1928}" destId="{6A909DE0-D963-48B5-AC4C-4D5B2A6EB165}" srcOrd="0" destOrd="0" presId="urn:microsoft.com/office/officeart/2005/8/layout/default"/>
    <dgm:cxn modelId="{64B46698-94E7-413B-8CBB-8121072FE5FA}" srcId="{C870CA19-3BFF-4CBE-8FE7-D692FD642252}" destId="{207E4008-0A0E-43E8-A456-D17B7607905E}" srcOrd="4" destOrd="0" parTransId="{8EA7C389-1F82-42C0-8A1E-FCF38F658DB8}" sibTransId="{836422C3-863E-4595-B685-8A2ADCE9795F}"/>
    <dgm:cxn modelId="{B621AEAE-7B78-40A7-A977-63FB7077E56B}" type="presOf" srcId="{C870CA19-3BFF-4CBE-8FE7-D692FD642252}" destId="{2F646535-6A1F-49C7-BBE3-FF51A1EAB224}" srcOrd="0" destOrd="0" presId="urn:microsoft.com/office/officeart/2005/8/layout/default"/>
    <dgm:cxn modelId="{1A32E9B7-BADC-4992-9A93-4306C91E666B}" type="presOf" srcId="{207E4008-0A0E-43E8-A456-D17B7607905E}" destId="{7816172A-50E4-4F82-9233-C7B70C1DE8F7}" srcOrd="0" destOrd="0" presId="urn:microsoft.com/office/officeart/2005/8/layout/default"/>
    <dgm:cxn modelId="{FB4470BD-CE38-438A-B3D6-2AAB990A3677}" srcId="{C870CA19-3BFF-4CBE-8FE7-D692FD642252}" destId="{5A32593E-7CB4-41F3-AE71-E29B1F4E1928}" srcOrd="5" destOrd="0" parTransId="{20079FB7-EA8D-4FAD-8FD6-DAE2A3B3C5F4}" sibTransId="{F0B077A8-A406-490A-87D5-904F3C4AF63A}"/>
    <dgm:cxn modelId="{470F1E2F-4701-4F79-B83F-08D4C1849D65}" type="presParOf" srcId="{2F646535-6A1F-49C7-BBE3-FF51A1EAB224}" destId="{9A5F7782-9544-4A18-A4D2-3AEDEA44A237}" srcOrd="0" destOrd="0" presId="urn:microsoft.com/office/officeart/2005/8/layout/default"/>
    <dgm:cxn modelId="{41634DAF-046F-4749-A5E2-36FDA3AC7081}" type="presParOf" srcId="{2F646535-6A1F-49C7-BBE3-FF51A1EAB224}" destId="{101FF712-ADF5-41A7-82B7-CBD5F6C559A2}" srcOrd="1" destOrd="0" presId="urn:microsoft.com/office/officeart/2005/8/layout/default"/>
    <dgm:cxn modelId="{97FCBC31-C9E9-4565-BC33-E895219F7F9D}" type="presParOf" srcId="{2F646535-6A1F-49C7-BBE3-FF51A1EAB224}" destId="{B0FF0A23-BCB0-4CDD-B1E3-368611DE6300}" srcOrd="2" destOrd="0" presId="urn:microsoft.com/office/officeart/2005/8/layout/default"/>
    <dgm:cxn modelId="{20E3814A-3179-4333-AF43-74AA3F775C36}" type="presParOf" srcId="{2F646535-6A1F-49C7-BBE3-FF51A1EAB224}" destId="{06642CCD-EB78-41F5-BA7C-88D40B409509}" srcOrd="3" destOrd="0" presId="urn:microsoft.com/office/officeart/2005/8/layout/default"/>
    <dgm:cxn modelId="{09CCF8F5-720A-4625-864E-57DEC47626CE}" type="presParOf" srcId="{2F646535-6A1F-49C7-BBE3-FF51A1EAB224}" destId="{B0CEBEB5-2311-4830-B84A-C5478D58941F}" srcOrd="4" destOrd="0" presId="urn:microsoft.com/office/officeart/2005/8/layout/default"/>
    <dgm:cxn modelId="{D11A44D4-30AF-4D4D-BF89-1E5F6A01C3D9}" type="presParOf" srcId="{2F646535-6A1F-49C7-BBE3-FF51A1EAB224}" destId="{16C76BA4-B3AF-43DA-B235-94FDB3FFBA46}" srcOrd="5" destOrd="0" presId="urn:microsoft.com/office/officeart/2005/8/layout/default"/>
    <dgm:cxn modelId="{39D30268-450B-47B9-AD97-AC7CD7DAC539}" type="presParOf" srcId="{2F646535-6A1F-49C7-BBE3-FF51A1EAB224}" destId="{06F4004B-5036-4180-83BC-8409ACD90E06}" srcOrd="6" destOrd="0" presId="urn:microsoft.com/office/officeart/2005/8/layout/default"/>
    <dgm:cxn modelId="{B46CE903-7AF9-404E-832C-508C8A6C5812}" type="presParOf" srcId="{2F646535-6A1F-49C7-BBE3-FF51A1EAB224}" destId="{BCE9DA97-3893-4333-B25C-BDA2FFF93E37}" srcOrd="7" destOrd="0" presId="urn:microsoft.com/office/officeart/2005/8/layout/default"/>
    <dgm:cxn modelId="{72A48CD9-5AD8-4DB1-BCE4-B3BA66BF4B64}" type="presParOf" srcId="{2F646535-6A1F-49C7-BBE3-FF51A1EAB224}" destId="{7816172A-50E4-4F82-9233-C7B70C1DE8F7}" srcOrd="8" destOrd="0" presId="urn:microsoft.com/office/officeart/2005/8/layout/default"/>
    <dgm:cxn modelId="{701CCEF6-287E-43BD-B34C-6F4330BB9BB2}" type="presParOf" srcId="{2F646535-6A1F-49C7-BBE3-FF51A1EAB224}" destId="{01E2B0E3-7478-4FAA-8319-CAB8DF73967F}" srcOrd="9" destOrd="0" presId="urn:microsoft.com/office/officeart/2005/8/layout/default"/>
    <dgm:cxn modelId="{1EAFC602-024B-471F-A3DA-0F8B46C38958}" type="presParOf" srcId="{2F646535-6A1F-49C7-BBE3-FF51A1EAB224}" destId="{6A909DE0-D963-48B5-AC4C-4D5B2A6EB16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0D4FEB-DFA9-4184-83DD-7B8B57E3E2B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BDFCA79-44BE-4E64-ACC3-A6673DFA9E77}">
      <dgm:prSet/>
      <dgm:spPr/>
      <dgm:t>
        <a:bodyPr/>
        <a:lstStyle/>
        <a:p>
          <a:r>
            <a:rPr lang="en-US"/>
            <a:t>• Tableau Desktop – Develop and share </a:t>
          </a:r>
        </a:p>
      </dgm:t>
    </dgm:pt>
    <dgm:pt modelId="{87137F92-EDF3-4F2E-B518-96AE583D72A0}" type="parTrans" cxnId="{D82752EC-0B6C-4199-97FD-EC933BF379CA}">
      <dgm:prSet/>
      <dgm:spPr/>
      <dgm:t>
        <a:bodyPr/>
        <a:lstStyle/>
        <a:p>
          <a:endParaRPr lang="en-US"/>
        </a:p>
      </dgm:t>
    </dgm:pt>
    <dgm:pt modelId="{A1CF224E-5204-4AC8-9F62-D5D73015A55E}" type="sibTrans" cxnId="{D82752EC-0B6C-4199-97FD-EC933BF379CA}">
      <dgm:prSet/>
      <dgm:spPr/>
      <dgm:t>
        <a:bodyPr/>
        <a:lstStyle/>
        <a:p>
          <a:endParaRPr lang="en-US"/>
        </a:p>
      </dgm:t>
    </dgm:pt>
    <dgm:pt modelId="{EAA879EE-35CB-4109-BF08-91B62B56A889}">
      <dgm:prSet/>
      <dgm:spPr/>
      <dgm:t>
        <a:bodyPr/>
        <a:lstStyle/>
        <a:p>
          <a:r>
            <a:rPr lang="en-US"/>
            <a:t>Tableau Server – Enterprise level Web </a:t>
          </a:r>
        </a:p>
      </dgm:t>
    </dgm:pt>
    <dgm:pt modelId="{4A1E268B-30A0-4CBF-BFB0-79D23DE937E1}" type="parTrans" cxnId="{1B663D85-BA7A-40D9-B16A-2B70B950491C}">
      <dgm:prSet/>
      <dgm:spPr/>
      <dgm:t>
        <a:bodyPr/>
        <a:lstStyle/>
        <a:p>
          <a:endParaRPr lang="en-US"/>
        </a:p>
      </dgm:t>
    </dgm:pt>
    <dgm:pt modelId="{1CC4BCD1-1C59-4CD6-9E7B-073CAAE4089E}" type="sibTrans" cxnId="{1B663D85-BA7A-40D9-B16A-2B70B950491C}">
      <dgm:prSet/>
      <dgm:spPr/>
      <dgm:t>
        <a:bodyPr/>
        <a:lstStyle/>
        <a:p>
          <a:endParaRPr lang="en-US"/>
        </a:p>
      </dgm:t>
    </dgm:pt>
    <dgm:pt modelId="{648F8C77-B242-484D-B76F-3B3317F6FB4B}">
      <dgm:prSet/>
      <dgm:spPr/>
      <dgm:t>
        <a:bodyPr/>
        <a:lstStyle/>
        <a:p>
          <a:r>
            <a:rPr lang="en-US"/>
            <a:t>Tableau Online – BI in the cloud </a:t>
          </a:r>
        </a:p>
      </dgm:t>
    </dgm:pt>
    <dgm:pt modelId="{962142A2-9DAE-429F-841F-AFA06CAC2A49}" type="parTrans" cxnId="{1ABCFE08-E5CA-4450-AED9-509812AF39D2}">
      <dgm:prSet/>
      <dgm:spPr/>
      <dgm:t>
        <a:bodyPr/>
        <a:lstStyle/>
        <a:p>
          <a:endParaRPr lang="en-US"/>
        </a:p>
      </dgm:t>
    </dgm:pt>
    <dgm:pt modelId="{CDD36A89-945F-4DD5-A341-191EF930A2D2}" type="sibTrans" cxnId="{1ABCFE08-E5CA-4450-AED9-509812AF39D2}">
      <dgm:prSet/>
      <dgm:spPr/>
      <dgm:t>
        <a:bodyPr/>
        <a:lstStyle/>
        <a:p>
          <a:endParaRPr lang="en-US"/>
        </a:p>
      </dgm:t>
    </dgm:pt>
    <dgm:pt modelId="{07F12252-FA2F-402B-964E-C48A1BF322D1}">
      <dgm:prSet/>
      <dgm:spPr/>
      <dgm:t>
        <a:bodyPr/>
        <a:lstStyle/>
        <a:p>
          <a:r>
            <a:rPr lang="en-US"/>
            <a:t>Tableau Reader – Free and only to view </a:t>
          </a:r>
        </a:p>
      </dgm:t>
    </dgm:pt>
    <dgm:pt modelId="{CBE01E7F-388B-4976-B357-234536F16A6E}" type="parTrans" cxnId="{CF16D1D8-9751-4ECC-BE6C-5533925593E3}">
      <dgm:prSet/>
      <dgm:spPr/>
      <dgm:t>
        <a:bodyPr/>
        <a:lstStyle/>
        <a:p>
          <a:endParaRPr lang="en-US"/>
        </a:p>
      </dgm:t>
    </dgm:pt>
    <dgm:pt modelId="{CDE73738-308B-43B7-9FFA-897A615A0A06}" type="sibTrans" cxnId="{CF16D1D8-9751-4ECC-BE6C-5533925593E3}">
      <dgm:prSet/>
      <dgm:spPr/>
      <dgm:t>
        <a:bodyPr/>
        <a:lstStyle/>
        <a:p>
          <a:endParaRPr lang="en-US"/>
        </a:p>
      </dgm:t>
    </dgm:pt>
    <dgm:pt modelId="{BEDD2039-5499-40EC-B0A1-E4228699755F}">
      <dgm:prSet/>
      <dgm:spPr/>
      <dgm:t>
        <a:bodyPr/>
        <a:lstStyle/>
        <a:p>
          <a:r>
            <a:rPr lang="en-US"/>
            <a:t>Tableau Public – Free, publish interactive online </a:t>
          </a:r>
        </a:p>
      </dgm:t>
    </dgm:pt>
    <dgm:pt modelId="{FD487DAF-8F2E-4ED1-B614-F97AF5E1BFEE}" type="parTrans" cxnId="{041E6703-BBC0-4FC7-A715-8B0ACA5EFA10}">
      <dgm:prSet/>
      <dgm:spPr/>
      <dgm:t>
        <a:bodyPr/>
        <a:lstStyle/>
        <a:p>
          <a:endParaRPr lang="en-US"/>
        </a:p>
      </dgm:t>
    </dgm:pt>
    <dgm:pt modelId="{E0A60AFA-5894-424A-AD97-A503E073E109}" type="sibTrans" cxnId="{041E6703-BBC0-4FC7-A715-8B0ACA5EFA10}">
      <dgm:prSet/>
      <dgm:spPr/>
      <dgm:t>
        <a:bodyPr/>
        <a:lstStyle/>
        <a:p>
          <a:endParaRPr lang="en-US"/>
        </a:p>
      </dgm:t>
    </dgm:pt>
    <dgm:pt modelId="{003B3316-B633-4D98-B699-36AAE4176B08}">
      <dgm:prSet/>
      <dgm:spPr/>
      <dgm:t>
        <a:bodyPr/>
        <a:lstStyle/>
        <a:p>
          <a:r>
            <a:rPr lang="en-US"/>
            <a:t>Tableau Desktop for Students – Starts with 1 year free subscription</a:t>
          </a:r>
        </a:p>
      </dgm:t>
    </dgm:pt>
    <dgm:pt modelId="{42642806-FF6C-4451-A2F4-F64E860E1114}" type="parTrans" cxnId="{26568E6A-0CBE-44F9-911D-CF73A40E908E}">
      <dgm:prSet/>
      <dgm:spPr/>
      <dgm:t>
        <a:bodyPr/>
        <a:lstStyle/>
        <a:p>
          <a:endParaRPr lang="en-US"/>
        </a:p>
      </dgm:t>
    </dgm:pt>
    <dgm:pt modelId="{06F94E10-6D92-42B4-9758-CA1926BEC005}" type="sibTrans" cxnId="{26568E6A-0CBE-44F9-911D-CF73A40E908E}">
      <dgm:prSet/>
      <dgm:spPr/>
      <dgm:t>
        <a:bodyPr/>
        <a:lstStyle/>
        <a:p>
          <a:endParaRPr lang="en-US"/>
        </a:p>
      </dgm:t>
    </dgm:pt>
    <dgm:pt modelId="{A46597CE-90FB-4E51-9E67-E8F85570107A}" type="pres">
      <dgm:prSet presAssocID="{420D4FEB-DFA9-4184-83DD-7B8B57E3E2BE}" presName="Name0" presStyleCnt="0">
        <dgm:presLayoutVars>
          <dgm:dir/>
          <dgm:resizeHandles val="exact"/>
        </dgm:presLayoutVars>
      </dgm:prSet>
      <dgm:spPr/>
    </dgm:pt>
    <dgm:pt modelId="{C4DF9DCD-BD37-4172-A1ED-8AEFF6FBD4D8}" type="pres">
      <dgm:prSet presAssocID="{5BDFCA79-44BE-4E64-ACC3-A6673DFA9E77}" presName="node" presStyleLbl="node1" presStyleIdx="0" presStyleCnt="1">
        <dgm:presLayoutVars>
          <dgm:bulletEnabled val="1"/>
        </dgm:presLayoutVars>
      </dgm:prSet>
      <dgm:spPr/>
    </dgm:pt>
  </dgm:ptLst>
  <dgm:cxnLst>
    <dgm:cxn modelId="{E9A58F01-791F-480A-B580-48343C59A192}" type="presOf" srcId="{648F8C77-B242-484D-B76F-3B3317F6FB4B}" destId="{C4DF9DCD-BD37-4172-A1ED-8AEFF6FBD4D8}" srcOrd="0" destOrd="2" presId="urn:microsoft.com/office/officeart/2016/7/layout/RepeatingBendingProcessNew"/>
    <dgm:cxn modelId="{041E6703-BBC0-4FC7-A715-8B0ACA5EFA10}" srcId="{5BDFCA79-44BE-4E64-ACC3-A6673DFA9E77}" destId="{BEDD2039-5499-40EC-B0A1-E4228699755F}" srcOrd="3" destOrd="0" parTransId="{FD487DAF-8F2E-4ED1-B614-F97AF5E1BFEE}" sibTransId="{E0A60AFA-5894-424A-AD97-A503E073E109}"/>
    <dgm:cxn modelId="{1ABCFE08-E5CA-4450-AED9-509812AF39D2}" srcId="{5BDFCA79-44BE-4E64-ACC3-A6673DFA9E77}" destId="{648F8C77-B242-484D-B76F-3B3317F6FB4B}" srcOrd="1" destOrd="0" parTransId="{962142A2-9DAE-429F-841F-AFA06CAC2A49}" sibTransId="{CDD36A89-945F-4DD5-A341-191EF930A2D2}"/>
    <dgm:cxn modelId="{1CA29C61-AB0E-45DB-BE83-8FB8F47D58A2}" type="presOf" srcId="{BEDD2039-5499-40EC-B0A1-E4228699755F}" destId="{C4DF9DCD-BD37-4172-A1ED-8AEFF6FBD4D8}" srcOrd="0" destOrd="4" presId="urn:microsoft.com/office/officeart/2016/7/layout/RepeatingBendingProcessNew"/>
    <dgm:cxn modelId="{0D4C7D45-135A-4F18-9BC3-DFC26A5AAF1D}" type="presOf" srcId="{003B3316-B633-4D98-B699-36AAE4176B08}" destId="{C4DF9DCD-BD37-4172-A1ED-8AEFF6FBD4D8}" srcOrd="0" destOrd="5" presId="urn:microsoft.com/office/officeart/2016/7/layout/RepeatingBendingProcessNew"/>
    <dgm:cxn modelId="{FE0F3A66-0B9B-417F-A113-15C2C4D07E78}" type="presOf" srcId="{5BDFCA79-44BE-4E64-ACC3-A6673DFA9E77}" destId="{C4DF9DCD-BD37-4172-A1ED-8AEFF6FBD4D8}" srcOrd="0" destOrd="0" presId="urn:microsoft.com/office/officeart/2016/7/layout/RepeatingBendingProcessNew"/>
    <dgm:cxn modelId="{26568E6A-0CBE-44F9-911D-CF73A40E908E}" srcId="{5BDFCA79-44BE-4E64-ACC3-A6673DFA9E77}" destId="{003B3316-B633-4D98-B699-36AAE4176B08}" srcOrd="4" destOrd="0" parTransId="{42642806-FF6C-4451-A2F4-F64E860E1114}" sibTransId="{06F94E10-6D92-42B4-9758-CA1926BEC005}"/>
    <dgm:cxn modelId="{5382DC77-052D-4167-B3EC-C7320D210D02}" type="presOf" srcId="{07F12252-FA2F-402B-964E-C48A1BF322D1}" destId="{C4DF9DCD-BD37-4172-A1ED-8AEFF6FBD4D8}" srcOrd="0" destOrd="3" presId="urn:microsoft.com/office/officeart/2016/7/layout/RepeatingBendingProcessNew"/>
    <dgm:cxn modelId="{1B663D85-BA7A-40D9-B16A-2B70B950491C}" srcId="{5BDFCA79-44BE-4E64-ACC3-A6673DFA9E77}" destId="{EAA879EE-35CB-4109-BF08-91B62B56A889}" srcOrd="0" destOrd="0" parTransId="{4A1E268B-30A0-4CBF-BFB0-79D23DE937E1}" sibTransId="{1CC4BCD1-1C59-4CD6-9E7B-073CAAE4089E}"/>
    <dgm:cxn modelId="{0AF71AD4-1143-41FE-9AC5-E1F1BD29A38C}" type="presOf" srcId="{420D4FEB-DFA9-4184-83DD-7B8B57E3E2BE}" destId="{A46597CE-90FB-4E51-9E67-E8F85570107A}" srcOrd="0" destOrd="0" presId="urn:microsoft.com/office/officeart/2016/7/layout/RepeatingBendingProcessNew"/>
    <dgm:cxn modelId="{CF16D1D8-9751-4ECC-BE6C-5533925593E3}" srcId="{5BDFCA79-44BE-4E64-ACC3-A6673DFA9E77}" destId="{07F12252-FA2F-402B-964E-C48A1BF322D1}" srcOrd="2" destOrd="0" parTransId="{CBE01E7F-388B-4976-B357-234536F16A6E}" sibTransId="{CDE73738-308B-43B7-9FFA-897A615A0A06}"/>
    <dgm:cxn modelId="{8A6931EA-4CAD-4170-B33C-F6EB133E6ECF}" type="presOf" srcId="{EAA879EE-35CB-4109-BF08-91B62B56A889}" destId="{C4DF9DCD-BD37-4172-A1ED-8AEFF6FBD4D8}" srcOrd="0" destOrd="1" presId="urn:microsoft.com/office/officeart/2016/7/layout/RepeatingBendingProcessNew"/>
    <dgm:cxn modelId="{D82752EC-0B6C-4199-97FD-EC933BF379CA}" srcId="{420D4FEB-DFA9-4184-83DD-7B8B57E3E2BE}" destId="{5BDFCA79-44BE-4E64-ACC3-A6673DFA9E77}" srcOrd="0" destOrd="0" parTransId="{87137F92-EDF3-4F2E-B518-96AE583D72A0}" sibTransId="{A1CF224E-5204-4AC8-9F62-D5D73015A55E}"/>
    <dgm:cxn modelId="{FCA42398-B98C-4F84-8899-24C10C9FBCE2}" type="presParOf" srcId="{A46597CE-90FB-4E51-9E67-E8F85570107A}" destId="{C4DF9DCD-BD37-4172-A1ED-8AEFF6FBD4D8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373B8C-D635-415E-AE6C-F14299600D2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B97247-3161-40E8-B809-C283F3D8379D}">
      <dgm:prSet/>
      <dgm:spPr/>
      <dgm:t>
        <a:bodyPr/>
        <a:lstStyle/>
        <a:p>
          <a:r>
            <a:rPr lang="en-US"/>
            <a:t>Boolean – True or False </a:t>
          </a:r>
        </a:p>
      </dgm:t>
    </dgm:pt>
    <dgm:pt modelId="{85541634-CAA2-4279-8F21-D66CAC110304}" type="parTrans" cxnId="{4532D416-1A2D-481D-AAAA-D599A5312D06}">
      <dgm:prSet/>
      <dgm:spPr/>
      <dgm:t>
        <a:bodyPr/>
        <a:lstStyle/>
        <a:p>
          <a:endParaRPr lang="en-US"/>
        </a:p>
      </dgm:t>
    </dgm:pt>
    <dgm:pt modelId="{19D5A912-15E7-4D41-9A8A-83E6D5BD7F22}" type="sibTrans" cxnId="{4532D416-1A2D-481D-AAAA-D599A5312D06}">
      <dgm:prSet/>
      <dgm:spPr/>
      <dgm:t>
        <a:bodyPr/>
        <a:lstStyle/>
        <a:p>
          <a:endParaRPr lang="en-US"/>
        </a:p>
      </dgm:t>
    </dgm:pt>
    <dgm:pt modelId="{A18FDF82-3E4B-4C4E-9A39-6E9A683580B4}">
      <dgm:prSet/>
      <dgm:spPr/>
      <dgm:t>
        <a:bodyPr/>
        <a:lstStyle/>
        <a:p>
          <a:r>
            <a:rPr lang="en-US"/>
            <a:t>Whole Numbers – 200 or 30  </a:t>
          </a:r>
        </a:p>
      </dgm:t>
    </dgm:pt>
    <dgm:pt modelId="{6AB72C71-31C3-428C-8A78-3B11578A57E4}" type="parTrans" cxnId="{967F44FC-90D5-499D-BBE4-C743776DEB8D}">
      <dgm:prSet/>
      <dgm:spPr/>
      <dgm:t>
        <a:bodyPr/>
        <a:lstStyle/>
        <a:p>
          <a:endParaRPr lang="en-US"/>
        </a:p>
      </dgm:t>
    </dgm:pt>
    <dgm:pt modelId="{2C0C0242-D5B9-4053-8B38-2B1DB59E4D18}" type="sibTrans" cxnId="{967F44FC-90D5-499D-BBE4-C743776DEB8D}">
      <dgm:prSet/>
      <dgm:spPr/>
      <dgm:t>
        <a:bodyPr/>
        <a:lstStyle/>
        <a:p>
          <a:endParaRPr lang="en-US"/>
        </a:p>
      </dgm:t>
    </dgm:pt>
    <dgm:pt modelId="{9FB97C6D-CB82-422A-A778-57FD3DB75463}">
      <dgm:prSet/>
      <dgm:spPr/>
      <dgm:t>
        <a:bodyPr/>
        <a:lstStyle/>
        <a:p>
          <a:r>
            <a:rPr lang="en-US"/>
            <a:t>Decimal Numbers – 12.4 </a:t>
          </a:r>
        </a:p>
      </dgm:t>
    </dgm:pt>
    <dgm:pt modelId="{2697CD43-A551-47A2-90E1-98446CB53900}" type="parTrans" cxnId="{ACF1BC6B-2C21-4503-BF95-1C5528932D2A}">
      <dgm:prSet/>
      <dgm:spPr/>
      <dgm:t>
        <a:bodyPr/>
        <a:lstStyle/>
        <a:p>
          <a:endParaRPr lang="en-US"/>
        </a:p>
      </dgm:t>
    </dgm:pt>
    <dgm:pt modelId="{E15BD2B5-540A-4B58-91A2-DACFD19A53C3}" type="sibTrans" cxnId="{ACF1BC6B-2C21-4503-BF95-1C5528932D2A}">
      <dgm:prSet/>
      <dgm:spPr/>
      <dgm:t>
        <a:bodyPr/>
        <a:lstStyle/>
        <a:p>
          <a:endParaRPr lang="en-US"/>
        </a:p>
      </dgm:t>
    </dgm:pt>
    <dgm:pt modelId="{5D9F48FC-0CCC-4865-B5C1-3DEB92C885A8}">
      <dgm:prSet/>
      <dgm:spPr/>
      <dgm:t>
        <a:bodyPr/>
        <a:lstStyle/>
        <a:p>
          <a:r>
            <a:rPr lang="en-US"/>
            <a:t>Date/timestamp – Feb 1 2018 12:00 PM  </a:t>
          </a:r>
        </a:p>
      </dgm:t>
    </dgm:pt>
    <dgm:pt modelId="{3972B637-39A9-4662-A379-38640BA9988E}" type="parTrans" cxnId="{85798EDC-3962-4287-8F60-C2E580D2533A}">
      <dgm:prSet/>
      <dgm:spPr/>
      <dgm:t>
        <a:bodyPr/>
        <a:lstStyle/>
        <a:p>
          <a:endParaRPr lang="en-US"/>
        </a:p>
      </dgm:t>
    </dgm:pt>
    <dgm:pt modelId="{229029B8-F101-4F61-8CDD-43EBF4AE3DC7}" type="sibTrans" cxnId="{85798EDC-3962-4287-8F60-C2E580D2533A}">
      <dgm:prSet/>
      <dgm:spPr/>
      <dgm:t>
        <a:bodyPr/>
        <a:lstStyle/>
        <a:p>
          <a:endParaRPr lang="en-US"/>
        </a:p>
      </dgm:t>
    </dgm:pt>
    <dgm:pt modelId="{1D653D59-8075-4838-9263-3AC38BD2F254}">
      <dgm:prSet/>
      <dgm:spPr/>
      <dgm:t>
        <a:bodyPr/>
        <a:lstStyle/>
        <a:p>
          <a:r>
            <a:rPr lang="en-US"/>
            <a:t>Text/String – Conference, IEEE  </a:t>
          </a:r>
        </a:p>
      </dgm:t>
    </dgm:pt>
    <dgm:pt modelId="{C4556260-F0D0-43DE-B65D-4A987A04C9E1}" type="parTrans" cxnId="{2954E189-5DDF-4880-B710-8D8E83BF36AC}">
      <dgm:prSet/>
      <dgm:spPr/>
      <dgm:t>
        <a:bodyPr/>
        <a:lstStyle/>
        <a:p>
          <a:endParaRPr lang="en-US"/>
        </a:p>
      </dgm:t>
    </dgm:pt>
    <dgm:pt modelId="{9BF0F172-EC50-4B79-93BC-5D4F47F446D0}" type="sibTrans" cxnId="{2954E189-5DDF-4880-B710-8D8E83BF36AC}">
      <dgm:prSet/>
      <dgm:spPr/>
      <dgm:t>
        <a:bodyPr/>
        <a:lstStyle/>
        <a:p>
          <a:endParaRPr lang="en-US"/>
        </a:p>
      </dgm:t>
    </dgm:pt>
    <dgm:pt modelId="{0E0E0579-C786-4C6F-B630-50CC24B8B46D}">
      <dgm:prSet/>
      <dgm:spPr/>
      <dgm:t>
        <a:bodyPr/>
        <a:lstStyle/>
        <a:p>
          <a:r>
            <a:rPr lang="en-US"/>
            <a:t>Geographic Values – Country or Region Name</a:t>
          </a:r>
        </a:p>
      </dgm:t>
    </dgm:pt>
    <dgm:pt modelId="{7161E915-C71A-4C4D-96FE-0861CAD1E26F}" type="parTrans" cxnId="{3678D209-F425-4BF4-A7F3-2F9DD54B7A5F}">
      <dgm:prSet/>
      <dgm:spPr/>
      <dgm:t>
        <a:bodyPr/>
        <a:lstStyle/>
        <a:p>
          <a:endParaRPr lang="en-US"/>
        </a:p>
      </dgm:t>
    </dgm:pt>
    <dgm:pt modelId="{48728517-C367-45F0-8DD3-893334227478}" type="sibTrans" cxnId="{3678D209-F425-4BF4-A7F3-2F9DD54B7A5F}">
      <dgm:prSet/>
      <dgm:spPr/>
      <dgm:t>
        <a:bodyPr/>
        <a:lstStyle/>
        <a:p>
          <a:endParaRPr lang="en-US"/>
        </a:p>
      </dgm:t>
    </dgm:pt>
    <dgm:pt modelId="{3D3B97BB-035C-4E72-951C-7388657AE15D}" type="pres">
      <dgm:prSet presAssocID="{16373B8C-D635-415E-AE6C-F14299600D29}" presName="vert0" presStyleCnt="0">
        <dgm:presLayoutVars>
          <dgm:dir/>
          <dgm:animOne val="branch"/>
          <dgm:animLvl val="lvl"/>
        </dgm:presLayoutVars>
      </dgm:prSet>
      <dgm:spPr/>
    </dgm:pt>
    <dgm:pt modelId="{27FE06B4-6AA8-4409-91F2-A95D5BAF9739}" type="pres">
      <dgm:prSet presAssocID="{45B97247-3161-40E8-B809-C283F3D8379D}" presName="thickLine" presStyleLbl="alignNode1" presStyleIdx="0" presStyleCnt="6"/>
      <dgm:spPr/>
    </dgm:pt>
    <dgm:pt modelId="{76506260-67C8-4132-8141-E7F07BE59CC6}" type="pres">
      <dgm:prSet presAssocID="{45B97247-3161-40E8-B809-C283F3D8379D}" presName="horz1" presStyleCnt="0"/>
      <dgm:spPr/>
    </dgm:pt>
    <dgm:pt modelId="{7DB021D9-0DD7-4F86-8114-A8F300B84277}" type="pres">
      <dgm:prSet presAssocID="{45B97247-3161-40E8-B809-C283F3D8379D}" presName="tx1" presStyleLbl="revTx" presStyleIdx="0" presStyleCnt="6"/>
      <dgm:spPr/>
    </dgm:pt>
    <dgm:pt modelId="{0A2A485A-DCBC-4AC5-A4E8-8E7FB40B1EF4}" type="pres">
      <dgm:prSet presAssocID="{45B97247-3161-40E8-B809-C283F3D8379D}" presName="vert1" presStyleCnt="0"/>
      <dgm:spPr/>
    </dgm:pt>
    <dgm:pt modelId="{29AE2C95-D540-40BF-BBA0-76D14E374C72}" type="pres">
      <dgm:prSet presAssocID="{A18FDF82-3E4B-4C4E-9A39-6E9A683580B4}" presName="thickLine" presStyleLbl="alignNode1" presStyleIdx="1" presStyleCnt="6"/>
      <dgm:spPr/>
    </dgm:pt>
    <dgm:pt modelId="{266D5697-9437-413D-83B6-672D1F71DEC5}" type="pres">
      <dgm:prSet presAssocID="{A18FDF82-3E4B-4C4E-9A39-6E9A683580B4}" presName="horz1" presStyleCnt="0"/>
      <dgm:spPr/>
    </dgm:pt>
    <dgm:pt modelId="{6F496FC6-E1B9-4854-A280-598AD0EB3EAF}" type="pres">
      <dgm:prSet presAssocID="{A18FDF82-3E4B-4C4E-9A39-6E9A683580B4}" presName="tx1" presStyleLbl="revTx" presStyleIdx="1" presStyleCnt="6"/>
      <dgm:spPr/>
    </dgm:pt>
    <dgm:pt modelId="{A401C7B4-62E0-4EC5-9996-A426A1242915}" type="pres">
      <dgm:prSet presAssocID="{A18FDF82-3E4B-4C4E-9A39-6E9A683580B4}" presName="vert1" presStyleCnt="0"/>
      <dgm:spPr/>
    </dgm:pt>
    <dgm:pt modelId="{6C4FBA16-8F47-4333-A9D6-8C62EA101A40}" type="pres">
      <dgm:prSet presAssocID="{9FB97C6D-CB82-422A-A778-57FD3DB75463}" presName="thickLine" presStyleLbl="alignNode1" presStyleIdx="2" presStyleCnt="6"/>
      <dgm:spPr/>
    </dgm:pt>
    <dgm:pt modelId="{C9307C16-3247-4FC9-B017-1D148856E7DB}" type="pres">
      <dgm:prSet presAssocID="{9FB97C6D-CB82-422A-A778-57FD3DB75463}" presName="horz1" presStyleCnt="0"/>
      <dgm:spPr/>
    </dgm:pt>
    <dgm:pt modelId="{D9870CD9-1027-400B-A366-B59D70CA4984}" type="pres">
      <dgm:prSet presAssocID="{9FB97C6D-CB82-422A-A778-57FD3DB75463}" presName="tx1" presStyleLbl="revTx" presStyleIdx="2" presStyleCnt="6"/>
      <dgm:spPr/>
    </dgm:pt>
    <dgm:pt modelId="{9BA8C3A0-BEEF-42E0-A421-4AF0D2E233EE}" type="pres">
      <dgm:prSet presAssocID="{9FB97C6D-CB82-422A-A778-57FD3DB75463}" presName="vert1" presStyleCnt="0"/>
      <dgm:spPr/>
    </dgm:pt>
    <dgm:pt modelId="{58E18688-64AD-4D6F-8843-659B53D743E2}" type="pres">
      <dgm:prSet presAssocID="{5D9F48FC-0CCC-4865-B5C1-3DEB92C885A8}" presName="thickLine" presStyleLbl="alignNode1" presStyleIdx="3" presStyleCnt="6"/>
      <dgm:spPr/>
    </dgm:pt>
    <dgm:pt modelId="{82B8D1FD-7609-4384-B88C-F416096DE07C}" type="pres">
      <dgm:prSet presAssocID="{5D9F48FC-0CCC-4865-B5C1-3DEB92C885A8}" presName="horz1" presStyleCnt="0"/>
      <dgm:spPr/>
    </dgm:pt>
    <dgm:pt modelId="{8104475A-D013-4B4F-9E5B-DA92F321D65D}" type="pres">
      <dgm:prSet presAssocID="{5D9F48FC-0CCC-4865-B5C1-3DEB92C885A8}" presName="tx1" presStyleLbl="revTx" presStyleIdx="3" presStyleCnt="6"/>
      <dgm:spPr/>
    </dgm:pt>
    <dgm:pt modelId="{471F8CD5-1BBF-42AD-98D3-4B901D4193E7}" type="pres">
      <dgm:prSet presAssocID="{5D9F48FC-0CCC-4865-B5C1-3DEB92C885A8}" presName="vert1" presStyleCnt="0"/>
      <dgm:spPr/>
    </dgm:pt>
    <dgm:pt modelId="{2DC25B1D-4B71-488B-B613-2E57C915A60D}" type="pres">
      <dgm:prSet presAssocID="{1D653D59-8075-4838-9263-3AC38BD2F254}" presName="thickLine" presStyleLbl="alignNode1" presStyleIdx="4" presStyleCnt="6"/>
      <dgm:spPr/>
    </dgm:pt>
    <dgm:pt modelId="{B94AF84D-48BA-4A4A-865A-BA7DD3527112}" type="pres">
      <dgm:prSet presAssocID="{1D653D59-8075-4838-9263-3AC38BD2F254}" presName="horz1" presStyleCnt="0"/>
      <dgm:spPr/>
    </dgm:pt>
    <dgm:pt modelId="{3C10D580-5DFC-42B9-9DA0-6C6552851F66}" type="pres">
      <dgm:prSet presAssocID="{1D653D59-8075-4838-9263-3AC38BD2F254}" presName="tx1" presStyleLbl="revTx" presStyleIdx="4" presStyleCnt="6"/>
      <dgm:spPr/>
    </dgm:pt>
    <dgm:pt modelId="{97FB4D35-5351-4674-B4AB-9E1BE074B058}" type="pres">
      <dgm:prSet presAssocID="{1D653D59-8075-4838-9263-3AC38BD2F254}" presName="vert1" presStyleCnt="0"/>
      <dgm:spPr/>
    </dgm:pt>
    <dgm:pt modelId="{934A9CB3-2553-4143-B11E-FB6A290FBE95}" type="pres">
      <dgm:prSet presAssocID="{0E0E0579-C786-4C6F-B630-50CC24B8B46D}" presName="thickLine" presStyleLbl="alignNode1" presStyleIdx="5" presStyleCnt="6"/>
      <dgm:spPr/>
    </dgm:pt>
    <dgm:pt modelId="{480B0F8E-46C5-498A-8EDF-DECB5DAF693C}" type="pres">
      <dgm:prSet presAssocID="{0E0E0579-C786-4C6F-B630-50CC24B8B46D}" presName="horz1" presStyleCnt="0"/>
      <dgm:spPr/>
    </dgm:pt>
    <dgm:pt modelId="{07039959-6916-4D72-8990-E4F0602EC236}" type="pres">
      <dgm:prSet presAssocID="{0E0E0579-C786-4C6F-B630-50CC24B8B46D}" presName="tx1" presStyleLbl="revTx" presStyleIdx="5" presStyleCnt="6"/>
      <dgm:spPr/>
    </dgm:pt>
    <dgm:pt modelId="{9DD347BA-66A6-4319-83BE-0C30B1D7F6ED}" type="pres">
      <dgm:prSet presAssocID="{0E0E0579-C786-4C6F-B630-50CC24B8B46D}" presName="vert1" presStyleCnt="0"/>
      <dgm:spPr/>
    </dgm:pt>
  </dgm:ptLst>
  <dgm:cxnLst>
    <dgm:cxn modelId="{3678D209-F425-4BF4-A7F3-2F9DD54B7A5F}" srcId="{16373B8C-D635-415E-AE6C-F14299600D29}" destId="{0E0E0579-C786-4C6F-B630-50CC24B8B46D}" srcOrd="5" destOrd="0" parTransId="{7161E915-C71A-4C4D-96FE-0861CAD1E26F}" sibTransId="{48728517-C367-45F0-8DD3-893334227478}"/>
    <dgm:cxn modelId="{9D4B690A-3F27-4D0D-94F3-A9312CCD6717}" type="presOf" srcId="{0E0E0579-C786-4C6F-B630-50CC24B8B46D}" destId="{07039959-6916-4D72-8990-E4F0602EC236}" srcOrd="0" destOrd="0" presId="urn:microsoft.com/office/officeart/2008/layout/LinedList"/>
    <dgm:cxn modelId="{4532D416-1A2D-481D-AAAA-D599A5312D06}" srcId="{16373B8C-D635-415E-AE6C-F14299600D29}" destId="{45B97247-3161-40E8-B809-C283F3D8379D}" srcOrd="0" destOrd="0" parTransId="{85541634-CAA2-4279-8F21-D66CAC110304}" sibTransId="{19D5A912-15E7-4D41-9A8A-83E6D5BD7F22}"/>
    <dgm:cxn modelId="{F092A917-01B4-4094-A16B-17356DDDA725}" type="presOf" srcId="{9FB97C6D-CB82-422A-A778-57FD3DB75463}" destId="{D9870CD9-1027-400B-A366-B59D70CA4984}" srcOrd="0" destOrd="0" presId="urn:microsoft.com/office/officeart/2008/layout/LinedList"/>
    <dgm:cxn modelId="{FC564E5C-C35B-442E-88F0-6B50E94B47BD}" type="presOf" srcId="{A18FDF82-3E4B-4C4E-9A39-6E9A683580B4}" destId="{6F496FC6-E1B9-4854-A280-598AD0EB3EAF}" srcOrd="0" destOrd="0" presId="urn:microsoft.com/office/officeart/2008/layout/LinedList"/>
    <dgm:cxn modelId="{AD457441-8063-44EA-840F-69D0B1A9880E}" type="presOf" srcId="{45B97247-3161-40E8-B809-C283F3D8379D}" destId="{7DB021D9-0DD7-4F86-8114-A8F300B84277}" srcOrd="0" destOrd="0" presId="urn:microsoft.com/office/officeart/2008/layout/LinedList"/>
    <dgm:cxn modelId="{ACF1BC6B-2C21-4503-BF95-1C5528932D2A}" srcId="{16373B8C-D635-415E-AE6C-F14299600D29}" destId="{9FB97C6D-CB82-422A-A778-57FD3DB75463}" srcOrd="2" destOrd="0" parTransId="{2697CD43-A551-47A2-90E1-98446CB53900}" sibTransId="{E15BD2B5-540A-4B58-91A2-DACFD19A53C3}"/>
    <dgm:cxn modelId="{529C5C70-A752-4F5F-A0CB-2E312A2CC8C2}" type="presOf" srcId="{16373B8C-D635-415E-AE6C-F14299600D29}" destId="{3D3B97BB-035C-4E72-951C-7388657AE15D}" srcOrd="0" destOrd="0" presId="urn:microsoft.com/office/officeart/2008/layout/LinedList"/>
    <dgm:cxn modelId="{2954E189-5DDF-4880-B710-8D8E83BF36AC}" srcId="{16373B8C-D635-415E-AE6C-F14299600D29}" destId="{1D653D59-8075-4838-9263-3AC38BD2F254}" srcOrd="4" destOrd="0" parTransId="{C4556260-F0D0-43DE-B65D-4A987A04C9E1}" sibTransId="{9BF0F172-EC50-4B79-93BC-5D4F47F446D0}"/>
    <dgm:cxn modelId="{85798EDC-3962-4287-8F60-C2E580D2533A}" srcId="{16373B8C-D635-415E-AE6C-F14299600D29}" destId="{5D9F48FC-0CCC-4865-B5C1-3DEB92C885A8}" srcOrd="3" destOrd="0" parTransId="{3972B637-39A9-4662-A379-38640BA9988E}" sibTransId="{229029B8-F101-4F61-8CDD-43EBF4AE3DC7}"/>
    <dgm:cxn modelId="{D9B3F4E1-3DDD-4429-A8C6-A86712224F3A}" type="presOf" srcId="{5D9F48FC-0CCC-4865-B5C1-3DEB92C885A8}" destId="{8104475A-D013-4B4F-9E5B-DA92F321D65D}" srcOrd="0" destOrd="0" presId="urn:microsoft.com/office/officeart/2008/layout/LinedList"/>
    <dgm:cxn modelId="{7285E9EF-86A0-456E-A6AA-954CE1ED1971}" type="presOf" srcId="{1D653D59-8075-4838-9263-3AC38BD2F254}" destId="{3C10D580-5DFC-42B9-9DA0-6C6552851F66}" srcOrd="0" destOrd="0" presId="urn:microsoft.com/office/officeart/2008/layout/LinedList"/>
    <dgm:cxn modelId="{967F44FC-90D5-499D-BBE4-C743776DEB8D}" srcId="{16373B8C-D635-415E-AE6C-F14299600D29}" destId="{A18FDF82-3E4B-4C4E-9A39-6E9A683580B4}" srcOrd="1" destOrd="0" parTransId="{6AB72C71-31C3-428C-8A78-3B11578A57E4}" sibTransId="{2C0C0242-D5B9-4053-8B38-2B1DB59E4D18}"/>
    <dgm:cxn modelId="{30CEC6B2-6DB8-4650-A1EC-60473AB42615}" type="presParOf" srcId="{3D3B97BB-035C-4E72-951C-7388657AE15D}" destId="{27FE06B4-6AA8-4409-91F2-A95D5BAF9739}" srcOrd="0" destOrd="0" presId="urn:microsoft.com/office/officeart/2008/layout/LinedList"/>
    <dgm:cxn modelId="{14A42B38-F444-4B52-9E86-3AB4A9C71FDF}" type="presParOf" srcId="{3D3B97BB-035C-4E72-951C-7388657AE15D}" destId="{76506260-67C8-4132-8141-E7F07BE59CC6}" srcOrd="1" destOrd="0" presId="urn:microsoft.com/office/officeart/2008/layout/LinedList"/>
    <dgm:cxn modelId="{AEA9B9B5-4FA0-4316-B446-856FF9D84307}" type="presParOf" srcId="{76506260-67C8-4132-8141-E7F07BE59CC6}" destId="{7DB021D9-0DD7-4F86-8114-A8F300B84277}" srcOrd="0" destOrd="0" presId="urn:microsoft.com/office/officeart/2008/layout/LinedList"/>
    <dgm:cxn modelId="{14F36BCF-A726-413A-8899-D2E53A500F26}" type="presParOf" srcId="{76506260-67C8-4132-8141-E7F07BE59CC6}" destId="{0A2A485A-DCBC-4AC5-A4E8-8E7FB40B1EF4}" srcOrd="1" destOrd="0" presId="urn:microsoft.com/office/officeart/2008/layout/LinedList"/>
    <dgm:cxn modelId="{3B9ED41F-42C5-4716-983B-66D757C24EF2}" type="presParOf" srcId="{3D3B97BB-035C-4E72-951C-7388657AE15D}" destId="{29AE2C95-D540-40BF-BBA0-76D14E374C72}" srcOrd="2" destOrd="0" presId="urn:microsoft.com/office/officeart/2008/layout/LinedList"/>
    <dgm:cxn modelId="{B547CBF8-9843-4EA7-B7F7-8B4B40E25A67}" type="presParOf" srcId="{3D3B97BB-035C-4E72-951C-7388657AE15D}" destId="{266D5697-9437-413D-83B6-672D1F71DEC5}" srcOrd="3" destOrd="0" presId="urn:microsoft.com/office/officeart/2008/layout/LinedList"/>
    <dgm:cxn modelId="{6F3B01A1-4059-4AE3-8B49-CB164761C1CD}" type="presParOf" srcId="{266D5697-9437-413D-83B6-672D1F71DEC5}" destId="{6F496FC6-E1B9-4854-A280-598AD0EB3EAF}" srcOrd="0" destOrd="0" presId="urn:microsoft.com/office/officeart/2008/layout/LinedList"/>
    <dgm:cxn modelId="{EF1E7D34-2CF8-4251-92B2-0F17B70B0A45}" type="presParOf" srcId="{266D5697-9437-413D-83B6-672D1F71DEC5}" destId="{A401C7B4-62E0-4EC5-9996-A426A1242915}" srcOrd="1" destOrd="0" presId="urn:microsoft.com/office/officeart/2008/layout/LinedList"/>
    <dgm:cxn modelId="{A5F6786F-37D5-428F-AFC9-01878826FC52}" type="presParOf" srcId="{3D3B97BB-035C-4E72-951C-7388657AE15D}" destId="{6C4FBA16-8F47-4333-A9D6-8C62EA101A40}" srcOrd="4" destOrd="0" presId="urn:microsoft.com/office/officeart/2008/layout/LinedList"/>
    <dgm:cxn modelId="{B129EB30-6A89-4D59-B8F2-40B343E27158}" type="presParOf" srcId="{3D3B97BB-035C-4E72-951C-7388657AE15D}" destId="{C9307C16-3247-4FC9-B017-1D148856E7DB}" srcOrd="5" destOrd="0" presId="urn:microsoft.com/office/officeart/2008/layout/LinedList"/>
    <dgm:cxn modelId="{753A810E-88CE-4BD6-8F75-E84128D73309}" type="presParOf" srcId="{C9307C16-3247-4FC9-B017-1D148856E7DB}" destId="{D9870CD9-1027-400B-A366-B59D70CA4984}" srcOrd="0" destOrd="0" presId="urn:microsoft.com/office/officeart/2008/layout/LinedList"/>
    <dgm:cxn modelId="{BF93AA63-A1BE-4EFF-B166-C98F12246430}" type="presParOf" srcId="{C9307C16-3247-4FC9-B017-1D148856E7DB}" destId="{9BA8C3A0-BEEF-42E0-A421-4AF0D2E233EE}" srcOrd="1" destOrd="0" presId="urn:microsoft.com/office/officeart/2008/layout/LinedList"/>
    <dgm:cxn modelId="{A633B135-31BF-4423-AC8A-FC75D3B2B3C1}" type="presParOf" srcId="{3D3B97BB-035C-4E72-951C-7388657AE15D}" destId="{58E18688-64AD-4D6F-8843-659B53D743E2}" srcOrd="6" destOrd="0" presId="urn:microsoft.com/office/officeart/2008/layout/LinedList"/>
    <dgm:cxn modelId="{AE41ABC8-FB40-42BE-AF4A-D5CCE06473A2}" type="presParOf" srcId="{3D3B97BB-035C-4E72-951C-7388657AE15D}" destId="{82B8D1FD-7609-4384-B88C-F416096DE07C}" srcOrd="7" destOrd="0" presId="urn:microsoft.com/office/officeart/2008/layout/LinedList"/>
    <dgm:cxn modelId="{428D5575-1DE5-4196-B5F7-53C24DF5AF04}" type="presParOf" srcId="{82B8D1FD-7609-4384-B88C-F416096DE07C}" destId="{8104475A-D013-4B4F-9E5B-DA92F321D65D}" srcOrd="0" destOrd="0" presId="urn:microsoft.com/office/officeart/2008/layout/LinedList"/>
    <dgm:cxn modelId="{FBF2F1B1-7F8A-43A9-BC75-D4E72B36573E}" type="presParOf" srcId="{82B8D1FD-7609-4384-B88C-F416096DE07C}" destId="{471F8CD5-1BBF-42AD-98D3-4B901D4193E7}" srcOrd="1" destOrd="0" presId="urn:microsoft.com/office/officeart/2008/layout/LinedList"/>
    <dgm:cxn modelId="{0DC7C6F9-4FE9-4F2F-AC17-94014DB754E9}" type="presParOf" srcId="{3D3B97BB-035C-4E72-951C-7388657AE15D}" destId="{2DC25B1D-4B71-488B-B613-2E57C915A60D}" srcOrd="8" destOrd="0" presId="urn:microsoft.com/office/officeart/2008/layout/LinedList"/>
    <dgm:cxn modelId="{F4580527-EC6B-44F3-BFA9-22F6650A44C1}" type="presParOf" srcId="{3D3B97BB-035C-4E72-951C-7388657AE15D}" destId="{B94AF84D-48BA-4A4A-865A-BA7DD3527112}" srcOrd="9" destOrd="0" presId="urn:microsoft.com/office/officeart/2008/layout/LinedList"/>
    <dgm:cxn modelId="{9E90F54E-C783-4DC7-A104-CE312FCBD226}" type="presParOf" srcId="{B94AF84D-48BA-4A4A-865A-BA7DD3527112}" destId="{3C10D580-5DFC-42B9-9DA0-6C6552851F66}" srcOrd="0" destOrd="0" presId="urn:microsoft.com/office/officeart/2008/layout/LinedList"/>
    <dgm:cxn modelId="{FE42AA1E-806F-4E19-9875-0A089603E891}" type="presParOf" srcId="{B94AF84D-48BA-4A4A-865A-BA7DD3527112}" destId="{97FB4D35-5351-4674-B4AB-9E1BE074B058}" srcOrd="1" destOrd="0" presId="urn:microsoft.com/office/officeart/2008/layout/LinedList"/>
    <dgm:cxn modelId="{23F58370-0DDD-4800-87CE-5E645BCFE817}" type="presParOf" srcId="{3D3B97BB-035C-4E72-951C-7388657AE15D}" destId="{934A9CB3-2553-4143-B11E-FB6A290FBE95}" srcOrd="10" destOrd="0" presId="urn:microsoft.com/office/officeart/2008/layout/LinedList"/>
    <dgm:cxn modelId="{78E1427B-69D0-421E-8DD6-0BA12A5C0735}" type="presParOf" srcId="{3D3B97BB-035C-4E72-951C-7388657AE15D}" destId="{480B0F8E-46C5-498A-8EDF-DECB5DAF693C}" srcOrd="11" destOrd="0" presId="urn:microsoft.com/office/officeart/2008/layout/LinedList"/>
    <dgm:cxn modelId="{60111B1E-2C79-4E4E-9754-016B9AA12EB4}" type="presParOf" srcId="{480B0F8E-46C5-498A-8EDF-DECB5DAF693C}" destId="{07039959-6916-4D72-8990-E4F0602EC236}" srcOrd="0" destOrd="0" presId="urn:microsoft.com/office/officeart/2008/layout/LinedList"/>
    <dgm:cxn modelId="{1F66244A-7EEB-48A8-9BB1-8AE12401978C}" type="presParOf" srcId="{480B0F8E-46C5-498A-8EDF-DECB5DAF693C}" destId="{9DD347BA-66A6-4319-83BE-0C30B1D7F6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77029E-8BC0-4AE7-93EB-234892D0F49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5CBF74-A637-405C-ABC3-C1D9F6BB5C49}">
      <dgm:prSet/>
      <dgm:spPr/>
      <dgm:t>
        <a:bodyPr/>
        <a:lstStyle/>
        <a:p>
          <a:r>
            <a:rPr lang="en-US"/>
            <a:t>Connect Data</a:t>
          </a:r>
        </a:p>
      </dgm:t>
    </dgm:pt>
    <dgm:pt modelId="{69EA891C-769A-4578-AB3F-8A03D5A5F285}" type="parTrans" cxnId="{6F8AA55B-AB85-4829-A235-C5B40E6A59CE}">
      <dgm:prSet/>
      <dgm:spPr/>
      <dgm:t>
        <a:bodyPr/>
        <a:lstStyle/>
        <a:p>
          <a:endParaRPr lang="en-US"/>
        </a:p>
      </dgm:t>
    </dgm:pt>
    <dgm:pt modelId="{10586022-7B98-43E8-B5AE-1F23364AC65F}" type="sibTrans" cxnId="{6F8AA55B-AB85-4829-A235-C5B40E6A59CE}">
      <dgm:prSet/>
      <dgm:spPr/>
      <dgm:t>
        <a:bodyPr/>
        <a:lstStyle/>
        <a:p>
          <a:endParaRPr lang="en-US"/>
        </a:p>
      </dgm:t>
    </dgm:pt>
    <dgm:pt modelId="{C817D285-0C92-4296-9F07-5C0B75D8EBC1}">
      <dgm:prSet/>
      <dgm:spPr/>
      <dgm:t>
        <a:bodyPr/>
        <a:lstStyle/>
        <a:p>
          <a:r>
            <a:rPr lang="en-US"/>
            <a:t>Menganalisa data menggunakan UI yang mudah dan efisien</a:t>
          </a:r>
        </a:p>
      </dgm:t>
    </dgm:pt>
    <dgm:pt modelId="{299371D1-FB6D-4C28-BF5C-DF571900DD3E}" type="parTrans" cxnId="{E1DA053C-3164-4D47-AB7F-9F885424CA5C}">
      <dgm:prSet/>
      <dgm:spPr/>
      <dgm:t>
        <a:bodyPr/>
        <a:lstStyle/>
        <a:p>
          <a:endParaRPr lang="en-US"/>
        </a:p>
      </dgm:t>
    </dgm:pt>
    <dgm:pt modelId="{4FFD4DB3-3A1C-42C6-91C9-2B662CDD5874}" type="sibTrans" cxnId="{E1DA053C-3164-4D47-AB7F-9F885424CA5C}">
      <dgm:prSet/>
      <dgm:spPr/>
      <dgm:t>
        <a:bodyPr/>
        <a:lstStyle/>
        <a:p>
          <a:endParaRPr lang="en-US"/>
        </a:p>
      </dgm:t>
    </dgm:pt>
    <dgm:pt modelId="{1718F05F-F37D-4C4D-9E32-83D0495EF724}">
      <dgm:prSet/>
      <dgm:spPr/>
      <dgm:t>
        <a:bodyPr/>
        <a:lstStyle/>
        <a:p>
          <a:r>
            <a:rPr lang="en-US"/>
            <a:t>Membuat visualisasi / dashboard analitycs</a:t>
          </a:r>
        </a:p>
      </dgm:t>
    </dgm:pt>
    <dgm:pt modelId="{29139F29-5E8B-4EA8-B5A3-61AD7081D74A}" type="parTrans" cxnId="{52754A93-7324-42DA-B671-7C7173E680BA}">
      <dgm:prSet/>
      <dgm:spPr/>
      <dgm:t>
        <a:bodyPr/>
        <a:lstStyle/>
        <a:p>
          <a:endParaRPr lang="en-US"/>
        </a:p>
      </dgm:t>
    </dgm:pt>
    <dgm:pt modelId="{6F437D52-5F25-4202-8E0D-035C58411A31}" type="sibTrans" cxnId="{52754A93-7324-42DA-B671-7C7173E680BA}">
      <dgm:prSet/>
      <dgm:spPr/>
      <dgm:t>
        <a:bodyPr/>
        <a:lstStyle/>
        <a:p>
          <a:endParaRPr lang="en-US"/>
        </a:p>
      </dgm:t>
    </dgm:pt>
    <dgm:pt modelId="{2A5F317F-ABCA-4585-916A-DBDF83DD37A8}" type="pres">
      <dgm:prSet presAssocID="{E577029E-8BC0-4AE7-93EB-234892D0F49A}" presName="linear" presStyleCnt="0">
        <dgm:presLayoutVars>
          <dgm:animLvl val="lvl"/>
          <dgm:resizeHandles val="exact"/>
        </dgm:presLayoutVars>
      </dgm:prSet>
      <dgm:spPr/>
    </dgm:pt>
    <dgm:pt modelId="{61916CE2-B06F-437D-8716-DF3D72C7B0D0}" type="pres">
      <dgm:prSet presAssocID="{CB5CBF74-A637-405C-ABC3-C1D9F6BB5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EC9772-3CDE-4668-A182-24FB8B6650FC}" type="pres">
      <dgm:prSet presAssocID="{10586022-7B98-43E8-B5AE-1F23364AC65F}" presName="spacer" presStyleCnt="0"/>
      <dgm:spPr/>
    </dgm:pt>
    <dgm:pt modelId="{522A41F3-EB62-40FC-82E2-14C96E2312FA}" type="pres">
      <dgm:prSet presAssocID="{C817D285-0C92-4296-9F07-5C0B75D8EB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B33BBB-4FD9-4DD4-ABF3-D23567354B06}" type="pres">
      <dgm:prSet presAssocID="{4FFD4DB3-3A1C-42C6-91C9-2B662CDD5874}" presName="spacer" presStyleCnt="0"/>
      <dgm:spPr/>
    </dgm:pt>
    <dgm:pt modelId="{5CA98AD8-0297-4DBE-A83A-83C9726B5E89}" type="pres">
      <dgm:prSet presAssocID="{1718F05F-F37D-4C4D-9E32-83D0495EF7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65AD16-1232-4D35-9894-297E47094B10}" type="presOf" srcId="{1718F05F-F37D-4C4D-9E32-83D0495EF724}" destId="{5CA98AD8-0297-4DBE-A83A-83C9726B5E89}" srcOrd="0" destOrd="0" presId="urn:microsoft.com/office/officeart/2005/8/layout/vList2"/>
    <dgm:cxn modelId="{30FEF41C-6458-481E-A7CF-77D534EF555B}" type="presOf" srcId="{CB5CBF74-A637-405C-ABC3-C1D9F6BB5C49}" destId="{61916CE2-B06F-437D-8716-DF3D72C7B0D0}" srcOrd="0" destOrd="0" presId="urn:microsoft.com/office/officeart/2005/8/layout/vList2"/>
    <dgm:cxn modelId="{E1DA053C-3164-4D47-AB7F-9F885424CA5C}" srcId="{E577029E-8BC0-4AE7-93EB-234892D0F49A}" destId="{C817D285-0C92-4296-9F07-5C0B75D8EBC1}" srcOrd="1" destOrd="0" parTransId="{299371D1-FB6D-4C28-BF5C-DF571900DD3E}" sibTransId="{4FFD4DB3-3A1C-42C6-91C9-2B662CDD5874}"/>
    <dgm:cxn modelId="{6F8AA55B-AB85-4829-A235-C5B40E6A59CE}" srcId="{E577029E-8BC0-4AE7-93EB-234892D0F49A}" destId="{CB5CBF74-A637-405C-ABC3-C1D9F6BB5C49}" srcOrd="0" destOrd="0" parTransId="{69EA891C-769A-4578-AB3F-8A03D5A5F285}" sibTransId="{10586022-7B98-43E8-B5AE-1F23364AC65F}"/>
    <dgm:cxn modelId="{C8DE9188-3106-46EF-93F2-3AD117DA2876}" type="presOf" srcId="{E577029E-8BC0-4AE7-93EB-234892D0F49A}" destId="{2A5F317F-ABCA-4585-916A-DBDF83DD37A8}" srcOrd="0" destOrd="0" presId="urn:microsoft.com/office/officeart/2005/8/layout/vList2"/>
    <dgm:cxn modelId="{E9ED3589-44E7-4EC9-8F32-F67DDF99F681}" type="presOf" srcId="{C817D285-0C92-4296-9F07-5C0B75D8EBC1}" destId="{522A41F3-EB62-40FC-82E2-14C96E2312FA}" srcOrd="0" destOrd="0" presId="urn:microsoft.com/office/officeart/2005/8/layout/vList2"/>
    <dgm:cxn modelId="{52754A93-7324-42DA-B671-7C7173E680BA}" srcId="{E577029E-8BC0-4AE7-93EB-234892D0F49A}" destId="{1718F05F-F37D-4C4D-9E32-83D0495EF724}" srcOrd="2" destOrd="0" parTransId="{29139F29-5E8B-4EA8-B5A3-61AD7081D74A}" sibTransId="{6F437D52-5F25-4202-8E0D-035C58411A31}"/>
    <dgm:cxn modelId="{AB7E85AA-47EA-4DBF-AC04-D4F23917FD1E}" type="presParOf" srcId="{2A5F317F-ABCA-4585-916A-DBDF83DD37A8}" destId="{61916CE2-B06F-437D-8716-DF3D72C7B0D0}" srcOrd="0" destOrd="0" presId="urn:microsoft.com/office/officeart/2005/8/layout/vList2"/>
    <dgm:cxn modelId="{FDE718D3-12E0-410A-B4ED-ADD1A79E24E8}" type="presParOf" srcId="{2A5F317F-ABCA-4585-916A-DBDF83DD37A8}" destId="{F1EC9772-3CDE-4668-A182-24FB8B6650FC}" srcOrd="1" destOrd="0" presId="urn:microsoft.com/office/officeart/2005/8/layout/vList2"/>
    <dgm:cxn modelId="{7513223C-5E40-496A-A7F5-C072984F9680}" type="presParOf" srcId="{2A5F317F-ABCA-4585-916A-DBDF83DD37A8}" destId="{522A41F3-EB62-40FC-82E2-14C96E2312FA}" srcOrd="2" destOrd="0" presId="urn:microsoft.com/office/officeart/2005/8/layout/vList2"/>
    <dgm:cxn modelId="{4F0B5D29-416B-48AC-830B-A706955BDBB6}" type="presParOf" srcId="{2A5F317F-ABCA-4585-916A-DBDF83DD37A8}" destId="{5BB33BBB-4FD9-4DD4-ABF3-D23567354B06}" srcOrd="3" destOrd="0" presId="urn:microsoft.com/office/officeart/2005/8/layout/vList2"/>
    <dgm:cxn modelId="{D313386A-8650-4BCE-A7FC-D78869B75BD7}" type="presParOf" srcId="{2A5F317F-ABCA-4585-916A-DBDF83DD37A8}" destId="{5CA98AD8-0297-4DBE-A83A-83C9726B5E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57D9E0-C6AE-4409-95E9-4F354916353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9F32C5-B2AE-49F0-BF13-D1C427A59664}">
      <dgm:prSet/>
      <dgm:spPr/>
      <dgm:t>
        <a:bodyPr/>
        <a:lstStyle/>
        <a:p>
          <a:r>
            <a:rPr lang="en-US"/>
            <a:t>File Menu  </a:t>
          </a:r>
        </a:p>
      </dgm:t>
    </dgm:pt>
    <dgm:pt modelId="{93377710-20ED-484E-BC60-EB94D8BFF82F}" type="parTrans" cxnId="{3BBB374E-F836-48B3-A6E4-36EAF47E6FBC}">
      <dgm:prSet/>
      <dgm:spPr/>
      <dgm:t>
        <a:bodyPr/>
        <a:lstStyle/>
        <a:p>
          <a:endParaRPr lang="en-US"/>
        </a:p>
      </dgm:t>
    </dgm:pt>
    <dgm:pt modelId="{75E239E9-FE3D-445C-B6FE-7E1062D6F5DA}" type="sibTrans" cxnId="{3BBB374E-F836-48B3-A6E4-36EAF47E6FBC}">
      <dgm:prSet/>
      <dgm:spPr/>
      <dgm:t>
        <a:bodyPr/>
        <a:lstStyle/>
        <a:p>
          <a:endParaRPr lang="en-US"/>
        </a:p>
      </dgm:t>
    </dgm:pt>
    <dgm:pt modelId="{A0506D63-07B8-4B99-B70F-AA2F17A24A28}">
      <dgm:prSet/>
      <dgm:spPr/>
      <dgm:t>
        <a:bodyPr/>
        <a:lstStyle/>
        <a:p>
          <a:r>
            <a:rPr lang="en-US"/>
            <a:t>Data Menu </a:t>
          </a:r>
        </a:p>
      </dgm:t>
    </dgm:pt>
    <dgm:pt modelId="{771C5B95-30BF-4D5E-9AD4-B9C859A03BF9}" type="parTrans" cxnId="{9521BBE4-6962-4951-85A9-A4B0408134CD}">
      <dgm:prSet/>
      <dgm:spPr/>
      <dgm:t>
        <a:bodyPr/>
        <a:lstStyle/>
        <a:p>
          <a:endParaRPr lang="en-US"/>
        </a:p>
      </dgm:t>
    </dgm:pt>
    <dgm:pt modelId="{FFAC05A6-B2CE-4AFE-AA3C-56B5D211C78D}" type="sibTrans" cxnId="{9521BBE4-6962-4951-85A9-A4B0408134CD}">
      <dgm:prSet/>
      <dgm:spPr/>
      <dgm:t>
        <a:bodyPr/>
        <a:lstStyle/>
        <a:p>
          <a:endParaRPr lang="en-US"/>
        </a:p>
      </dgm:t>
    </dgm:pt>
    <dgm:pt modelId="{973A7AE3-2521-4454-9B4A-DF950ADDAC8C}">
      <dgm:prSet/>
      <dgm:spPr/>
      <dgm:t>
        <a:bodyPr/>
        <a:lstStyle/>
        <a:p>
          <a:r>
            <a:rPr lang="en-US"/>
            <a:t>Worksheet Menu </a:t>
          </a:r>
        </a:p>
      </dgm:t>
    </dgm:pt>
    <dgm:pt modelId="{9619C980-7031-4988-AFCD-199789A555B3}" type="parTrans" cxnId="{14479253-8780-463F-92CE-A1B875F134F4}">
      <dgm:prSet/>
      <dgm:spPr/>
      <dgm:t>
        <a:bodyPr/>
        <a:lstStyle/>
        <a:p>
          <a:endParaRPr lang="en-US"/>
        </a:p>
      </dgm:t>
    </dgm:pt>
    <dgm:pt modelId="{ACF38924-F0F1-4445-B4E9-2064EBF6339D}" type="sibTrans" cxnId="{14479253-8780-463F-92CE-A1B875F134F4}">
      <dgm:prSet/>
      <dgm:spPr/>
      <dgm:t>
        <a:bodyPr/>
        <a:lstStyle/>
        <a:p>
          <a:endParaRPr lang="en-US"/>
        </a:p>
      </dgm:t>
    </dgm:pt>
    <dgm:pt modelId="{7EA3A1B1-9D41-4EBD-97B4-3959BFBE2D8E}">
      <dgm:prSet/>
      <dgm:spPr/>
      <dgm:t>
        <a:bodyPr/>
        <a:lstStyle/>
        <a:p>
          <a:r>
            <a:rPr lang="en-US"/>
            <a:t>Dashboard Menu  </a:t>
          </a:r>
        </a:p>
      </dgm:t>
    </dgm:pt>
    <dgm:pt modelId="{70662994-9DA2-45E0-B901-DD3B80B83F40}" type="parTrans" cxnId="{9A758780-B9BD-44E1-AFBF-B901227F33FC}">
      <dgm:prSet/>
      <dgm:spPr/>
      <dgm:t>
        <a:bodyPr/>
        <a:lstStyle/>
        <a:p>
          <a:endParaRPr lang="en-US"/>
        </a:p>
      </dgm:t>
    </dgm:pt>
    <dgm:pt modelId="{47C8AEF8-47D5-410E-9827-FB11118DE1BC}" type="sibTrans" cxnId="{9A758780-B9BD-44E1-AFBF-B901227F33FC}">
      <dgm:prSet/>
      <dgm:spPr/>
      <dgm:t>
        <a:bodyPr/>
        <a:lstStyle/>
        <a:p>
          <a:endParaRPr lang="en-US"/>
        </a:p>
      </dgm:t>
    </dgm:pt>
    <dgm:pt modelId="{3B00AD04-E006-456F-9731-E08806BCB287}">
      <dgm:prSet/>
      <dgm:spPr/>
      <dgm:t>
        <a:bodyPr/>
        <a:lstStyle/>
        <a:p>
          <a:r>
            <a:rPr lang="en-US"/>
            <a:t>Story Menu  </a:t>
          </a:r>
        </a:p>
      </dgm:t>
    </dgm:pt>
    <dgm:pt modelId="{5A58CDFF-BAD6-47E3-B0DA-44E2B4BEC44F}" type="parTrans" cxnId="{7E1A2016-926C-4CFA-BCA4-325768B50455}">
      <dgm:prSet/>
      <dgm:spPr/>
      <dgm:t>
        <a:bodyPr/>
        <a:lstStyle/>
        <a:p>
          <a:endParaRPr lang="en-US"/>
        </a:p>
      </dgm:t>
    </dgm:pt>
    <dgm:pt modelId="{902E31F9-5FBC-4CE5-B910-1A07EA797251}" type="sibTrans" cxnId="{7E1A2016-926C-4CFA-BCA4-325768B50455}">
      <dgm:prSet/>
      <dgm:spPr/>
      <dgm:t>
        <a:bodyPr/>
        <a:lstStyle/>
        <a:p>
          <a:endParaRPr lang="en-US"/>
        </a:p>
      </dgm:t>
    </dgm:pt>
    <dgm:pt modelId="{8EB3E783-71AB-4081-8157-BB3467A337C0}">
      <dgm:prSet/>
      <dgm:spPr/>
      <dgm:t>
        <a:bodyPr/>
        <a:lstStyle/>
        <a:p>
          <a:r>
            <a:rPr lang="en-US"/>
            <a:t>Analysis Menu</a:t>
          </a:r>
        </a:p>
      </dgm:t>
    </dgm:pt>
    <dgm:pt modelId="{DE6A67EE-820A-43CF-AD71-B678079ECE02}" type="parTrans" cxnId="{792BE71F-9740-40F0-BFF5-651C3A1ADC43}">
      <dgm:prSet/>
      <dgm:spPr/>
      <dgm:t>
        <a:bodyPr/>
        <a:lstStyle/>
        <a:p>
          <a:endParaRPr lang="en-US"/>
        </a:p>
      </dgm:t>
    </dgm:pt>
    <dgm:pt modelId="{D88ADE1A-5062-4C03-A38D-7295BB69CCE0}" type="sibTrans" cxnId="{792BE71F-9740-40F0-BFF5-651C3A1ADC43}">
      <dgm:prSet/>
      <dgm:spPr/>
      <dgm:t>
        <a:bodyPr/>
        <a:lstStyle/>
        <a:p>
          <a:endParaRPr lang="en-US"/>
        </a:p>
      </dgm:t>
    </dgm:pt>
    <dgm:pt modelId="{EE8D7254-3A92-4DDF-90AC-2C6B18B9A824}">
      <dgm:prSet/>
      <dgm:spPr/>
      <dgm:t>
        <a:bodyPr/>
        <a:lstStyle/>
        <a:p>
          <a:r>
            <a:rPr lang="en-US"/>
            <a:t>Map Menu </a:t>
          </a:r>
        </a:p>
      </dgm:t>
    </dgm:pt>
    <dgm:pt modelId="{CB878FDF-357C-4CB0-87E4-7E054AC16492}" type="parTrans" cxnId="{4014DDD4-5BBB-4C35-9BD7-DF2A92008E0E}">
      <dgm:prSet/>
      <dgm:spPr/>
      <dgm:t>
        <a:bodyPr/>
        <a:lstStyle/>
        <a:p>
          <a:endParaRPr lang="en-US"/>
        </a:p>
      </dgm:t>
    </dgm:pt>
    <dgm:pt modelId="{987A1F05-9EBC-4B81-8D22-78BC54E1D63E}" type="sibTrans" cxnId="{4014DDD4-5BBB-4C35-9BD7-DF2A92008E0E}">
      <dgm:prSet/>
      <dgm:spPr/>
      <dgm:t>
        <a:bodyPr/>
        <a:lstStyle/>
        <a:p>
          <a:endParaRPr lang="en-US"/>
        </a:p>
      </dgm:t>
    </dgm:pt>
    <dgm:pt modelId="{0073664C-003F-43DE-B383-3E7797B7AA01}">
      <dgm:prSet/>
      <dgm:spPr/>
      <dgm:t>
        <a:bodyPr/>
        <a:lstStyle/>
        <a:p>
          <a:r>
            <a:rPr lang="en-US"/>
            <a:t>Format Menu  </a:t>
          </a:r>
        </a:p>
      </dgm:t>
    </dgm:pt>
    <dgm:pt modelId="{44A8C415-6B1E-4D5D-9D90-BD9947FC23DE}" type="parTrans" cxnId="{C02D47A1-4458-48CC-B02D-73D5B0446C3E}">
      <dgm:prSet/>
      <dgm:spPr/>
      <dgm:t>
        <a:bodyPr/>
        <a:lstStyle/>
        <a:p>
          <a:endParaRPr lang="en-US"/>
        </a:p>
      </dgm:t>
    </dgm:pt>
    <dgm:pt modelId="{6F6F18B8-F101-4DD1-BA0B-562E2227CA33}" type="sibTrans" cxnId="{C02D47A1-4458-48CC-B02D-73D5B0446C3E}">
      <dgm:prSet/>
      <dgm:spPr/>
      <dgm:t>
        <a:bodyPr/>
        <a:lstStyle/>
        <a:p>
          <a:endParaRPr lang="en-US"/>
        </a:p>
      </dgm:t>
    </dgm:pt>
    <dgm:pt modelId="{62FD61D5-EA7A-466E-9D50-0245E5E463C6}">
      <dgm:prSet/>
      <dgm:spPr/>
      <dgm:t>
        <a:bodyPr/>
        <a:lstStyle/>
        <a:p>
          <a:r>
            <a:rPr lang="en-US"/>
            <a:t>Server Menu</a:t>
          </a:r>
        </a:p>
      </dgm:t>
    </dgm:pt>
    <dgm:pt modelId="{63BADB98-A1F0-43A3-A202-A9572519DEC0}" type="parTrans" cxnId="{1ADCCA75-90A7-45A4-8DB9-7EB97A82407C}">
      <dgm:prSet/>
      <dgm:spPr/>
      <dgm:t>
        <a:bodyPr/>
        <a:lstStyle/>
        <a:p>
          <a:endParaRPr lang="en-US"/>
        </a:p>
      </dgm:t>
    </dgm:pt>
    <dgm:pt modelId="{906325E0-CFF9-4701-A850-20A9141F8413}" type="sibTrans" cxnId="{1ADCCA75-90A7-45A4-8DB9-7EB97A82407C}">
      <dgm:prSet/>
      <dgm:spPr/>
      <dgm:t>
        <a:bodyPr/>
        <a:lstStyle/>
        <a:p>
          <a:endParaRPr lang="en-US"/>
        </a:p>
      </dgm:t>
    </dgm:pt>
    <dgm:pt modelId="{92ACEA31-EA49-43FF-9E94-07D3136D0797}" type="pres">
      <dgm:prSet presAssocID="{F457D9E0-C6AE-4409-95E9-4F3549163531}" presName="linear" presStyleCnt="0">
        <dgm:presLayoutVars>
          <dgm:animLvl val="lvl"/>
          <dgm:resizeHandles val="exact"/>
        </dgm:presLayoutVars>
      </dgm:prSet>
      <dgm:spPr/>
    </dgm:pt>
    <dgm:pt modelId="{CB83D88F-97B8-4EC1-A93C-E10D740ECBE3}" type="pres">
      <dgm:prSet presAssocID="{4D9F32C5-B2AE-49F0-BF13-D1C427A5966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5787F22-D33E-44F0-946C-372A4FCCA8F3}" type="pres">
      <dgm:prSet presAssocID="{75E239E9-FE3D-445C-B6FE-7E1062D6F5DA}" presName="spacer" presStyleCnt="0"/>
      <dgm:spPr/>
    </dgm:pt>
    <dgm:pt modelId="{7BEFE0DD-862D-4B9A-86E9-E758EE6573C0}" type="pres">
      <dgm:prSet presAssocID="{A0506D63-07B8-4B99-B70F-AA2F17A24A2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318E961-933E-42D3-9969-A4F4244CE6D7}" type="pres">
      <dgm:prSet presAssocID="{FFAC05A6-B2CE-4AFE-AA3C-56B5D211C78D}" presName="spacer" presStyleCnt="0"/>
      <dgm:spPr/>
    </dgm:pt>
    <dgm:pt modelId="{A8BAE1A5-48F4-41B7-ACA5-A8568C1FD62B}" type="pres">
      <dgm:prSet presAssocID="{973A7AE3-2521-4454-9B4A-DF950ADDAC8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66889B9-1CDB-428F-BF9D-D37BEE0A3930}" type="pres">
      <dgm:prSet presAssocID="{ACF38924-F0F1-4445-B4E9-2064EBF6339D}" presName="spacer" presStyleCnt="0"/>
      <dgm:spPr/>
    </dgm:pt>
    <dgm:pt modelId="{0F1B3A0C-8AD6-408E-B17F-6F1E26BCC519}" type="pres">
      <dgm:prSet presAssocID="{7EA3A1B1-9D41-4EBD-97B4-3959BFBE2D8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6735F78-4EE5-4333-ADB3-31E561BF8AE3}" type="pres">
      <dgm:prSet presAssocID="{47C8AEF8-47D5-410E-9827-FB11118DE1BC}" presName="spacer" presStyleCnt="0"/>
      <dgm:spPr/>
    </dgm:pt>
    <dgm:pt modelId="{963DB1A1-BA3B-41F5-8B63-3A1139D204D8}" type="pres">
      <dgm:prSet presAssocID="{3B00AD04-E006-456F-9731-E08806BCB28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C01800B-89E9-4695-A002-F5D8E8DFE9A5}" type="pres">
      <dgm:prSet presAssocID="{902E31F9-5FBC-4CE5-B910-1A07EA797251}" presName="spacer" presStyleCnt="0"/>
      <dgm:spPr/>
    </dgm:pt>
    <dgm:pt modelId="{75CC5B01-D815-4898-A464-78817B387A0D}" type="pres">
      <dgm:prSet presAssocID="{8EB3E783-71AB-4081-8157-BB3467A337C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600D590-1B17-497A-940C-1D19C58DBF6E}" type="pres">
      <dgm:prSet presAssocID="{D88ADE1A-5062-4C03-A38D-7295BB69CCE0}" presName="spacer" presStyleCnt="0"/>
      <dgm:spPr/>
    </dgm:pt>
    <dgm:pt modelId="{B7EF309A-0138-41AE-AF5C-6F1BBC46AA47}" type="pres">
      <dgm:prSet presAssocID="{EE8D7254-3A92-4DDF-90AC-2C6B18B9A824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DB25BFC-A1C9-4E8A-AAC1-B6A9F9610C07}" type="pres">
      <dgm:prSet presAssocID="{987A1F05-9EBC-4B81-8D22-78BC54E1D63E}" presName="spacer" presStyleCnt="0"/>
      <dgm:spPr/>
    </dgm:pt>
    <dgm:pt modelId="{CFF91579-9B76-4B40-9EFA-ECE6560183E2}" type="pres">
      <dgm:prSet presAssocID="{0073664C-003F-43DE-B383-3E7797B7AA0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078E12E-BE2D-4008-A5FF-54975092BC1B}" type="pres">
      <dgm:prSet presAssocID="{6F6F18B8-F101-4DD1-BA0B-562E2227CA33}" presName="spacer" presStyleCnt="0"/>
      <dgm:spPr/>
    </dgm:pt>
    <dgm:pt modelId="{43C7441E-54CF-4F3E-AA87-9A3C0AAC999A}" type="pres">
      <dgm:prSet presAssocID="{62FD61D5-EA7A-466E-9D50-0245E5E463C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E1A2016-926C-4CFA-BCA4-325768B50455}" srcId="{F457D9E0-C6AE-4409-95E9-4F3549163531}" destId="{3B00AD04-E006-456F-9731-E08806BCB287}" srcOrd="4" destOrd="0" parTransId="{5A58CDFF-BAD6-47E3-B0DA-44E2B4BEC44F}" sibTransId="{902E31F9-5FBC-4CE5-B910-1A07EA797251}"/>
    <dgm:cxn modelId="{792BE71F-9740-40F0-BFF5-651C3A1ADC43}" srcId="{F457D9E0-C6AE-4409-95E9-4F3549163531}" destId="{8EB3E783-71AB-4081-8157-BB3467A337C0}" srcOrd="5" destOrd="0" parTransId="{DE6A67EE-820A-43CF-AD71-B678079ECE02}" sibTransId="{D88ADE1A-5062-4C03-A38D-7295BB69CCE0}"/>
    <dgm:cxn modelId="{AA10A126-3398-4472-A7FF-CDF689DF4F75}" type="presOf" srcId="{F457D9E0-C6AE-4409-95E9-4F3549163531}" destId="{92ACEA31-EA49-43FF-9E94-07D3136D0797}" srcOrd="0" destOrd="0" presId="urn:microsoft.com/office/officeart/2005/8/layout/vList2"/>
    <dgm:cxn modelId="{88764229-7389-4432-A8FB-8E5B5127C4EC}" type="presOf" srcId="{0073664C-003F-43DE-B383-3E7797B7AA01}" destId="{CFF91579-9B76-4B40-9EFA-ECE6560183E2}" srcOrd="0" destOrd="0" presId="urn:microsoft.com/office/officeart/2005/8/layout/vList2"/>
    <dgm:cxn modelId="{75C08860-0EE0-4A9C-BAD8-94202E65D230}" type="presOf" srcId="{EE8D7254-3A92-4DDF-90AC-2C6B18B9A824}" destId="{B7EF309A-0138-41AE-AF5C-6F1BBC46AA47}" srcOrd="0" destOrd="0" presId="urn:microsoft.com/office/officeart/2005/8/layout/vList2"/>
    <dgm:cxn modelId="{3BBB374E-F836-48B3-A6E4-36EAF47E6FBC}" srcId="{F457D9E0-C6AE-4409-95E9-4F3549163531}" destId="{4D9F32C5-B2AE-49F0-BF13-D1C427A59664}" srcOrd="0" destOrd="0" parTransId="{93377710-20ED-484E-BC60-EB94D8BFF82F}" sibTransId="{75E239E9-FE3D-445C-B6FE-7E1062D6F5DA}"/>
    <dgm:cxn modelId="{1875544F-6C94-4B79-90E5-65AFA4659F50}" type="presOf" srcId="{7EA3A1B1-9D41-4EBD-97B4-3959BFBE2D8E}" destId="{0F1B3A0C-8AD6-408E-B17F-6F1E26BCC519}" srcOrd="0" destOrd="0" presId="urn:microsoft.com/office/officeart/2005/8/layout/vList2"/>
    <dgm:cxn modelId="{34582C70-6C85-43B6-AA2A-F03BE8F5ABE0}" type="presOf" srcId="{4D9F32C5-B2AE-49F0-BF13-D1C427A59664}" destId="{CB83D88F-97B8-4EC1-A93C-E10D740ECBE3}" srcOrd="0" destOrd="0" presId="urn:microsoft.com/office/officeart/2005/8/layout/vList2"/>
    <dgm:cxn modelId="{14479253-8780-463F-92CE-A1B875F134F4}" srcId="{F457D9E0-C6AE-4409-95E9-4F3549163531}" destId="{973A7AE3-2521-4454-9B4A-DF950ADDAC8C}" srcOrd="2" destOrd="0" parTransId="{9619C980-7031-4988-AFCD-199789A555B3}" sibTransId="{ACF38924-F0F1-4445-B4E9-2064EBF6339D}"/>
    <dgm:cxn modelId="{1ADCCA75-90A7-45A4-8DB9-7EB97A82407C}" srcId="{F457D9E0-C6AE-4409-95E9-4F3549163531}" destId="{62FD61D5-EA7A-466E-9D50-0245E5E463C6}" srcOrd="8" destOrd="0" parTransId="{63BADB98-A1F0-43A3-A202-A9572519DEC0}" sibTransId="{906325E0-CFF9-4701-A850-20A9141F8413}"/>
    <dgm:cxn modelId="{EB4AE87A-42C1-4357-864E-7924047212B7}" type="presOf" srcId="{8EB3E783-71AB-4081-8157-BB3467A337C0}" destId="{75CC5B01-D815-4898-A464-78817B387A0D}" srcOrd="0" destOrd="0" presId="urn:microsoft.com/office/officeart/2005/8/layout/vList2"/>
    <dgm:cxn modelId="{9A758780-B9BD-44E1-AFBF-B901227F33FC}" srcId="{F457D9E0-C6AE-4409-95E9-4F3549163531}" destId="{7EA3A1B1-9D41-4EBD-97B4-3959BFBE2D8E}" srcOrd="3" destOrd="0" parTransId="{70662994-9DA2-45E0-B901-DD3B80B83F40}" sibTransId="{47C8AEF8-47D5-410E-9827-FB11118DE1BC}"/>
    <dgm:cxn modelId="{1587558A-C675-410E-B932-CC4F9C3E9759}" type="presOf" srcId="{62FD61D5-EA7A-466E-9D50-0245E5E463C6}" destId="{43C7441E-54CF-4F3E-AA87-9A3C0AAC999A}" srcOrd="0" destOrd="0" presId="urn:microsoft.com/office/officeart/2005/8/layout/vList2"/>
    <dgm:cxn modelId="{C02D47A1-4458-48CC-B02D-73D5B0446C3E}" srcId="{F457D9E0-C6AE-4409-95E9-4F3549163531}" destId="{0073664C-003F-43DE-B383-3E7797B7AA01}" srcOrd="7" destOrd="0" parTransId="{44A8C415-6B1E-4D5D-9D90-BD9947FC23DE}" sibTransId="{6F6F18B8-F101-4DD1-BA0B-562E2227CA33}"/>
    <dgm:cxn modelId="{188CBFD3-53A3-4CC4-A21F-D7152722EC1E}" type="presOf" srcId="{973A7AE3-2521-4454-9B4A-DF950ADDAC8C}" destId="{A8BAE1A5-48F4-41B7-ACA5-A8568C1FD62B}" srcOrd="0" destOrd="0" presId="urn:microsoft.com/office/officeart/2005/8/layout/vList2"/>
    <dgm:cxn modelId="{4014DDD4-5BBB-4C35-9BD7-DF2A92008E0E}" srcId="{F457D9E0-C6AE-4409-95E9-4F3549163531}" destId="{EE8D7254-3A92-4DDF-90AC-2C6B18B9A824}" srcOrd="6" destOrd="0" parTransId="{CB878FDF-357C-4CB0-87E4-7E054AC16492}" sibTransId="{987A1F05-9EBC-4B81-8D22-78BC54E1D63E}"/>
    <dgm:cxn modelId="{9521BBE4-6962-4951-85A9-A4B0408134CD}" srcId="{F457D9E0-C6AE-4409-95E9-4F3549163531}" destId="{A0506D63-07B8-4B99-B70F-AA2F17A24A28}" srcOrd="1" destOrd="0" parTransId="{771C5B95-30BF-4D5E-9AD4-B9C859A03BF9}" sibTransId="{FFAC05A6-B2CE-4AFE-AA3C-56B5D211C78D}"/>
    <dgm:cxn modelId="{54ECA3E6-CD81-4E2C-B2A8-DB44053C9253}" type="presOf" srcId="{3B00AD04-E006-456F-9731-E08806BCB287}" destId="{963DB1A1-BA3B-41F5-8B63-3A1139D204D8}" srcOrd="0" destOrd="0" presId="urn:microsoft.com/office/officeart/2005/8/layout/vList2"/>
    <dgm:cxn modelId="{163A3CFE-1611-40CC-9998-89A561B6ED98}" type="presOf" srcId="{A0506D63-07B8-4B99-B70F-AA2F17A24A28}" destId="{7BEFE0DD-862D-4B9A-86E9-E758EE6573C0}" srcOrd="0" destOrd="0" presId="urn:microsoft.com/office/officeart/2005/8/layout/vList2"/>
    <dgm:cxn modelId="{BAF1D037-4713-4B78-86D9-776A2AD5FED7}" type="presParOf" srcId="{92ACEA31-EA49-43FF-9E94-07D3136D0797}" destId="{CB83D88F-97B8-4EC1-A93C-E10D740ECBE3}" srcOrd="0" destOrd="0" presId="urn:microsoft.com/office/officeart/2005/8/layout/vList2"/>
    <dgm:cxn modelId="{30FB27F7-AC0E-4E2B-9955-716BFF73145C}" type="presParOf" srcId="{92ACEA31-EA49-43FF-9E94-07D3136D0797}" destId="{F5787F22-D33E-44F0-946C-372A4FCCA8F3}" srcOrd="1" destOrd="0" presId="urn:microsoft.com/office/officeart/2005/8/layout/vList2"/>
    <dgm:cxn modelId="{E4B04C65-2DDC-466A-BDD6-EE47B608B8E5}" type="presParOf" srcId="{92ACEA31-EA49-43FF-9E94-07D3136D0797}" destId="{7BEFE0DD-862D-4B9A-86E9-E758EE6573C0}" srcOrd="2" destOrd="0" presId="urn:microsoft.com/office/officeart/2005/8/layout/vList2"/>
    <dgm:cxn modelId="{80293929-FCC8-493D-BC8A-DDFF5945C4B2}" type="presParOf" srcId="{92ACEA31-EA49-43FF-9E94-07D3136D0797}" destId="{E318E961-933E-42D3-9969-A4F4244CE6D7}" srcOrd="3" destOrd="0" presId="urn:microsoft.com/office/officeart/2005/8/layout/vList2"/>
    <dgm:cxn modelId="{2230E35E-423B-4A76-BEAD-52D035AAE31D}" type="presParOf" srcId="{92ACEA31-EA49-43FF-9E94-07D3136D0797}" destId="{A8BAE1A5-48F4-41B7-ACA5-A8568C1FD62B}" srcOrd="4" destOrd="0" presId="urn:microsoft.com/office/officeart/2005/8/layout/vList2"/>
    <dgm:cxn modelId="{4E974ADA-A67A-4F9B-A737-F704A5145F07}" type="presParOf" srcId="{92ACEA31-EA49-43FF-9E94-07D3136D0797}" destId="{266889B9-1CDB-428F-BF9D-D37BEE0A3930}" srcOrd="5" destOrd="0" presId="urn:microsoft.com/office/officeart/2005/8/layout/vList2"/>
    <dgm:cxn modelId="{C05080C7-8AE2-44B8-B267-635D20358D48}" type="presParOf" srcId="{92ACEA31-EA49-43FF-9E94-07D3136D0797}" destId="{0F1B3A0C-8AD6-408E-B17F-6F1E26BCC519}" srcOrd="6" destOrd="0" presId="urn:microsoft.com/office/officeart/2005/8/layout/vList2"/>
    <dgm:cxn modelId="{E2B8DFCB-619C-478C-B990-A59E19EA8B56}" type="presParOf" srcId="{92ACEA31-EA49-43FF-9E94-07D3136D0797}" destId="{F6735F78-4EE5-4333-ADB3-31E561BF8AE3}" srcOrd="7" destOrd="0" presId="urn:microsoft.com/office/officeart/2005/8/layout/vList2"/>
    <dgm:cxn modelId="{32C9AD44-2955-4197-9772-B6817919B6A4}" type="presParOf" srcId="{92ACEA31-EA49-43FF-9E94-07D3136D0797}" destId="{963DB1A1-BA3B-41F5-8B63-3A1139D204D8}" srcOrd="8" destOrd="0" presId="urn:microsoft.com/office/officeart/2005/8/layout/vList2"/>
    <dgm:cxn modelId="{1D4B02FB-5590-4731-BE86-702BCD4F54EC}" type="presParOf" srcId="{92ACEA31-EA49-43FF-9E94-07D3136D0797}" destId="{6C01800B-89E9-4695-A002-F5D8E8DFE9A5}" srcOrd="9" destOrd="0" presId="urn:microsoft.com/office/officeart/2005/8/layout/vList2"/>
    <dgm:cxn modelId="{39901CEB-BDE2-47B0-82E2-FB84E4DFB5A9}" type="presParOf" srcId="{92ACEA31-EA49-43FF-9E94-07D3136D0797}" destId="{75CC5B01-D815-4898-A464-78817B387A0D}" srcOrd="10" destOrd="0" presId="urn:microsoft.com/office/officeart/2005/8/layout/vList2"/>
    <dgm:cxn modelId="{7B02C132-B6C7-454D-A613-B969E57F5A70}" type="presParOf" srcId="{92ACEA31-EA49-43FF-9E94-07D3136D0797}" destId="{8600D590-1B17-497A-940C-1D19C58DBF6E}" srcOrd="11" destOrd="0" presId="urn:microsoft.com/office/officeart/2005/8/layout/vList2"/>
    <dgm:cxn modelId="{35394A0F-E87C-4CE6-A429-0A8420B9F1B5}" type="presParOf" srcId="{92ACEA31-EA49-43FF-9E94-07D3136D0797}" destId="{B7EF309A-0138-41AE-AF5C-6F1BBC46AA47}" srcOrd="12" destOrd="0" presId="urn:microsoft.com/office/officeart/2005/8/layout/vList2"/>
    <dgm:cxn modelId="{4BECC8C4-5B01-47FA-BAB5-8FA9871321C2}" type="presParOf" srcId="{92ACEA31-EA49-43FF-9E94-07D3136D0797}" destId="{1DB25BFC-A1C9-4E8A-AAC1-B6A9F9610C07}" srcOrd="13" destOrd="0" presId="urn:microsoft.com/office/officeart/2005/8/layout/vList2"/>
    <dgm:cxn modelId="{1413F42D-140F-4B49-8808-B53131FD71F3}" type="presParOf" srcId="{92ACEA31-EA49-43FF-9E94-07D3136D0797}" destId="{CFF91579-9B76-4B40-9EFA-ECE6560183E2}" srcOrd="14" destOrd="0" presId="urn:microsoft.com/office/officeart/2005/8/layout/vList2"/>
    <dgm:cxn modelId="{9508D338-3443-4181-B33B-16FBCEA594AC}" type="presParOf" srcId="{92ACEA31-EA49-43FF-9E94-07D3136D0797}" destId="{B078E12E-BE2D-4008-A5FF-54975092BC1B}" srcOrd="15" destOrd="0" presId="urn:microsoft.com/office/officeart/2005/8/layout/vList2"/>
    <dgm:cxn modelId="{F355F3DE-FF34-4552-92D3-C278B562E077}" type="presParOf" srcId="{92ACEA31-EA49-43FF-9E94-07D3136D0797}" destId="{43C7441E-54CF-4F3E-AA87-9A3C0AAC999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EB306-29A8-4CC5-ACEA-DC3985F7F424}">
      <dsp:nvSpPr>
        <dsp:cNvPr id="0" name=""/>
        <dsp:cNvSpPr/>
      </dsp:nvSpPr>
      <dsp:spPr>
        <a:xfrm>
          <a:off x="0" y="387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61938-9A3A-419A-B0D0-650200BC6EA3}">
      <dsp:nvSpPr>
        <dsp:cNvPr id="0" name=""/>
        <dsp:cNvSpPr/>
      </dsp:nvSpPr>
      <dsp:spPr>
        <a:xfrm>
          <a:off x="304482" y="18562"/>
          <a:ext cx="4262755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 Data</a:t>
          </a:r>
        </a:p>
      </dsp:txBody>
      <dsp:txXfrm>
        <a:off x="340508" y="54588"/>
        <a:ext cx="4190703" cy="665948"/>
      </dsp:txXfrm>
    </dsp:sp>
    <dsp:sp modelId="{AB922041-C44D-4649-A0BF-62283590F378}">
      <dsp:nvSpPr>
        <dsp:cNvPr id="0" name=""/>
        <dsp:cNvSpPr/>
      </dsp:nvSpPr>
      <dsp:spPr>
        <a:xfrm>
          <a:off x="0" y="1521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12506-79FD-4AC2-8E5E-7788D16EA543}">
      <dsp:nvSpPr>
        <dsp:cNvPr id="0" name=""/>
        <dsp:cNvSpPr/>
      </dsp:nvSpPr>
      <dsp:spPr>
        <a:xfrm>
          <a:off x="304482" y="1152562"/>
          <a:ext cx="4262755" cy="7380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Enterprise data lake</a:t>
          </a:r>
        </a:p>
      </dsp:txBody>
      <dsp:txXfrm>
        <a:off x="340508" y="1188588"/>
        <a:ext cx="4190703" cy="665948"/>
      </dsp:txXfrm>
    </dsp:sp>
    <dsp:sp modelId="{074078BF-095F-44B0-9289-9EBC98FDDFD4}">
      <dsp:nvSpPr>
        <dsp:cNvPr id="0" name=""/>
        <dsp:cNvSpPr/>
      </dsp:nvSpPr>
      <dsp:spPr>
        <a:xfrm>
          <a:off x="0" y="2655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D1057-BAA3-41FB-9109-47EC3938D607}">
      <dsp:nvSpPr>
        <dsp:cNvPr id="0" name=""/>
        <dsp:cNvSpPr/>
      </dsp:nvSpPr>
      <dsp:spPr>
        <a:xfrm>
          <a:off x="304482" y="2286562"/>
          <a:ext cx="4262755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warehouse</a:t>
          </a:r>
        </a:p>
      </dsp:txBody>
      <dsp:txXfrm>
        <a:off x="340508" y="2322588"/>
        <a:ext cx="4190703" cy="665948"/>
      </dsp:txXfrm>
    </dsp:sp>
    <dsp:sp modelId="{A935550B-1809-42F1-B859-8A0DC6320316}">
      <dsp:nvSpPr>
        <dsp:cNvPr id="0" name=""/>
        <dsp:cNvSpPr/>
      </dsp:nvSpPr>
      <dsp:spPr>
        <a:xfrm>
          <a:off x="0" y="3789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676B3-BADA-47C2-92E1-6590155D0C9D}">
      <dsp:nvSpPr>
        <dsp:cNvPr id="0" name=""/>
        <dsp:cNvSpPr/>
      </dsp:nvSpPr>
      <dsp:spPr>
        <a:xfrm>
          <a:off x="304482" y="3420562"/>
          <a:ext cx="4262755" cy="7380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340508" y="3456588"/>
        <a:ext cx="4190703" cy="665948"/>
      </dsp:txXfrm>
    </dsp:sp>
    <dsp:sp modelId="{5CCA94A9-0B83-4665-895B-6F2217569C0E}">
      <dsp:nvSpPr>
        <dsp:cNvPr id="0" name=""/>
        <dsp:cNvSpPr/>
      </dsp:nvSpPr>
      <dsp:spPr>
        <a:xfrm>
          <a:off x="0" y="4923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C75-ECAD-4385-9088-BD574B2FDD01}">
      <dsp:nvSpPr>
        <dsp:cNvPr id="0" name=""/>
        <dsp:cNvSpPr/>
      </dsp:nvSpPr>
      <dsp:spPr>
        <a:xfrm>
          <a:off x="304482" y="4554562"/>
          <a:ext cx="4262755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Analytics</a:t>
          </a:r>
        </a:p>
      </dsp:txBody>
      <dsp:txXfrm>
        <a:off x="340508" y="4590588"/>
        <a:ext cx="419070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DA7D9-428D-42C5-BC99-7D7E5A0C4604}">
      <dsp:nvSpPr>
        <dsp:cNvPr id="0" name=""/>
        <dsp:cNvSpPr/>
      </dsp:nvSpPr>
      <dsp:spPr>
        <a:xfrm>
          <a:off x="0" y="666612"/>
          <a:ext cx="65136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CD023-4506-4046-9A66-B10722BE1A1D}">
      <dsp:nvSpPr>
        <dsp:cNvPr id="0" name=""/>
        <dsp:cNvSpPr/>
      </dsp:nvSpPr>
      <dsp:spPr>
        <a:xfrm>
          <a:off x="325680" y="2412"/>
          <a:ext cx="4559522" cy="132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Visualisasi</a:t>
          </a:r>
        </a:p>
      </dsp:txBody>
      <dsp:txXfrm>
        <a:off x="390527" y="67259"/>
        <a:ext cx="4429828" cy="1198706"/>
      </dsp:txXfrm>
    </dsp:sp>
    <dsp:sp modelId="{8C4D9406-905D-4B43-8670-BD00424044C8}">
      <dsp:nvSpPr>
        <dsp:cNvPr id="0" name=""/>
        <dsp:cNvSpPr/>
      </dsp:nvSpPr>
      <dsp:spPr>
        <a:xfrm>
          <a:off x="0" y="2707813"/>
          <a:ext cx="65136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6E83A-5BAD-4C1C-B6B7-0A7F302BD423}">
      <dsp:nvSpPr>
        <dsp:cNvPr id="0" name=""/>
        <dsp:cNvSpPr/>
      </dsp:nvSpPr>
      <dsp:spPr>
        <a:xfrm>
          <a:off x="325680" y="2043612"/>
          <a:ext cx="4559522" cy="1328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Dashboard</a:t>
          </a:r>
        </a:p>
      </dsp:txBody>
      <dsp:txXfrm>
        <a:off x="390527" y="2108459"/>
        <a:ext cx="4429828" cy="1198706"/>
      </dsp:txXfrm>
    </dsp:sp>
    <dsp:sp modelId="{2F9090B0-1B09-42AC-9DA3-D693663D3519}">
      <dsp:nvSpPr>
        <dsp:cNvPr id="0" name=""/>
        <dsp:cNvSpPr/>
      </dsp:nvSpPr>
      <dsp:spPr>
        <a:xfrm>
          <a:off x="0" y="4749013"/>
          <a:ext cx="65136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9E0D0-3B4B-4C3B-9938-CEF32B221829}">
      <dsp:nvSpPr>
        <dsp:cNvPr id="0" name=""/>
        <dsp:cNvSpPr/>
      </dsp:nvSpPr>
      <dsp:spPr>
        <a:xfrm>
          <a:off x="325680" y="4084813"/>
          <a:ext cx="4559522" cy="1328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Analytics</a:t>
          </a:r>
        </a:p>
      </dsp:txBody>
      <dsp:txXfrm>
        <a:off x="390527" y="4149660"/>
        <a:ext cx="4429828" cy="1198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F7782-9544-4A18-A4D2-3AEDEA44A237}">
      <dsp:nvSpPr>
        <dsp:cNvPr id="0" name=""/>
        <dsp:cNvSpPr/>
      </dsp:nvSpPr>
      <dsp:spPr>
        <a:xfrm>
          <a:off x="1203781" y="723"/>
          <a:ext cx="2545667" cy="1527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Mudah Dioperasikan</a:t>
          </a:r>
        </a:p>
      </dsp:txBody>
      <dsp:txXfrm>
        <a:off x="1203781" y="723"/>
        <a:ext cx="2545667" cy="1527400"/>
      </dsp:txXfrm>
    </dsp:sp>
    <dsp:sp modelId="{B0FF0A23-BCB0-4CDD-B1E3-368611DE6300}">
      <dsp:nvSpPr>
        <dsp:cNvPr id="0" name=""/>
        <dsp:cNvSpPr/>
      </dsp:nvSpPr>
      <dsp:spPr>
        <a:xfrm>
          <a:off x="4004016" y="723"/>
          <a:ext cx="2545667" cy="1527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Konektifitas dengan berbagai macam sumber data</a:t>
          </a:r>
        </a:p>
      </dsp:txBody>
      <dsp:txXfrm>
        <a:off x="4004016" y="723"/>
        <a:ext cx="2545667" cy="1527400"/>
      </dsp:txXfrm>
    </dsp:sp>
    <dsp:sp modelId="{B0CEBEB5-2311-4830-B84A-C5478D58941F}">
      <dsp:nvSpPr>
        <dsp:cNvPr id="0" name=""/>
        <dsp:cNvSpPr/>
      </dsp:nvSpPr>
      <dsp:spPr>
        <a:xfrm>
          <a:off x="6804250" y="723"/>
          <a:ext cx="2545667" cy="1527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Fleksibilitas</a:t>
          </a:r>
        </a:p>
      </dsp:txBody>
      <dsp:txXfrm>
        <a:off x="6804250" y="723"/>
        <a:ext cx="2545667" cy="1527400"/>
      </dsp:txXfrm>
    </dsp:sp>
    <dsp:sp modelId="{06F4004B-5036-4180-83BC-8409ACD90E06}">
      <dsp:nvSpPr>
        <dsp:cNvPr id="0" name=""/>
        <dsp:cNvSpPr/>
      </dsp:nvSpPr>
      <dsp:spPr>
        <a:xfrm>
          <a:off x="1203781" y="1782691"/>
          <a:ext cx="2545667" cy="1527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Visualisasi yang lebih baik</a:t>
          </a:r>
        </a:p>
      </dsp:txBody>
      <dsp:txXfrm>
        <a:off x="1203781" y="1782691"/>
        <a:ext cx="2545667" cy="1527400"/>
      </dsp:txXfrm>
    </dsp:sp>
    <dsp:sp modelId="{7816172A-50E4-4F82-9233-C7B70C1DE8F7}">
      <dsp:nvSpPr>
        <dsp:cNvPr id="0" name=""/>
        <dsp:cNvSpPr/>
      </dsp:nvSpPr>
      <dsp:spPr>
        <a:xfrm>
          <a:off x="4004016" y="1782691"/>
          <a:ext cx="2545667" cy="1527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Analisa statistic</a:t>
          </a:r>
        </a:p>
      </dsp:txBody>
      <dsp:txXfrm>
        <a:off x="4004016" y="1782691"/>
        <a:ext cx="2545667" cy="1527400"/>
      </dsp:txXfrm>
    </dsp:sp>
    <dsp:sp modelId="{6A909DE0-D963-48B5-AC4C-4D5B2A6EB165}">
      <dsp:nvSpPr>
        <dsp:cNvPr id="0" name=""/>
        <dsp:cNvSpPr/>
      </dsp:nvSpPr>
      <dsp:spPr>
        <a:xfrm>
          <a:off x="6804250" y="1782691"/>
          <a:ext cx="2545667" cy="1527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Dukungan Maps</a:t>
          </a:r>
        </a:p>
      </dsp:txBody>
      <dsp:txXfrm>
        <a:off x="6804250" y="1782691"/>
        <a:ext cx="2545667" cy="1527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F9DCD-BD37-4172-A1ED-8AEFF6FBD4D8}">
      <dsp:nvSpPr>
        <dsp:cNvPr id="0" name=""/>
        <dsp:cNvSpPr/>
      </dsp:nvSpPr>
      <dsp:spPr>
        <a:xfrm>
          <a:off x="0" y="732991"/>
          <a:ext cx="5728344" cy="343700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0694" tIns="294637" rIns="280694" bIns="294637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Tableau Desktop – Develop and share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Tableau Server – Enterprise level Web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Tableau Online – BI in the cloud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Tableau Reader – Free and only to view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Tableau Public – Free, publish interactive online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Tableau Desktop for Students – Starts with 1 year free subscription</a:t>
          </a:r>
        </a:p>
      </dsp:txBody>
      <dsp:txXfrm>
        <a:off x="0" y="732991"/>
        <a:ext cx="5728344" cy="3437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E06B4-6AA8-4409-91F2-A95D5BAF9739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B021D9-0DD7-4F86-8114-A8F300B84277}">
      <dsp:nvSpPr>
        <dsp:cNvPr id="0" name=""/>
        <dsp:cNvSpPr/>
      </dsp:nvSpPr>
      <dsp:spPr>
        <a:xfrm>
          <a:off x="0" y="2394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Boolean – True or False </a:t>
          </a:r>
        </a:p>
      </dsp:txBody>
      <dsp:txXfrm>
        <a:off x="0" y="2394"/>
        <a:ext cx="5728344" cy="816366"/>
      </dsp:txXfrm>
    </dsp:sp>
    <dsp:sp modelId="{29AE2C95-D540-40BF-BBA0-76D14E374C72}">
      <dsp:nvSpPr>
        <dsp:cNvPr id="0" name=""/>
        <dsp:cNvSpPr/>
      </dsp:nvSpPr>
      <dsp:spPr>
        <a:xfrm>
          <a:off x="0" y="818761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96FC6-E1B9-4854-A280-598AD0EB3EAF}">
      <dsp:nvSpPr>
        <dsp:cNvPr id="0" name=""/>
        <dsp:cNvSpPr/>
      </dsp:nvSpPr>
      <dsp:spPr>
        <a:xfrm>
          <a:off x="0" y="818761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Whole Numbers – 200 or 30  </a:t>
          </a:r>
        </a:p>
      </dsp:txBody>
      <dsp:txXfrm>
        <a:off x="0" y="818761"/>
        <a:ext cx="5728344" cy="816366"/>
      </dsp:txXfrm>
    </dsp:sp>
    <dsp:sp modelId="{6C4FBA16-8F47-4333-A9D6-8C62EA101A40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870CD9-1027-400B-A366-B59D70CA4984}">
      <dsp:nvSpPr>
        <dsp:cNvPr id="0" name=""/>
        <dsp:cNvSpPr/>
      </dsp:nvSpPr>
      <dsp:spPr>
        <a:xfrm>
          <a:off x="0" y="1635128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Decimal Numbers – 12.4 </a:t>
          </a:r>
        </a:p>
      </dsp:txBody>
      <dsp:txXfrm>
        <a:off x="0" y="1635128"/>
        <a:ext cx="5728344" cy="816366"/>
      </dsp:txXfrm>
    </dsp:sp>
    <dsp:sp modelId="{58E18688-64AD-4D6F-8843-659B53D743E2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04475A-D013-4B4F-9E5B-DA92F321D65D}">
      <dsp:nvSpPr>
        <dsp:cNvPr id="0" name=""/>
        <dsp:cNvSpPr/>
      </dsp:nvSpPr>
      <dsp:spPr>
        <a:xfrm>
          <a:off x="0" y="2451495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Date/timestamp – Feb 1 2018 12:00 PM  </a:t>
          </a:r>
        </a:p>
      </dsp:txBody>
      <dsp:txXfrm>
        <a:off x="0" y="2451495"/>
        <a:ext cx="5728344" cy="816366"/>
      </dsp:txXfrm>
    </dsp:sp>
    <dsp:sp modelId="{2DC25B1D-4B71-488B-B613-2E57C915A60D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0D580-5DFC-42B9-9DA0-6C6552851F66}">
      <dsp:nvSpPr>
        <dsp:cNvPr id="0" name=""/>
        <dsp:cNvSpPr/>
      </dsp:nvSpPr>
      <dsp:spPr>
        <a:xfrm>
          <a:off x="0" y="3267861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Text/String – Conference, IEEE  </a:t>
          </a:r>
        </a:p>
      </dsp:txBody>
      <dsp:txXfrm>
        <a:off x="0" y="3267861"/>
        <a:ext cx="5728344" cy="816366"/>
      </dsp:txXfrm>
    </dsp:sp>
    <dsp:sp modelId="{934A9CB3-2553-4143-B11E-FB6A290FBE95}">
      <dsp:nvSpPr>
        <dsp:cNvPr id="0" name=""/>
        <dsp:cNvSpPr/>
      </dsp:nvSpPr>
      <dsp:spPr>
        <a:xfrm>
          <a:off x="0" y="4084228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039959-6916-4D72-8990-E4F0602EC236}">
      <dsp:nvSpPr>
        <dsp:cNvPr id="0" name=""/>
        <dsp:cNvSpPr/>
      </dsp:nvSpPr>
      <dsp:spPr>
        <a:xfrm>
          <a:off x="0" y="4084228"/>
          <a:ext cx="5728344" cy="81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Geographic Values – Country or Region Name</a:t>
          </a:r>
        </a:p>
      </dsp:txBody>
      <dsp:txXfrm>
        <a:off x="0" y="4084228"/>
        <a:ext cx="5728344" cy="8163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16CE2-B06F-437D-8716-DF3D72C7B0D0}">
      <dsp:nvSpPr>
        <dsp:cNvPr id="0" name=""/>
        <dsp:cNvSpPr/>
      </dsp:nvSpPr>
      <dsp:spPr>
        <a:xfrm>
          <a:off x="0" y="41311"/>
          <a:ext cx="5728344" cy="155302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Connect Data</a:t>
          </a:r>
        </a:p>
      </dsp:txBody>
      <dsp:txXfrm>
        <a:off x="75813" y="117124"/>
        <a:ext cx="5576718" cy="1401402"/>
      </dsp:txXfrm>
    </dsp:sp>
    <dsp:sp modelId="{522A41F3-EB62-40FC-82E2-14C96E2312FA}">
      <dsp:nvSpPr>
        <dsp:cNvPr id="0" name=""/>
        <dsp:cNvSpPr/>
      </dsp:nvSpPr>
      <dsp:spPr>
        <a:xfrm>
          <a:off x="0" y="1674980"/>
          <a:ext cx="5728344" cy="155302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Menganalisa data menggunakan UI yang mudah dan efisien</a:t>
          </a:r>
        </a:p>
      </dsp:txBody>
      <dsp:txXfrm>
        <a:off x="75813" y="1750793"/>
        <a:ext cx="5576718" cy="1401402"/>
      </dsp:txXfrm>
    </dsp:sp>
    <dsp:sp modelId="{5CA98AD8-0297-4DBE-A83A-83C9726B5E89}">
      <dsp:nvSpPr>
        <dsp:cNvPr id="0" name=""/>
        <dsp:cNvSpPr/>
      </dsp:nvSpPr>
      <dsp:spPr>
        <a:xfrm>
          <a:off x="0" y="3308649"/>
          <a:ext cx="5728344" cy="155302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Membuat visualisasi / dashboard analitycs</a:t>
          </a:r>
        </a:p>
      </dsp:txBody>
      <dsp:txXfrm>
        <a:off x="75813" y="3384462"/>
        <a:ext cx="5576718" cy="1401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3D88F-97B8-4EC1-A93C-E10D740ECBE3}">
      <dsp:nvSpPr>
        <dsp:cNvPr id="0" name=""/>
        <dsp:cNvSpPr/>
      </dsp:nvSpPr>
      <dsp:spPr>
        <a:xfrm>
          <a:off x="0" y="62444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File Menu  </a:t>
          </a:r>
        </a:p>
      </dsp:txBody>
      <dsp:txXfrm>
        <a:off x="23417" y="85861"/>
        <a:ext cx="5681510" cy="432866"/>
      </dsp:txXfrm>
    </dsp:sp>
    <dsp:sp modelId="{7BEFE0DD-862D-4B9A-86E9-E758EE6573C0}">
      <dsp:nvSpPr>
        <dsp:cNvPr id="0" name=""/>
        <dsp:cNvSpPr/>
      </dsp:nvSpPr>
      <dsp:spPr>
        <a:xfrm>
          <a:off x="0" y="599744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484797"/>
                <a:satOff val="-1096"/>
                <a:lumOff val="-711"/>
                <a:alphaOff val="0"/>
                <a:tint val="98000"/>
                <a:lumMod val="102000"/>
              </a:schemeClr>
              <a:schemeClr val="accent2">
                <a:hueOff val="-484797"/>
                <a:satOff val="-1096"/>
                <a:lumOff val="-71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Menu </a:t>
          </a:r>
        </a:p>
      </dsp:txBody>
      <dsp:txXfrm>
        <a:off x="23417" y="623161"/>
        <a:ext cx="5681510" cy="432866"/>
      </dsp:txXfrm>
    </dsp:sp>
    <dsp:sp modelId="{A8BAE1A5-48F4-41B7-ACA5-A8568C1FD62B}">
      <dsp:nvSpPr>
        <dsp:cNvPr id="0" name=""/>
        <dsp:cNvSpPr/>
      </dsp:nvSpPr>
      <dsp:spPr>
        <a:xfrm>
          <a:off x="0" y="1137044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Worksheet Menu </a:t>
          </a:r>
        </a:p>
      </dsp:txBody>
      <dsp:txXfrm>
        <a:off x="23417" y="1160461"/>
        <a:ext cx="5681510" cy="432866"/>
      </dsp:txXfrm>
    </dsp:sp>
    <dsp:sp modelId="{0F1B3A0C-8AD6-408E-B17F-6F1E26BCC519}">
      <dsp:nvSpPr>
        <dsp:cNvPr id="0" name=""/>
        <dsp:cNvSpPr/>
      </dsp:nvSpPr>
      <dsp:spPr>
        <a:xfrm>
          <a:off x="0" y="1674345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454391"/>
                <a:satOff val="-3289"/>
                <a:lumOff val="-2132"/>
                <a:alphaOff val="0"/>
                <a:tint val="98000"/>
                <a:lumMod val="102000"/>
              </a:schemeClr>
              <a:schemeClr val="accent2">
                <a:hueOff val="-1454391"/>
                <a:satOff val="-3289"/>
                <a:lumOff val="-213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Dashboard Menu  </a:t>
          </a:r>
        </a:p>
      </dsp:txBody>
      <dsp:txXfrm>
        <a:off x="23417" y="1697762"/>
        <a:ext cx="5681510" cy="432866"/>
      </dsp:txXfrm>
    </dsp:sp>
    <dsp:sp modelId="{963DB1A1-BA3B-41F5-8B63-3A1139D204D8}">
      <dsp:nvSpPr>
        <dsp:cNvPr id="0" name=""/>
        <dsp:cNvSpPr/>
      </dsp:nvSpPr>
      <dsp:spPr>
        <a:xfrm>
          <a:off x="0" y="2211645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Story Menu  </a:t>
          </a:r>
        </a:p>
      </dsp:txBody>
      <dsp:txXfrm>
        <a:off x="23417" y="2235062"/>
        <a:ext cx="5681510" cy="432866"/>
      </dsp:txXfrm>
    </dsp:sp>
    <dsp:sp modelId="{75CC5B01-D815-4898-A464-78817B387A0D}">
      <dsp:nvSpPr>
        <dsp:cNvPr id="0" name=""/>
        <dsp:cNvSpPr/>
      </dsp:nvSpPr>
      <dsp:spPr>
        <a:xfrm>
          <a:off x="0" y="2748945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423985"/>
                <a:satOff val="-5482"/>
                <a:lumOff val="-3554"/>
                <a:alphaOff val="0"/>
                <a:tint val="98000"/>
                <a:lumMod val="102000"/>
              </a:schemeClr>
              <a:schemeClr val="accent2">
                <a:hueOff val="-2423985"/>
                <a:satOff val="-5482"/>
                <a:lumOff val="-35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Analysis Menu</a:t>
          </a:r>
        </a:p>
      </dsp:txBody>
      <dsp:txXfrm>
        <a:off x="23417" y="2772362"/>
        <a:ext cx="5681510" cy="432866"/>
      </dsp:txXfrm>
    </dsp:sp>
    <dsp:sp modelId="{B7EF309A-0138-41AE-AF5C-6F1BBC46AA47}">
      <dsp:nvSpPr>
        <dsp:cNvPr id="0" name=""/>
        <dsp:cNvSpPr/>
      </dsp:nvSpPr>
      <dsp:spPr>
        <a:xfrm>
          <a:off x="0" y="3286245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 Menu </a:t>
          </a:r>
        </a:p>
      </dsp:txBody>
      <dsp:txXfrm>
        <a:off x="23417" y="3309662"/>
        <a:ext cx="5681510" cy="432866"/>
      </dsp:txXfrm>
    </dsp:sp>
    <dsp:sp modelId="{CFF91579-9B76-4B40-9EFA-ECE6560183E2}">
      <dsp:nvSpPr>
        <dsp:cNvPr id="0" name=""/>
        <dsp:cNvSpPr/>
      </dsp:nvSpPr>
      <dsp:spPr>
        <a:xfrm>
          <a:off x="0" y="3823545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393578"/>
                <a:satOff val="-7675"/>
                <a:lumOff val="-4975"/>
                <a:alphaOff val="0"/>
                <a:tint val="98000"/>
                <a:lumMod val="102000"/>
              </a:schemeClr>
              <a:schemeClr val="accent2">
                <a:hueOff val="-3393578"/>
                <a:satOff val="-7675"/>
                <a:lumOff val="-497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Format Menu  </a:t>
          </a:r>
        </a:p>
      </dsp:txBody>
      <dsp:txXfrm>
        <a:off x="23417" y="3846962"/>
        <a:ext cx="5681510" cy="432866"/>
      </dsp:txXfrm>
    </dsp:sp>
    <dsp:sp modelId="{43C7441E-54CF-4F3E-AA87-9A3C0AAC999A}">
      <dsp:nvSpPr>
        <dsp:cNvPr id="0" name=""/>
        <dsp:cNvSpPr/>
      </dsp:nvSpPr>
      <dsp:spPr>
        <a:xfrm>
          <a:off x="0" y="4360845"/>
          <a:ext cx="5728344" cy="4797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Server Menu</a:t>
          </a:r>
        </a:p>
      </dsp:txBody>
      <dsp:txXfrm>
        <a:off x="23417" y="4384262"/>
        <a:ext cx="5681510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98D8-823B-43FA-ABF6-C4953AC90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F5DC7-5BCC-4FA4-8BA8-B491A5177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8D37-E930-43FE-973D-A38A2D2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C049-E6C3-4E1A-B4CE-FA04CC39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712A-F922-4897-8A70-5661E58D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D30E-A61F-4A51-A520-818F38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723E-E3A4-439A-BD77-F30AFE48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ED24-157A-4B90-A1CF-2A2D17DF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1F53-C1AC-4537-AC6A-A2A630DD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0D52-D935-4DF7-AFDC-9E83AFE2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396B9-0801-4443-BFF3-C96D8E33D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88DA-A1D6-4E6F-8397-0C154338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2497-7DBE-4060-AEA6-67A6C8CF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E595-745B-4A35-945A-0475FAE3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44BC-8B3F-4724-A32B-40C2CB46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5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C3A1-22F0-4731-8390-F86575C1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15B5-500C-4408-B542-DC5A9595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1660-9F69-4791-BEEA-917C35F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82EC-AE37-4199-84E2-C5806EA1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D268-5939-4159-BE3C-A75E7A67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2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5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5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9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0A08-CC11-43E7-BA20-7E2FE94A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B8E7-4467-48D2-8399-843B8707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51DD-2679-4853-AA0E-731D2451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A5B3-8F42-4022-A06D-373AAEA3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887F-7E5F-4E76-B1B2-8F0E67DB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C0AA-8A02-41CC-B34F-7C1C507D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CA89-F465-41BF-84FA-DEAB8F61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0731-DFC6-4020-9401-A11D11BF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4332-0AEC-412A-AD7A-73C827E4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7CD4-98BD-4B92-B433-4CCD702F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71D3A-564E-466B-AACC-58E4CA12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200-E296-4F96-A08F-3392F4D2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611E-CB94-4E06-A55D-41BEBC02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B82C-901B-44F4-A0DC-1A7DA15A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9B586-214B-45C8-B884-A27B33313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8E5D0-B93E-4E91-8B47-7783169BA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66015-6620-46AD-B5D7-5F475D15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13B62-7555-4F73-B7B8-3A59921B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4637F-6D25-499B-87E8-4FAEEEFC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21DA-8296-49AA-A6B8-03D8AB80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87E79-BC27-4BE3-AD1B-0AD4A2F6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E6EB-FBB3-4470-B64D-2411D85A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254CE-6760-4E62-A47D-F704DD6A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7294E-4D8E-4ADE-AD51-37C13DEA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05852-5E91-4701-9A76-DDDA7E8A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CAEA-2373-423B-BE08-6736CD1C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F333-2D70-4B59-9424-F8D86636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7CF5-5134-41E8-82FC-287B9B76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24B4F-F8B8-4A01-A9E8-7CDCE41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98AF-D67D-4AF3-94B8-F5046301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65EA-BFCC-4DD6-8365-5373FE54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A690-2736-44E1-93D2-C33A27C2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A7FC-4607-47F1-86AF-05AF9C99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E4375-FF23-4E66-96BC-2FB55F11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15AD5-BF21-4791-908B-07F92773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C881-9CB7-4347-BF3F-BB5B3F58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1AC3-85D9-48A9-8954-76C2A4CF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B940-1B7A-472B-970B-691461E3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EE885-E4C8-428C-9CEE-75B3EC93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610F-1046-4635-9A26-58F09A76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C857-A034-4BD6-B8CD-7852C2E8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D38D-FA9E-4102-BD70-AF46DC315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AF75-C938-462C-BDDC-75645CC8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03997D5-DC88-4BEC-B368-39CFF7A6042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0ECB35-3823-4297-9266-1863FD3E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8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99AE-1722-4F20-AD99-3C81E860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Tableau Workshop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61741-576B-490B-9DC6-916CEDBFF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Visualisasi data dengan Tableau</a:t>
            </a:r>
          </a:p>
          <a:p>
            <a:pPr algn="l"/>
            <a:r>
              <a:rPr lang="en-US" sz="2000"/>
              <a:t>Thantowi Jauhari Utomo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06080-923A-4B5D-89CD-96759AA7C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r="5002" b="1"/>
          <a:stretch/>
        </p:blipFill>
        <p:spPr>
          <a:xfrm>
            <a:off x="0" y="0"/>
            <a:ext cx="12192000" cy="4571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57E6D6F-D2B1-4D8B-8358-01C5A171A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3" y="4845006"/>
            <a:ext cx="1905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71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1F144-12C7-4700-86D8-4A550FD4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Dimension dan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5A53-B63A-49B2-BF8B-EA66310D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Independent</a:t>
            </a:r>
          </a:p>
          <a:p>
            <a:pPr lvl="1"/>
            <a:r>
              <a:rPr lang="en-US" dirty="0"/>
              <a:t>Independent variable</a:t>
            </a:r>
          </a:p>
          <a:p>
            <a:pPr lvl="1"/>
            <a:r>
              <a:rPr lang="en-US" dirty="0"/>
              <a:t>Discrete</a:t>
            </a:r>
          </a:p>
          <a:p>
            <a:pPr lvl="1"/>
            <a:r>
              <a:rPr lang="en-US" dirty="0"/>
              <a:t>Categorical field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Contoh</a:t>
            </a:r>
            <a:r>
              <a:rPr lang="en-US" dirty="0"/>
              <a:t> : Month, Date, Day</a:t>
            </a:r>
          </a:p>
        </p:txBody>
      </p:sp>
    </p:spTree>
    <p:extLst>
      <p:ext uri="{BB962C8B-B14F-4D97-AF65-F5344CB8AC3E}">
        <p14:creationId xmlns:p14="http://schemas.microsoft.com/office/powerpoint/2010/main" val="274504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2064D-2238-4371-BAEA-3CC67DE4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Dimension and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A7F-295D-4235-9480-629A16DFE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Measure</a:t>
            </a:r>
          </a:p>
          <a:p>
            <a:pPr lvl="1"/>
            <a:r>
              <a:rPr lang="en-US" sz="2000"/>
              <a:t>Dependent variable</a:t>
            </a:r>
          </a:p>
          <a:p>
            <a:pPr lvl="1"/>
            <a:r>
              <a:rPr lang="en-US" sz="2000"/>
              <a:t>Aggregated field</a:t>
            </a:r>
          </a:p>
          <a:p>
            <a:pPr lvl="1"/>
            <a:r>
              <a:rPr lang="en-US" sz="2000"/>
              <a:t>Continous</a:t>
            </a:r>
          </a:p>
          <a:p>
            <a:pPr lvl="1"/>
            <a:r>
              <a:rPr lang="en-US" sz="2000"/>
              <a:t>Metrics</a:t>
            </a:r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Contoh : profit total (in numbers)</a:t>
            </a:r>
          </a:p>
        </p:txBody>
      </p:sp>
    </p:spTree>
    <p:extLst>
      <p:ext uri="{BB962C8B-B14F-4D97-AF65-F5344CB8AC3E}">
        <p14:creationId xmlns:p14="http://schemas.microsoft.com/office/powerpoint/2010/main" val="2081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AEAE7-2AC5-4715-A4BF-D85D4831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Tableau Products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A183C-504E-4375-93A2-94F10F5BD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03286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04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C43DB-CFFB-4360-9D86-C3204765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Tableau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59032A-657A-4D1C-9646-8CDFBC07D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648829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82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84B2C-147F-4B57-BD95-FCC55E57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Kegunaan Tableau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6A631-BEC4-4B1A-85DE-7BBBDD88B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69007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741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15AFE-9B79-488C-883C-627D36B6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Menu Tableau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8C4ED-DCF9-43E4-B2EF-FF232B917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0326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083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7700D-1E9E-4429-9D0E-887208E1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Visualisasi Di Tableu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E4AA67-E20E-44E0-90F3-01D4EBAEC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2088801"/>
            <a:ext cx="6268062" cy="25072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854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9470-5E1B-4218-AA8C-B9897DA3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materi</a:t>
            </a:r>
            <a:r>
              <a:rPr lang="en-US" dirty="0"/>
              <a:t> dan </a:t>
            </a:r>
            <a:r>
              <a:rPr lang="en-US" dirty="0" err="1"/>
              <a:t>persiapan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0AC4-A2EC-4FF0-926C-F49D243D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sql</a:t>
            </a:r>
            <a:r>
              <a:rPr lang="en-US" dirty="0"/>
              <a:t> server major version 2016 above</a:t>
            </a:r>
          </a:p>
          <a:p>
            <a:r>
              <a:rPr lang="en-US" dirty="0"/>
              <a:t>Install git bash windows</a:t>
            </a:r>
          </a:p>
          <a:p>
            <a:r>
              <a:rPr lang="en-US" dirty="0"/>
              <a:t>Git clone git project</a:t>
            </a:r>
          </a:p>
          <a:p>
            <a:r>
              <a:rPr lang="en-US"/>
              <a:t>execute </a:t>
            </a:r>
            <a:r>
              <a:rPr lang="en-US" dirty="0"/>
              <a:t>database script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r>
              <a:rPr lang="en-US" dirty="0"/>
              <a:t>Install tableau desktop </a:t>
            </a:r>
            <a:r>
              <a:rPr lang="en-US" dirty="0" err="1"/>
              <a:t>profesional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E6B2F-9413-4236-BD4E-A4CB10CD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Proses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511051-4CE9-4462-A317-BA98FF7B5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5372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00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A52A-DAE1-44B1-8B0D-288E2C4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Tujuan</a:t>
            </a:r>
            <a:r>
              <a:rPr lang="en-US" dirty="0">
                <a:solidFill>
                  <a:srgbClr val="FFFFFF"/>
                </a:solidFill>
              </a:rPr>
              <a:t> Utama </a:t>
            </a:r>
            <a:r>
              <a:rPr lang="en-US" dirty="0" err="1">
                <a:solidFill>
                  <a:srgbClr val="FFFFFF"/>
                </a:solidFill>
              </a:rPr>
              <a:t>Pemrosesan</a:t>
            </a:r>
            <a:r>
              <a:rPr lang="en-US" dirty="0">
                <a:solidFill>
                  <a:srgbClr val="FFFFFF"/>
                </a:solidFill>
              </a:rPr>
              <a:t>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13A69-1600-4D0D-8227-32FD3EA3F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206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58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3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0954-8780-4A9E-B34D-4EFB45E3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err="1"/>
              <a:t>Pengertian</a:t>
            </a:r>
            <a:r>
              <a:rPr lang="en-US"/>
              <a:t> 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A4C5-DD06-438B-87D2-515E48F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Kumpulan teori, metodologi, arsitektur, dan teknologi yang dapat mentransformasikan data menjadi sesuatu yang memiliki nilai informasi yang berguna untuk keperluan dan kepentingan bisnis sebagai penunjang pengambilan keputusan</a:t>
            </a:r>
          </a:p>
        </p:txBody>
      </p:sp>
      <p:pic>
        <p:nvPicPr>
          <p:cNvPr id="1026" name="Picture 2" descr="Image result for business intelligence images">
            <a:extLst>
              <a:ext uri="{FF2B5EF4-FFF2-40B4-BE49-F238E27FC236}">
                <a16:creationId xmlns:a16="http://schemas.microsoft.com/office/drawing/2014/main" id="{C41FB554-D409-404D-AAA5-084AA02FD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" b="-1"/>
          <a:stretch/>
        </p:blipFill>
        <p:spPr bwMode="auto">
          <a:xfrm>
            <a:off x="6417734" y="2748209"/>
            <a:ext cx="4935970" cy="287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6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69989-7EB4-4323-BC31-0DC1A13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Gartner’s BI Quadrant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0155DE3-4CE1-4C61-A9C5-8E3D5568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355" y="492573"/>
            <a:ext cx="574847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5439D-2CD1-46CE-A2F5-16F48BCC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komparasi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8A978-6A36-47B6-9F41-9FDB4EEAD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597" y="305394"/>
            <a:ext cx="8587231" cy="62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9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7521-CEEF-4C2C-9A14-D46D4C55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Fitur Tableau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38EC489-F8B8-4D93-B95C-A221C9284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0867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0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4CC86-2A76-4795-A831-C050639A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 err="1"/>
              <a:t>Integrasi</a:t>
            </a:r>
            <a:r>
              <a:rPr lang="en-US" dirty="0"/>
              <a:t>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388E-14BB-47AD-AF62-7A7C012F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Tableau Javascript</a:t>
            </a:r>
          </a:p>
          <a:p>
            <a:r>
              <a:rPr lang="en-US" sz="2000"/>
              <a:t>Tableau R dan Python</a:t>
            </a:r>
          </a:p>
          <a:p>
            <a:pPr lvl="1"/>
            <a:r>
              <a:rPr lang="en-US" sz="2000"/>
              <a:t>SCRIPT_BOOL</a:t>
            </a:r>
          </a:p>
          <a:p>
            <a:pPr lvl="1"/>
            <a:r>
              <a:rPr lang="en-US" sz="2000"/>
              <a:t>SCRIPT_STR</a:t>
            </a:r>
          </a:p>
          <a:p>
            <a:pPr lvl="1"/>
            <a:r>
              <a:rPr lang="en-US" sz="2000"/>
              <a:t>SCRIPT_INT</a:t>
            </a:r>
          </a:p>
        </p:txBody>
      </p:sp>
    </p:spTree>
    <p:extLst>
      <p:ext uri="{BB962C8B-B14F-4D97-AF65-F5344CB8AC3E}">
        <p14:creationId xmlns:p14="http://schemas.microsoft.com/office/powerpoint/2010/main" val="54239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294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2</vt:lpstr>
      <vt:lpstr>Office Theme</vt:lpstr>
      <vt:lpstr>Quotable</vt:lpstr>
      <vt:lpstr>Tableau Workshop </vt:lpstr>
      <vt:lpstr>Download materi dan persiapan environment</vt:lpstr>
      <vt:lpstr>Proses Data</vt:lpstr>
      <vt:lpstr>Tujuan Utama Pemrosesan Data</vt:lpstr>
      <vt:lpstr>Pengertian Business Intelligence</vt:lpstr>
      <vt:lpstr>Gartner’s BI Quadrant</vt:lpstr>
      <vt:lpstr>komparasi</vt:lpstr>
      <vt:lpstr>Fitur Tableau</vt:lpstr>
      <vt:lpstr>Integrasi Tableau</vt:lpstr>
      <vt:lpstr>Dimension dan Measures</vt:lpstr>
      <vt:lpstr>Dimension and Measure</vt:lpstr>
      <vt:lpstr>Tableau Products</vt:lpstr>
      <vt:lpstr>Tableau Data Types</vt:lpstr>
      <vt:lpstr>Kegunaan Tableau</vt:lpstr>
      <vt:lpstr>Menu Tableau</vt:lpstr>
      <vt:lpstr>Visualisasi Di Tableu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Workshop </dc:title>
  <dc:creator>Thantowi Jauhari Utomo</dc:creator>
  <cp:lastModifiedBy>Thantowi Jauhari Utomo</cp:lastModifiedBy>
  <cp:revision>4</cp:revision>
  <dcterms:created xsi:type="dcterms:W3CDTF">2019-05-20T13:27:15Z</dcterms:created>
  <dcterms:modified xsi:type="dcterms:W3CDTF">2019-05-20T17:25:13Z</dcterms:modified>
</cp:coreProperties>
</file>