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4" r:id="rId16"/>
    <p:sldId id="271" r:id="rId17"/>
    <p:sldId id="272" r:id="rId18"/>
    <p:sldId id="273" r:id="rId19"/>
    <p:sldId id="277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3458EF1-72C7-4ECE-BA42-1A57688B527A}" type="datetimeFigureOut">
              <a:rPr lang="en-PH" smtClean="0"/>
              <a:t>6/11/2015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9E618C6-5AD0-43D4-805D-E7E50DACC29F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PROJECT DEVELOPMENT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04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Structure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Application</a:t>
            </a:r>
            <a:r>
              <a:rPr lang="en-PH" dirty="0" smtClean="0"/>
              <a:t> (all </a:t>
            </a:r>
            <a:r>
              <a:rPr lang="en-PH" dirty="0" err="1" smtClean="0"/>
              <a:t>php</a:t>
            </a:r>
            <a:r>
              <a:rPr lang="en-PH" dirty="0" smtClean="0"/>
              <a:t> codes, controllers and models)</a:t>
            </a:r>
          </a:p>
          <a:p>
            <a:r>
              <a:rPr lang="en-PH" b="1" dirty="0" smtClean="0"/>
              <a:t>Skin</a:t>
            </a:r>
            <a:r>
              <a:rPr lang="en-PH" dirty="0" smtClean="0"/>
              <a:t> (all html, scripts and styles)</a:t>
            </a:r>
          </a:p>
          <a:p>
            <a:r>
              <a:rPr lang="en-PH" b="1" dirty="0" smtClean="0"/>
              <a:t>System</a:t>
            </a:r>
            <a:r>
              <a:rPr lang="en-PH" dirty="0" smtClean="0"/>
              <a:t> (system configuration)</a:t>
            </a:r>
          </a:p>
          <a:p>
            <a:r>
              <a:rPr lang="en-PH" b="1" dirty="0" smtClean="0"/>
              <a:t>Temp</a:t>
            </a:r>
            <a:r>
              <a:rPr lang="en-PH" dirty="0" smtClean="0"/>
              <a:t> (temporary files)</a:t>
            </a:r>
          </a:p>
          <a:p>
            <a:r>
              <a:rPr lang="en-PH" b="1" dirty="0" smtClean="0"/>
              <a:t>Upload</a:t>
            </a:r>
            <a:r>
              <a:rPr lang="en-PH" dirty="0" smtClean="0"/>
              <a:t> (files saved)</a:t>
            </a:r>
          </a:p>
          <a:p>
            <a:r>
              <a:rPr lang="en-PH" b="1" dirty="0" err="1"/>
              <a:t>Config</a:t>
            </a:r>
            <a:r>
              <a:rPr lang="en-PH" dirty="0"/>
              <a:t> (system define configuration)</a:t>
            </a:r>
          </a:p>
          <a:p>
            <a:endParaRPr lang="en-PH" dirty="0"/>
          </a:p>
        </p:txBody>
      </p:sp>
      <p:pic>
        <p:nvPicPr>
          <p:cNvPr id="6" name="Picture 3" descr="D:\Downloads\others\file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079500" cy="161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308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 smtClean="0"/>
              <a:t>Skin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err="1" smtClean="0"/>
              <a:t>Aceadmin</a:t>
            </a:r>
            <a:r>
              <a:rPr lang="en-PH" dirty="0" smtClean="0"/>
              <a:t> – files for admin panel layout</a:t>
            </a:r>
          </a:p>
          <a:p>
            <a:r>
              <a:rPr lang="en-PH" b="1" dirty="0" smtClean="0"/>
              <a:t>vii_samplewebsite12</a:t>
            </a:r>
            <a:r>
              <a:rPr lang="en-PH" dirty="0" smtClean="0"/>
              <a:t> – theme files for frontend layout</a:t>
            </a:r>
          </a:p>
          <a:p>
            <a:r>
              <a:rPr lang="en-PH" b="1" dirty="0" err="1" smtClean="0"/>
              <a:t>email_templates</a:t>
            </a:r>
            <a:r>
              <a:rPr lang="en-PH" dirty="0" smtClean="0"/>
              <a:t> – html files used for email</a:t>
            </a:r>
            <a:endParaRPr lang="en-PH" dirty="0"/>
          </a:p>
        </p:txBody>
      </p:sp>
      <p:pic>
        <p:nvPicPr>
          <p:cNvPr id="7171" name="Picture 3" descr="D:\Downloads\others\filestructuresk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95800"/>
            <a:ext cx="2413348" cy="1159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275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 smtClean="0"/>
              <a:t>Skin &gt; </a:t>
            </a:r>
            <a:r>
              <a:rPr lang="en-PH" dirty="0" err="1" smtClean="0"/>
              <a:t>Aceadmin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b="1" dirty="0" smtClean="0"/>
              <a:t>login.template.html</a:t>
            </a:r>
            <a:r>
              <a:rPr lang="en-PH" dirty="0" smtClean="0"/>
              <a:t> – template used for login</a:t>
            </a:r>
          </a:p>
          <a:p>
            <a:r>
              <a:rPr lang="en-PH" b="1" dirty="0" smtClean="0"/>
              <a:t>admin.template.html</a:t>
            </a:r>
            <a:r>
              <a:rPr lang="en-PH" dirty="0" smtClean="0"/>
              <a:t> - template used for all pages of admin panel</a:t>
            </a:r>
          </a:p>
          <a:p>
            <a:r>
              <a:rPr lang="en-PH" b="1" dirty="0" smtClean="0"/>
              <a:t>includes</a:t>
            </a:r>
            <a:r>
              <a:rPr lang="en-PH" dirty="0" smtClean="0"/>
              <a:t> - html segment files that can be fetched</a:t>
            </a:r>
          </a:p>
          <a:p>
            <a:r>
              <a:rPr lang="en-PH" b="1" dirty="0" err="1" smtClean="0"/>
              <a:t>js</a:t>
            </a:r>
            <a:r>
              <a:rPr lang="en-PH" dirty="0" smtClean="0"/>
              <a:t> - primary and module’s scripts</a:t>
            </a:r>
          </a:p>
          <a:p>
            <a:r>
              <a:rPr lang="en-PH" b="1" dirty="0" smtClean="0"/>
              <a:t>modules</a:t>
            </a:r>
            <a:r>
              <a:rPr lang="en-PH" dirty="0" smtClean="0"/>
              <a:t> - html files of module</a:t>
            </a:r>
          </a:p>
          <a:p>
            <a:r>
              <a:rPr lang="en-PH" b="1" dirty="0" err="1" smtClean="0"/>
              <a:t>css</a:t>
            </a:r>
            <a:r>
              <a:rPr lang="en-PH" b="1" dirty="0" smtClean="0"/>
              <a:t>, font, images, </a:t>
            </a:r>
            <a:r>
              <a:rPr lang="en-PH" b="1" dirty="0" err="1" smtClean="0"/>
              <a:t>img</a:t>
            </a:r>
            <a:r>
              <a:rPr lang="en-PH" dirty="0" smtClean="0"/>
              <a:t> - used for designing and styling</a:t>
            </a:r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8195" name="Picture 3" descr="D:\Downloads\others\sample acead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45" y="152400"/>
            <a:ext cx="1394927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878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/>
              <a:t>Skin &gt; </a:t>
            </a:r>
            <a:r>
              <a:rPr lang="en-PH" dirty="0" err="1" smtClean="0"/>
              <a:t>Aceadmin</a:t>
            </a:r>
            <a:r>
              <a:rPr lang="en-PH" dirty="0" smtClean="0"/>
              <a:t> &gt; Modules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3"/>
            <a:ext cx="2918908" cy="648148"/>
          </a:xfrm>
        </p:spPr>
        <p:txBody>
          <a:bodyPr/>
          <a:lstStyle/>
          <a:p>
            <a:r>
              <a:rPr lang="en-PH" dirty="0" err="1" smtClean="0"/>
              <a:t>blog_manager</a:t>
            </a:r>
            <a:endParaRPr lang="en-PH" dirty="0" smtClean="0"/>
          </a:p>
          <a:p>
            <a:endParaRPr lang="en-PH" dirty="0"/>
          </a:p>
        </p:txBody>
      </p:sp>
      <p:pic>
        <p:nvPicPr>
          <p:cNvPr id="9219" name="Picture 3" descr="D:\Downloads\others\sample module cont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68784"/>
            <a:ext cx="4596375" cy="2136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36924" y="2362200"/>
            <a:ext cx="2247323" cy="64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controller</a:t>
            </a:r>
            <a:endParaRPr lang="en-PH" dirty="0"/>
          </a:p>
        </p:txBody>
      </p:sp>
      <p:pic>
        <p:nvPicPr>
          <p:cNvPr id="9220" name="Picture 4" descr="D:\Downloads\others\sample module sk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5" y="3304309"/>
            <a:ext cx="2465917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cxnSp>
        <p:nvCxnSpPr>
          <p:cNvPr id="9221" name="Straight Arrow Connector 9220"/>
          <p:cNvCxnSpPr/>
          <p:nvPr/>
        </p:nvCxnSpPr>
        <p:spPr>
          <a:xfrm>
            <a:off x="1828800" y="4037172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3" name="Straight Arrow Connector 9222"/>
          <p:cNvCxnSpPr/>
          <p:nvPr/>
        </p:nvCxnSpPr>
        <p:spPr>
          <a:xfrm>
            <a:off x="1981200" y="4343400"/>
            <a:ext cx="2133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1004454" y="5486400"/>
            <a:ext cx="7453746" cy="648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file name should always be the same as the controllers function name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78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/>
              <a:t>Skin &gt; </a:t>
            </a:r>
            <a:r>
              <a:rPr lang="en-PH" dirty="0" err="1"/>
              <a:t>Aceadmin</a:t>
            </a:r>
            <a:r>
              <a:rPr lang="en-PH" dirty="0"/>
              <a:t> &gt; </a:t>
            </a:r>
            <a:r>
              <a:rPr lang="en-PH" dirty="0" smtClean="0"/>
              <a:t>JS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2385507" cy="495748"/>
          </a:xfrm>
        </p:spPr>
        <p:txBody>
          <a:bodyPr>
            <a:normAutofit/>
          </a:bodyPr>
          <a:lstStyle/>
          <a:p>
            <a:r>
              <a:rPr lang="en-PH" dirty="0" err="1" smtClean="0"/>
              <a:t>js</a:t>
            </a:r>
            <a:r>
              <a:rPr lang="en-PH" dirty="0" smtClean="0"/>
              <a:t> includes</a:t>
            </a:r>
            <a:endParaRPr lang="en-PH" dirty="0"/>
          </a:p>
        </p:txBody>
      </p:sp>
      <p:pic>
        <p:nvPicPr>
          <p:cNvPr id="10242" name="Picture 2" descr="D:\Downloads\others\sample module sk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8726"/>
            <a:ext cx="2959100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10245" name="Picture 5" descr="D:\Downloads\others\sample js includ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/>
        </p:blipFill>
        <p:spPr bwMode="auto">
          <a:xfrm>
            <a:off x="1143000" y="2978726"/>
            <a:ext cx="3378200" cy="1335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9200" y="2362200"/>
            <a:ext cx="1928308" cy="4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modules</a:t>
            </a:r>
            <a:endParaRPr lang="en-PH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3886200"/>
            <a:ext cx="2133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4191000"/>
            <a:ext cx="190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004454" y="5486400"/>
            <a:ext cx="7453746" cy="648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file name should always be the same as the modules file name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457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 smtClean="0"/>
              <a:t>Skin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err="1" smtClean="0"/>
              <a:t>Aceadmin</a:t>
            </a:r>
            <a:r>
              <a:rPr lang="en-PH" dirty="0" smtClean="0"/>
              <a:t> – files for admin panel layout</a:t>
            </a:r>
          </a:p>
          <a:p>
            <a:r>
              <a:rPr lang="en-PH" b="1" dirty="0" smtClean="0"/>
              <a:t>vii_samplewebsite12</a:t>
            </a:r>
            <a:r>
              <a:rPr lang="en-PH" dirty="0" smtClean="0"/>
              <a:t> – theme files for frontend layout</a:t>
            </a:r>
          </a:p>
          <a:p>
            <a:r>
              <a:rPr lang="en-PH" b="1" dirty="0" err="1" smtClean="0"/>
              <a:t>email_templates</a:t>
            </a:r>
            <a:r>
              <a:rPr lang="en-PH" dirty="0" smtClean="0"/>
              <a:t> – html files used for email</a:t>
            </a:r>
            <a:endParaRPr lang="en-PH" dirty="0"/>
          </a:p>
        </p:txBody>
      </p:sp>
      <p:pic>
        <p:nvPicPr>
          <p:cNvPr id="7171" name="Picture 3" descr="D:\Downloads\others\filestructuresk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2413348" cy="1159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852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 smtClean="0"/>
              <a:t>Skin &gt; theme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b="1" dirty="0" smtClean="0"/>
              <a:t>main.template.html</a:t>
            </a:r>
            <a:r>
              <a:rPr lang="en-PH" dirty="0" smtClean="0"/>
              <a:t> – template used for homepage</a:t>
            </a:r>
          </a:p>
          <a:p>
            <a:r>
              <a:rPr lang="en-PH" b="1" dirty="0" smtClean="0"/>
              <a:t>inner.template.html</a:t>
            </a:r>
            <a:r>
              <a:rPr lang="en-PH" dirty="0" smtClean="0"/>
              <a:t> - template used for all pages of frontend</a:t>
            </a:r>
          </a:p>
          <a:p>
            <a:r>
              <a:rPr lang="en-PH" b="1" dirty="0" smtClean="0"/>
              <a:t>includes</a:t>
            </a:r>
            <a:r>
              <a:rPr lang="en-PH" dirty="0" smtClean="0"/>
              <a:t> - html segment files that can be fetched</a:t>
            </a:r>
          </a:p>
          <a:p>
            <a:r>
              <a:rPr lang="en-PH" b="1" dirty="0" err="1" smtClean="0"/>
              <a:t>js</a:t>
            </a:r>
            <a:r>
              <a:rPr lang="en-PH" dirty="0" smtClean="0"/>
              <a:t> - primary and module’s scripts</a:t>
            </a:r>
          </a:p>
          <a:p>
            <a:r>
              <a:rPr lang="en-PH" b="1" dirty="0" smtClean="0"/>
              <a:t>modules</a:t>
            </a:r>
            <a:r>
              <a:rPr lang="en-PH" dirty="0" smtClean="0"/>
              <a:t> - html files of module</a:t>
            </a:r>
          </a:p>
          <a:p>
            <a:r>
              <a:rPr lang="en-PH" b="1" dirty="0" err="1" smtClean="0"/>
              <a:t>css</a:t>
            </a:r>
            <a:r>
              <a:rPr lang="en-PH" b="1" dirty="0" smtClean="0"/>
              <a:t>, font, images, </a:t>
            </a:r>
            <a:r>
              <a:rPr lang="en-PH" b="1" dirty="0" err="1" smtClean="0"/>
              <a:t>img</a:t>
            </a:r>
            <a:r>
              <a:rPr lang="en-PH" dirty="0" smtClean="0"/>
              <a:t> - used for designing and styling</a:t>
            </a:r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11266" name="Picture 2" descr="D:\Downloads\others\sample the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5" r="45273" b="8800"/>
          <a:stretch/>
        </p:blipFill>
        <p:spPr bwMode="auto">
          <a:xfrm>
            <a:off x="5791200" y="152400"/>
            <a:ext cx="1563832" cy="2154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659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/>
              <a:t>Skin &gt; </a:t>
            </a:r>
            <a:r>
              <a:rPr lang="en-PH" dirty="0" err="1" smtClean="0"/>
              <a:t>Aceadmin</a:t>
            </a:r>
            <a:r>
              <a:rPr lang="en-PH" dirty="0" smtClean="0"/>
              <a:t> &gt; Modules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3"/>
            <a:ext cx="2918908" cy="648148"/>
          </a:xfrm>
        </p:spPr>
        <p:txBody>
          <a:bodyPr/>
          <a:lstStyle/>
          <a:p>
            <a:r>
              <a:rPr lang="en-PH" dirty="0" err="1" smtClean="0"/>
              <a:t>blog_manager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36924" y="2362200"/>
            <a:ext cx="2247323" cy="64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controller</a:t>
            </a:r>
            <a:endParaRPr lang="en-PH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004454" y="5486400"/>
            <a:ext cx="7453746" cy="648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file name should always be the same as the controllers function name</a:t>
            </a:r>
            <a:endParaRPr lang="en-PH" dirty="0"/>
          </a:p>
        </p:txBody>
      </p:sp>
      <p:pic>
        <p:nvPicPr>
          <p:cNvPr id="12290" name="Picture 2" descr="D:\Downloads\others\sample theme mo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4" y="3010348"/>
            <a:ext cx="2674706" cy="1447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12291" name="Picture 3" descr="D:\Downloads\others\sample module contoller 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13" y="2981324"/>
            <a:ext cx="4065544" cy="2350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>
            <a:off x="1905000" y="3737420"/>
            <a:ext cx="2133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28800" y="3124200"/>
            <a:ext cx="2286000" cy="1032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28800" y="3810000"/>
            <a:ext cx="2286000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/>
              <a:t>Skin &gt; </a:t>
            </a:r>
            <a:r>
              <a:rPr lang="en-PH" dirty="0" err="1"/>
              <a:t>Aceadmin</a:t>
            </a:r>
            <a:r>
              <a:rPr lang="en-PH" dirty="0"/>
              <a:t> &gt; </a:t>
            </a:r>
            <a:r>
              <a:rPr lang="en-PH" dirty="0" smtClean="0"/>
              <a:t>JS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3"/>
            <a:ext cx="1928308" cy="495748"/>
          </a:xfrm>
        </p:spPr>
        <p:txBody>
          <a:bodyPr/>
          <a:lstStyle/>
          <a:p>
            <a:r>
              <a:rPr lang="en-PH" dirty="0" smtClean="0"/>
              <a:t>includes</a:t>
            </a:r>
            <a:endParaRPr lang="en-PH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29200" y="2362200"/>
            <a:ext cx="1928308" cy="4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modules</a:t>
            </a:r>
            <a:endParaRPr lang="en-PH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4454" y="5486400"/>
            <a:ext cx="7453746" cy="648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file name should always be the same as the module name</a:t>
            </a:r>
            <a:endParaRPr lang="en-PH" dirty="0"/>
          </a:p>
        </p:txBody>
      </p:sp>
      <p:pic>
        <p:nvPicPr>
          <p:cNvPr id="13315" name="Picture 3" descr="D:\Downloads\others\sample module js 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4" y="2978726"/>
            <a:ext cx="2755900" cy="101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15" name="Picture 3" descr="D:\Downloads\others\sample control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36" y="2892713"/>
            <a:ext cx="3524250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cxnSp>
        <p:nvCxnSpPr>
          <p:cNvPr id="11" name="Straight Arrow Connector 10"/>
          <p:cNvCxnSpPr/>
          <p:nvPr/>
        </p:nvCxnSpPr>
        <p:spPr>
          <a:xfrm flipH="1">
            <a:off x="1905000" y="3124200"/>
            <a:ext cx="3276600" cy="7400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Structure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Application</a:t>
            </a:r>
            <a:r>
              <a:rPr lang="en-PH" dirty="0" smtClean="0"/>
              <a:t> (all </a:t>
            </a:r>
            <a:r>
              <a:rPr lang="en-PH" dirty="0" err="1" smtClean="0"/>
              <a:t>php</a:t>
            </a:r>
            <a:r>
              <a:rPr lang="en-PH" dirty="0" smtClean="0"/>
              <a:t> codes, controllers and models)</a:t>
            </a:r>
          </a:p>
          <a:p>
            <a:r>
              <a:rPr lang="en-PH" b="1" dirty="0" smtClean="0"/>
              <a:t>Skin</a:t>
            </a:r>
            <a:r>
              <a:rPr lang="en-PH" dirty="0" smtClean="0"/>
              <a:t> (all html, scripts and styles)</a:t>
            </a:r>
          </a:p>
          <a:p>
            <a:r>
              <a:rPr lang="en-PH" b="1" dirty="0" smtClean="0"/>
              <a:t>System</a:t>
            </a:r>
            <a:r>
              <a:rPr lang="en-PH" dirty="0" smtClean="0"/>
              <a:t> (system configuration)</a:t>
            </a:r>
          </a:p>
          <a:p>
            <a:r>
              <a:rPr lang="en-PH" b="1" dirty="0" smtClean="0"/>
              <a:t>Temp</a:t>
            </a:r>
            <a:r>
              <a:rPr lang="en-PH" dirty="0" smtClean="0"/>
              <a:t> (temporary files)</a:t>
            </a:r>
          </a:p>
          <a:p>
            <a:r>
              <a:rPr lang="en-PH" b="1" dirty="0" smtClean="0"/>
              <a:t>Upload</a:t>
            </a:r>
            <a:r>
              <a:rPr lang="en-PH" dirty="0" smtClean="0"/>
              <a:t> (files saved)</a:t>
            </a:r>
          </a:p>
          <a:p>
            <a:r>
              <a:rPr lang="en-PH" b="1" dirty="0" err="1"/>
              <a:t>Config</a:t>
            </a:r>
            <a:r>
              <a:rPr lang="en-PH" dirty="0"/>
              <a:t> (system define configuration)</a:t>
            </a:r>
          </a:p>
          <a:p>
            <a:endParaRPr lang="en-PH" dirty="0"/>
          </a:p>
        </p:txBody>
      </p:sp>
      <p:pic>
        <p:nvPicPr>
          <p:cNvPr id="6" name="Picture 3" descr="D:\Downloads\others\file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079500" cy="161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73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Identify main features of the framework</a:t>
            </a:r>
          </a:p>
          <a:p>
            <a:r>
              <a:rPr lang="en-PH" dirty="0" smtClean="0"/>
              <a:t>Identify framework file structure</a:t>
            </a:r>
          </a:p>
          <a:p>
            <a:r>
              <a:rPr lang="en-PH" dirty="0" smtClean="0"/>
              <a:t>Identify framework database structure</a:t>
            </a:r>
          </a:p>
          <a:p>
            <a:r>
              <a:rPr lang="en-PH" dirty="0" smtClean="0"/>
              <a:t>Learn basic Smarty codes</a:t>
            </a:r>
          </a:p>
          <a:p>
            <a:r>
              <a:rPr lang="en-PH" dirty="0"/>
              <a:t>Learn </a:t>
            </a:r>
            <a:r>
              <a:rPr lang="en-PH" dirty="0" smtClean="0"/>
              <a:t>the process on </a:t>
            </a:r>
            <a:r>
              <a:rPr lang="en-PH" dirty="0"/>
              <a:t>starting on a new </a:t>
            </a:r>
            <a:r>
              <a:rPr lang="en-PH" dirty="0" smtClean="0"/>
              <a:t>project</a:t>
            </a:r>
          </a:p>
          <a:p>
            <a:r>
              <a:rPr lang="en-PH" dirty="0" smtClean="0"/>
              <a:t>How to create new module</a:t>
            </a:r>
          </a:p>
          <a:p>
            <a:r>
              <a:rPr lang="en-PH" dirty="0"/>
              <a:t>Standard Operating </a:t>
            </a:r>
            <a:r>
              <a:rPr lang="en-PH" dirty="0" smtClean="0"/>
              <a:t>Procedure</a:t>
            </a:r>
          </a:p>
          <a:p>
            <a:r>
              <a:rPr lang="en-PH" dirty="0" smtClean="0"/>
              <a:t>Tips and Tricks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75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 smtClean="0"/>
              <a:t>Temp / Uploads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Temp</a:t>
            </a:r>
          </a:p>
          <a:p>
            <a:pPr lvl="1"/>
            <a:r>
              <a:rPr lang="en-PH" b="1" dirty="0" smtClean="0"/>
              <a:t>Images</a:t>
            </a:r>
            <a:r>
              <a:rPr lang="en-PH" dirty="0" smtClean="0"/>
              <a:t> - initial images from uploads functions</a:t>
            </a:r>
          </a:p>
          <a:p>
            <a:pPr lvl="1"/>
            <a:endParaRPr lang="en-PH" dirty="0" smtClean="0"/>
          </a:p>
          <a:p>
            <a:r>
              <a:rPr lang="en-PH" dirty="0" smtClean="0"/>
              <a:t>Uploads</a:t>
            </a:r>
          </a:p>
          <a:p>
            <a:pPr lvl="1"/>
            <a:r>
              <a:rPr lang="en-PH" b="1" dirty="0" smtClean="0"/>
              <a:t>images</a:t>
            </a:r>
            <a:r>
              <a:rPr lang="en-PH" dirty="0" smtClean="0"/>
              <a:t> - transferred images from temp</a:t>
            </a:r>
          </a:p>
          <a:p>
            <a:pPr lvl="1"/>
            <a:r>
              <a:rPr lang="en-PH" b="1" dirty="0" err="1" smtClean="0"/>
              <a:t>download_files</a:t>
            </a:r>
            <a:r>
              <a:rPr lang="en-PH" dirty="0" smtClean="0"/>
              <a:t> - downloaded files</a:t>
            </a:r>
          </a:p>
          <a:p>
            <a:pPr lvl="1"/>
            <a:r>
              <a:rPr lang="en-PH" b="1" dirty="0" smtClean="0"/>
              <a:t>files</a:t>
            </a:r>
            <a:r>
              <a:rPr lang="en-PH" dirty="0" smtClean="0"/>
              <a:t> - other downloaded files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8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 err="1" smtClean="0"/>
              <a:t>Config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Define set up for :</a:t>
            </a:r>
          </a:p>
          <a:p>
            <a:pPr lvl="1"/>
            <a:r>
              <a:rPr lang="en-PH" dirty="0" smtClean="0"/>
              <a:t>Admin Theme</a:t>
            </a:r>
          </a:p>
          <a:p>
            <a:pPr lvl="1"/>
            <a:r>
              <a:rPr lang="en-PH" dirty="0" smtClean="0"/>
              <a:t>DB Username</a:t>
            </a:r>
          </a:p>
          <a:p>
            <a:pPr lvl="1"/>
            <a:r>
              <a:rPr lang="en-PH" dirty="0" smtClean="0"/>
              <a:t>DB Password</a:t>
            </a:r>
          </a:p>
          <a:p>
            <a:pPr lvl="1"/>
            <a:r>
              <a:rPr lang="en-PH" dirty="0" smtClean="0"/>
              <a:t>DB Database</a:t>
            </a:r>
          </a:p>
          <a:p>
            <a:pPr lvl="1"/>
            <a:r>
              <a:rPr lang="en-PH" dirty="0" smtClean="0"/>
              <a:t>Base URL</a:t>
            </a:r>
          </a:p>
          <a:p>
            <a:pPr lvl="1"/>
            <a:r>
              <a:rPr lang="en-PH" dirty="0" smtClean="0"/>
              <a:t>Theme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4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Database Structure</a:t>
            </a:r>
            <a:br>
              <a:rPr lang="en-PH" dirty="0" smtClean="0"/>
            </a:br>
            <a:r>
              <a:rPr lang="en-PH" dirty="0" smtClean="0"/>
              <a:t>Database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Database name should always be the name of the project + “</a:t>
            </a:r>
            <a:r>
              <a:rPr lang="en-PH" b="1" dirty="0" smtClean="0"/>
              <a:t>_</a:t>
            </a:r>
            <a:r>
              <a:rPr lang="en-PH" b="1" dirty="0" err="1" smtClean="0"/>
              <a:t>db</a:t>
            </a:r>
            <a:r>
              <a:rPr lang="en-PH" dirty="0" smtClean="0"/>
              <a:t>” at the end</a:t>
            </a:r>
            <a:endParaRPr lang="en-PH" dirty="0"/>
          </a:p>
        </p:txBody>
      </p:sp>
      <p:pic>
        <p:nvPicPr>
          <p:cNvPr id="14339" name="Picture 3" descr="D:\Downloads\others\sample datab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3429000"/>
            <a:ext cx="2349500" cy="2247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272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Database Structure</a:t>
            </a:r>
            <a:br>
              <a:rPr lang="en-PH" dirty="0"/>
            </a:br>
            <a:r>
              <a:rPr lang="en-PH" dirty="0" smtClean="0"/>
              <a:t>Tables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3680907" cy="3508977"/>
          </a:xfrm>
        </p:spPr>
        <p:txBody>
          <a:bodyPr/>
          <a:lstStyle/>
          <a:p>
            <a:r>
              <a:rPr lang="en-PH" dirty="0"/>
              <a:t>Database </a:t>
            </a:r>
            <a:r>
              <a:rPr lang="en-PH" dirty="0" smtClean="0"/>
              <a:t>table name </a:t>
            </a:r>
            <a:r>
              <a:rPr lang="en-PH" dirty="0"/>
              <a:t>should always </a:t>
            </a:r>
            <a:r>
              <a:rPr lang="en-PH" dirty="0" smtClean="0"/>
              <a:t>use appropriate to module or functionality</a:t>
            </a:r>
          </a:p>
          <a:p>
            <a:r>
              <a:rPr lang="en-PH" dirty="0" smtClean="0"/>
              <a:t>Other tables can also be a reference</a:t>
            </a:r>
            <a:endParaRPr lang="en-PH" dirty="0"/>
          </a:p>
        </p:txBody>
      </p:sp>
      <p:pic>
        <p:nvPicPr>
          <p:cNvPr id="15362" name="Picture 2" descr="D:\Downloads\others\sample database t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1536829" cy="4359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04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Database Structure</a:t>
            </a:r>
            <a:br>
              <a:rPr lang="en-PH" dirty="0"/>
            </a:br>
            <a:r>
              <a:rPr lang="en-PH" dirty="0" smtClean="0"/>
              <a:t>Table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6386" name="Picture 2" descr="D:\Downloads\others\sample db table 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1"/>
            <a:ext cx="6903130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273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Database Structure</a:t>
            </a:r>
            <a:br>
              <a:rPr lang="en-PH" dirty="0"/>
            </a:br>
            <a:r>
              <a:rPr lang="en-PH" dirty="0" smtClean="0"/>
              <a:t>Table (</a:t>
            </a:r>
            <a:r>
              <a:rPr lang="en-PH" dirty="0" err="1" smtClean="0"/>
              <a:t>cont</a:t>
            </a:r>
            <a:r>
              <a:rPr lang="en-PH" dirty="0" smtClean="0"/>
              <a:t>…)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Primary ID of the table should always start with “</a:t>
            </a:r>
            <a:r>
              <a:rPr lang="en-PH" b="1" dirty="0" smtClean="0"/>
              <a:t>id_</a:t>
            </a:r>
            <a:r>
              <a:rPr lang="en-PH" dirty="0" smtClean="0"/>
              <a:t>” + table name</a:t>
            </a:r>
          </a:p>
          <a:p>
            <a:r>
              <a:rPr lang="en-PH" dirty="0" smtClean="0"/>
              <a:t>Primary ID should always be in auto increment</a:t>
            </a:r>
          </a:p>
          <a:p>
            <a:r>
              <a:rPr lang="en-PH" dirty="0" smtClean="0"/>
              <a:t>Primary ID should always have </a:t>
            </a:r>
            <a:r>
              <a:rPr lang="en-PH" dirty="0" err="1" smtClean="0"/>
              <a:t>int</a:t>
            </a:r>
            <a:r>
              <a:rPr lang="en-PH" dirty="0" smtClean="0"/>
              <a:t> (11) type</a:t>
            </a:r>
          </a:p>
          <a:p>
            <a:r>
              <a:rPr lang="en-PH" dirty="0" smtClean="0"/>
              <a:t>Primary ID cannot be null </a:t>
            </a:r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51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Database Structure</a:t>
            </a:r>
            <a:br>
              <a:rPr lang="en-PH" dirty="0"/>
            </a:br>
            <a:r>
              <a:rPr lang="en-PH" dirty="0" smtClean="0"/>
              <a:t>Table (</a:t>
            </a:r>
            <a:r>
              <a:rPr lang="en-PH" dirty="0" err="1" smtClean="0"/>
              <a:t>cont</a:t>
            </a:r>
            <a:r>
              <a:rPr lang="en-PH" dirty="0" smtClean="0"/>
              <a:t>…)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dirty="0" smtClean="0"/>
              <a:t>Use </a:t>
            </a:r>
            <a:r>
              <a:rPr lang="en-PH" b="1" dirty="0" smtClean="0"/>
              <a:t>VARCHAR</a:t>
            </a:r>
            <a:r>
              <a:rPr lang="en-PH" dirty="0" smtClean="0"/>
              <a:t> (255) type for users name, email, passwords, </a:t>
            </a:r>
            <a:r>
              <a:rPr lang="en-PH" dirty="0" err="1" smtClean="0"/>
              <a:t>ip</a:t>
            </a:r>
            <a:r>
              <a:rPr lang="en-PH" dirty="0" smtClean="0"/>
              <a:t> address, link rewrite, reference nos. and other fields that should not have reach 255 characters</a:t>
            </a:r>
          </a:p>
          <a:p>
            <a:endParaRPr lang="en-PH" dirty="0" smtClean="0"/>
          </a:p>
          <a:p>
            <a:r>
              <a:rPr lang="en-PH" dirty="0" smtClean="0"/>
              <a:t>Use </a:t>
            </a:r>
            <a:r>
              <a:rPr lang="en-PH" b="1" dirty="0" smtClean="0"/>
              <a:t>TEXT</a:t>
            </a:r>
            <a:r>
              <a:rPr lang="en-PH" dirty="0" smtClean="0"/>
              <a:t> type for titles, subtitles, descriptions, images, keywords, address, subjects, messages, contact </a:t>
            </a:r>
            <a:r>
              <a:rPr lang="en-PH" dirty="0" err="1" smtClean="0"/>
              <a:t>nos</a:t>
            </a:r>
            <a:r>
              <a:rPr lang="en-PH" dirty="0" smtClean="0"/>
              <a:t>, and other fields that might reach over 255 characters</a:t>
            </a:r>
          </a:p>
          <a:p>
            <a:endParaRPr lang="en-PH" dirty="0" smtClean="0"/>
          </a:p>
          <a:p>
            <a:r>
              <a:rPr lang="en-PH" dirty="0" smtClean="0"/>
              <a:t>Use </a:t>
            </a:r>
            <a:r>
              <a:rPr lang="en-PH" b="1" dirty="0" smtClean="0"/>
              <a:t>INT</a:t>
            </a:r>
            <a:r>
              <a:rPr lang="en-PH" dirty="0" smtClean="0"/>
              <a:t> (11) type for ids, age, status, flag and other fields that will not require letters</a:t>
            </a:r>
          </a:p>
          <a:p>
            <a:endParaRPr lang="en-PH" dirty="0" smtClean="0"/>
          </a:p>
          <a:p>
            <a:r>
              <a:rPr lang="en-PH" dirty="0" smtClean="0"/>
              <a:t>Use </a:t>
            </a:r>
            <a:r>
              <a:rPr lang="en-PH" b="1" dirty="0" smtClean="0"/>
              <a:t>DATETIME</a:t>
            </a:r>
            <a:r>
              <a:rPr lang="en-PH" dirty="0" smtClean="0"/>
              <a:t> type for date add, date updates, birthdate, log date, and other fields that will only have dates as value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42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Basic Smarty Codes</a:t>
            </a:r>
            <a:br>
              <a:rPr lang="en-PH" dirty="0" smtClean="0"/>
            </a:br>
            <a:r>
              <a:rPr lang="en-PH" dirty="0" smtClean="0"/>
              <a:t>Set Up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3833307" cy="3508977"/>
          </a:xfrm>
        </p:spPr>
        <p:txBody>
          <a:bodyPr/>
          <a:lstStyle/>
          <a:p>
            <a:r>
              <a:rPr lang="en-PH" dirty="0" smtClean="0"/>
              <a:t>From controller, fetch from </a:t>
            </a:r>
            <a:r>
              <a:rPr lang="en-PH" dirty="0" smtClean="0"/>
              <a:t>database or any value to </a:t>
            </a:r>
            <a:r>
              <a:rPr lang="en-PH" dirty="0" smtClean="0"/>
              <a:t>be displayed  in the html</a:t>
            </a:r>
          </a:p>
          <a:p>
            <a:r>
              <a:rPr lang="en-PH" dirty="0" smtClean="0"/>
              <a:t>Assign a variable name for smarty to be used</a:t>
            </a:r>
            <a:endParaRPr lang="en-PH" dirty="0"/>
          </a:p>
        </p:txBody>
      </p:sp>
      <p:pic>
        <p:nvPicPr>
          <p:cNvPr id="12" name="Picture 3" descr="D:\Downloads\others\sample 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524250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cxnSp>
        <p:nvCxnSpPr>
          <p:cNvPr id="14" name="Straight Arrow Connector 13"/>
          <p:cNvCxnSpPr/>
          <p:nvPr/>
        </p:nvCxnSpPr>
        <p:spPr>
          <a:xfrm>
            <a:off x="3124200" y="3657600"/>
            <a:ext cx="2438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4572000"/>
            <a:ext cx="32004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Basic Smarty Codes</a:t>
            </a:r>
            <a:br>
              <a:rPr lang="en-PH" dirty="0"/>
            </a:br>
            <a:r>
              <a:rPr lang="en-PH" dirty="0"/>
              <a:t>Set </a:t>
            </a:r>
            <a:r>
              <a:rPr lang="en-PH" dirty="0" smtClean="0"/>
              <a:t>Up (</a:t>
            </a:r>
            <a:r>
              <a:rPr lang="en-PH" dirty="0" err="1" smtClean="0"/>
              <a:t>cont</a:t>
            </a:r>
            <a:r>
              <a:rPr lang="en-PH" dirty="0" smtClean="0"/>
              <a:t>…)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3" y="2323653"/>
            <a:ext cx="1394908" cy="571948"/>
          </a:xfrm>
        </p:spPr>
        <p:txBody>
          <a:bodyPr/>
          <a:lstStyle/>
          <a:p>
            <a:r>
              <a:rPr lang="en-PH" dirty="0" smtClean="0"/>
              <a:t>PHP</a:t>
            </a:r>
            <a:endParaRPr lang="en-PH" dirty="0"/>
          </a:p>
        </p:txBody>
      </p:sp>
      <p:pic>
        <p:nvPicPr>
          <p:cNvPr id="18434" name="Picture 2" descr="D:\Downloads\others\sample html php 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3101044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18436" name="Picture 4" descr="D:\Downloads\others\sample html smarty 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43" y="2957354"/>
            <a:ext cx="4553857" cy="2148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4097778" y="2323652"/>
            <a:ext cx="1769621" cy="5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SMARTY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445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Basic Smarty Codes</a:t>
            </a:r>
            <a:br>
              <a:rPr lang="en-PH" dirty="0"/>
            </a:br>
            <a:r>
              <a:rPr lang="en-PH" dirty="0"/>
              <a:t>Set </a:t>
            </a:r>
            <a:r>
              <a:rPr lang="en-PH" dirty="0" smtClean="0"/>
              <a:t>Up (</a:t>
            </a:r>
            <a:r>
              <a:rPr lang="en-PH" dirty="0" err="1" smtClean="0"/>
              <a:t>cont</a:t>
            </a:r>
            <a:r>
              <a:rPr lang="en-PH" dirty="0" smtClean="0"/>
              <a:t>…)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$blog </a:t>
            </a:r>
            <a:r>
              <a:rPr lang="en-PH" dirty="0" smtClean="0"/>
              <a:t>- is a smarty variable code that holds the </a:t>
            </a:r>
            <a:r>
              <a:rPr lang="en-PH" dirty="0" smtClean="0"/>
              <a:t>values </a:t>
            </a:r>
            <a:r>
              <a:rPr lang="en-PH" dirty="0" smtClean="0"/>
              <a:t>and contents</a:t>
            </a:r>
          </a:p>
          <a:p>
            <a:r>
              <a:rPr lang="en-PH" b="1" dirty="0" smtClean="0"/>
              <a:t>{if $blog} {/if} </a:t>
            </a:r>
            <a:r>
              <a:rPr lang="en-PH" dirty="0" smtClean="0"/>
              <a:t>- check if $blog has value</a:t>
            </a:r>
          </a:p>
          <a:p>
            <a:r>
              <a:rPr lang="en-PH" b="1" dirty="0" smtClean="0"/>
              <a:t>{</a:t>
            </a:r>
            <a:r>
              <a:rPr lang="en-PH" b="1" dirty="0" err="1" smtClean="0"/>
              <a:t>foreach</a:t>
            </a:r>
            <a:r>
              <a:rPr lang="en-PH" b="1" dirty="0" smtClean="0"/>
              <a:t> from=$blog key=key item=item</a:t>
            </a:r>
            <a:r>
              <a:rPr lang="en-PH" b="1" dirty="0" smtClean="0"/>
              <a:t>}</a:t>
            </a:r>
          </a:p>
          <a:p>
            <a:pPr lvl="1"/>
            <a:r>
              <a:rPr lang="en-PH" b="1" dirty="0" smtClean="0"/>
              <a:t>$blog</a:t>
            </a:r>
            <a:r>
              <a:rPr lang="en-PH" dirty="0" smtClean="0"/>
              <a:t> - array</a:t>
            </a:r>
            <a:endParaRPr lang="en-PH" b="1" dirty="0" smtClean="0"/>
          </a:p>
          <a:p>
            <a:pPr lvl="1"/>
            <a:r>
              <a:rPr lang="en-PH" b="1" dirty="0" smtClean="0"/>
              <a:t>$key </a:t>
            </a:r>
            <a:r>
              <a:rPr lang="en-PH" dirty="0" smtClean="0"/>
              <a:t>- holds the index count </a:t>
            </a:r>
            <a:r>
              <a:rPr lang="en-PH" dirty="0" smtClean="0"/>
              <a:t>(from 0 </a:t>
            </a:r>
            <a:r>
              <a:rPr lang="en-PH" dirty="0" smtClean="0"/>
              <a:t>to n)</a:t>
            </a:r>
          </a:p>
          <a:p>
            <a:pPr lvl="1"/>
            <a:r>
              <a:rPr lang="en-PH" b="1" dirty="0" smtClean="0"/>
              <a:t>$item </a:t>
            </a:r>
            <a:r>
              <a:rPr lang="en-PH" dirty="0" smtClean="0"/>
              <a:t>- </a:t>
            </a:r>
            <a:r>
              <a:rPr lang="en-PH" dirty="0" smtClean="0"/>
              <a:t>value of the current element</a:t>
            </a:r>
            <a:endParaRPr lang="en-PH" dirty="0" smtClean="0"/>
          </a:p>
          <a:p>
            <a:pPr lvl="1"/>
            <a:r>
              <a:rPr lang="en-PH" b="1" dirty="0" smtClean="0"/>
              <a:t>$</a:t>
            </a:r>
            <a:r>
              <a:rPr lang="en-PH" b="1" dirty="0" err="1" smtClean="0"/>
              <a:t>item.image_title</a:t>
            </a:r>
            <a:r>
              <a:rPr lang="en-PH" b="1" dirty="0" smtClean="0"/>
              <a:t> </a:t>
            </a:r>
            <a:r>
              <a:rPr lang="en-PH" dirty="0" smtClean="0"/>
              <a:t>- holds the title value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10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PHP (scripting language)</a:t>
            </a:r>
          </a:p>
          <a:p>
            <a:r>
              <a:rPr lang="en-PH" dirty="0" smtClean="0"/>
              <a:t>MySQL (database system)</a:t>
            </a:r>
          </a:p>
          <a:p>
            <a:r>
              <a:rPr lang="en-PH" dirty="0"/>
              <a:t>HTML </a:t>
            </a:r>
            <a:r>
              <a:rPr lang="en-PH" dirty="0" smtClean="0"/>
              <a:t>(</a:t>
            </a:r>
            <a:r>
              <a:rPr lang="en-PH" dirty="0" err="1"/>
              <a:t>markup</a:t>
            </a:r>
            <a:r>
              <a:rPr lang="en-PH" dirty="0"/>
              <a:t> language)</a:t>
            </a:r>
            <a:endParaRPr lang="en-PH" dirty="0" smtClean="0"/>
          </a:p>
          <a:p>
            <a:r>
              <a:rPr lang="en-PH" dirty="0" smtClean="0"/>
              <a:t>Smarty (web template)</a:t>
            </a:r>
          </a:p>
          <a:p>
            <a:r>
              <a:rPr lang="en-PH" dirty="0" err="1" smtClean="0"/>
              <a:t>JQuery</a:t>
            </a:r>
            <a:r>
              <a:rPr lang="en-PH" dirty="0" smtClean="0"/>
              <a:t> </a:t>
            </a:r>
            <a:r>
              <a:rPr lang="en-PH" dirty="0"/>
              <a:t>(</a:t>
            </a:r>
            <a:r>
              <a:rPr lang="en-PH" dirty="0" err="1"/>
              <a:t>javascript</a:t>
            </a:r>
            <a:r>
              <a:rPr lang="en-PH" dirty="0"/>
              <a:t> library)</a:t>
            </a:r>
          </a:p>
          <a:p>
            <a:r>
              <a:rPr lang="en-PH" dirty="0" smtClean="0"/>
              <a:t>Bootstrap </a:t>
            </a:r>
            <a:r>
              <a:rPr lang="en-PH" dirty="0"/>
              <a:t>(responsive design</a:t>
            </a:r>
            <a:r>
              <a:rPr lang="en-PH" dirty="0" smtClean="0"/>
              <a:t>)</a:t>
            </a:r>
          </a:p>
          <a:p>
            <a:r>
              <a:rPr lang="en-PH" dirty="0" err="1" smtClean="0"/>
              <a:t>Aceadmin</a:t>
            </a:r>
            <a:r>
              <a:rPr lang="en-PH" dirty="0" smtClean="0"/>
              <a:t> (template backend)</a:t>
            </a:r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86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Basic Smarty Codes</a:t>
            </a:r>
            <a:br>
              <a:rPr lang="en-PH" dirty="0"/>
            </a:br>
            <a:r>
              <a:rPr lang="en-PH" dirty="0"/>
              <a:t>Set </a:t>
            </a:r>
            <a:r>
              <a:rPr lang="en-PH" dirty="0" smtClean="0"/>
              <a:t>Up (</a:t>
            </a:r>
            <a:r>
              <a:rPr lang="en-PH" dirty="0" err="1" smtClean="0"/>
              <a:t>cont</a:t>
            </a:r>
            <a:r>
              <a:rPr lang="en-PH" dirty="0" smtClean="0"/>
              <a:t>…)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848548"/>
          </a:xfrm>
        </p:spPr>
        <p:txBody>
          <a:bodyPr>
            <a:normAutofit/>
          </a:bodyPr>
          <a:lstStyle/>
          <a:p>
            <a:r>
              <a:rPr lang="en-PH" dirty="0"/>
              <a:t>Comparison Operators</a:t>
            </a:r>
          </a:p>
          <a:p>
            <a:pPr lvl="1"/>
            <a:r>
              <a:rPr lang="en-PH" b="1" dirty="0"/>
              <a:t>{if $</a:t>
            </a:r>
            <a:r>
              <a:rPr lang="en-PH" b="1" dirty="0" err="1"/>
              <a:t>sample_val</a:t>
            </a:r>
            <a:r>
              <a:rPr lang="en-PH" b="1" dirty="0"/>
              <a:t> &gt; 1}</a:t>
            </a:r>
            <a:r>
              <a:rPr lang="en-PH" dirty="0"/>
              <a:t> - if greater than</a:t>
            </a:r>
            <a:endParaRPr lang="en-PH" b="1" dirty="0"/>
          </a:p>
          <a:p>
            <a:pPr lvl="1"/>
            <a:r>
              <a:rPr lang="en-PH" b="1" dirty="0"/>
              <a:t>{if $</a:t>
            </a:r>
            <a:r>
              <a:rPr lang="en-PH" b="1" dirty="0" err="1"/>
              <a:t>sample_val</a:t>
            </a:r>
            <a:r>
              <a:rPr lang="en-PH" b="1" dirty="0"/>
              <a:t> &lt; 1}</a:t>
            </a:r>
            <a:r>
              <a:rPr lang="en-PH" dirty="0"/>
              <a:t> - if less than</a:t>
            </a:r>
            <a:endParaRPr lang="en-PH" b="1" dirty="0"/>
          </a:p>
          <a:p>
            <a:pPr lvl="1"/>
            <a:r>
              <a:rPr lang="en-PH" b="1" dirty="0"/>
              <a:t>{if $</a:t>
            </a:r>
            <a:r>
              <a:rPr lang="en-PH" b="1" dirty="0" err="1"/>
              <a:t>sample_val</a:t>
            </a:r>
            <a:r>
              <a:rPr lang="en-PH" b="1" dirty="0"/>
              <a:t> </a:t>
            </a:r>
            <a:r>
              <a:rPr lang="en-PH" b="1" dirty="0" err="1"/>
              <a:t>eq</a:t>
            </a:r>
            <a:r>
              <a:rPr lang="en-PH" b="1" dirty="0"/>
              <a:t> 1}</a:t>
            </a:r>
            <a:r>
              <a:rPr lang="en-PH" dirty="0"/>
              <a:t> - if equal</a:t>
            </a:r>
            <a:endParaRPr lang="en-PH" b="1" dirty="0"/>
          </a:p>
          <a:p>
            <a:pPr lvl="1"/>
            <a:r>
              <a:rPr lang="en-PH" b="1" dirty="0"/>
              <a:t>{if $</a:t>
            </a:r>
            <a:r>
              <a:rPr lang="en-PH" b="1" dirty="0" err="1"/>
              <a:t>sample_val</a:t>
            </a:r>
            <a:r>
              <a:rPr lang="en-PH" b="1" dirty="0"/>
              <a:t> </a:t>
            </a:r>
            <a:r>
              <a:rPr lang="en-PH" b="1" dirty="0" err="1"/>
              <a:t>neq</a:t>
            </a:r>
            <a:r>
              <a:rPr lang="en-PH" b="1" dirty="0"/>
              <a:t> 1}</a:t>
            </a:r>
            <a:r>
              <a:rPr lang="en-PH" dirty="0"/>
              <a:t> - if not equal</a:t>
            </a:r>
            <a:endParaRPr lang="en-PH" b="1" dirty="0"/>
          </a:p>
          <a:p>
            <a:pPr lvl="1"/>
            <a:r>
              <a:rPr lang="en-PH" b="1" dirty="0"/>
              <a:t>{if !$</a:t>
            </a:r>
            <a:r>
              <a:rPr lang="en-PH" b="1" dirty="0" err="1"/>
              <a:t>sample_val</a:t>
            </a:r>
            <a:r>
              <a:rPr lang="en-PH" b="1" dirty="0"/>
              <a:t>}</a:t>
            </a:r>
            <a:r>
              <a:rPr lang="en-PH" dirty="0"/>
              <a:t> - if false</a:t>
            </a:r>
            <a:endParaRPr lang="en-PH" b="1" dirty="0"/>
          </a:p>
          <a:p>
            <a:pPr marL="68580" indent="0">
              <a:buNone/>
            </a:pPr>
            <a:endParaRPr lang="en-PH" b="1" dirty="0"/>
          </a:p>
          <a:p>
            <a:r>
              <a:rPr lang="en-PH" b="1" dirty="0" smtClean="0"/>
              <a:t>{</a:t>
            </a:r>
            <a:r>
              <a:rPr lang="en-PH" b="1" dirty="0"/>
              <a:t>assign </a:t>
            </a:r>
            <a:r>
              <a:rPr lang="en-PH" b="1" dirty="0" err="1"/>
              <a:t>var</a:t>
            </a:r>
            <a:r>
              <a:rPr lang="en-PH" b="1" dirty="0"/>
              <a:t>="month" value</a:t>
            </a:r>
            <a:r>
              <a:rPr lang="en-PH" b="1" dirty="0" smtClean="0"/>
              <a:t>=$</a:t>
            </a:r>
            <a:r>
              <a:rPr lang="en-PH" b="1" dirty="0" err="1" smtClean="0"/>
              <a:t>sample_val</a:t>
            </a:r>
            <a:r>
              <a:rPr lang="en-PH" b="1" dirty="0" smtClean="0"/>
              <a:t>}</a:t>
            </a:r>
          </a:p>
          <a:p>
            <a:r>
              <a:rPr lang="en-PH" b="1" dirty="0" smtClean="0"/>
              <a:t>{$month}</a:t>
            </a:r>
            <a:r>
              <a:rPr lang="en-PH" dirty="0"/>
              <a:t> </a:t>
            </a:r>
            <a:r>
              <a:rPr lang="en-PH" dirty="0" smtClean="0"/>
              <a:t>- this will display the value assigned</a:t>
            </a:r>
          </a:p>
          <a:p>
            <a:endParaRPr lang="en-PH" b="1" dirty="0" smtClean="0"/>
          </a:p>
          <a:p>
            <a:pPr lvl="1"/>
            <a:endParaRPr lang="en-PH" b="1" dirty="0"/>
          </a:p>
          <a:p>
            <a:pPr lvl="1"/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3418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Steps in creating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705548"/>
          </a:xfrm>
        </p:spPr>
        <p:txBody>
          <a:bodyPr/>
          <a:lstStyle/>
          <a:p>
            <a:r>
              <a:rPr lang="en-US" dirty="0"/>
              <a:t>Copy the files in the latest </a:t>
            </a:r>
            <a:r>
              <a:rPr lang="en-US" dirty="0" smtClean="0"/>
              <a:t>Plug </a:t>
            </a:r>
            <a:r>
              <a:rPr lang="en-US" dirty="0"/>
              <a:t>&amp; Play Installer </a:t>
            </a:r>
            <a:r>
              <a:rPr lang="en-US" dirty="0" smtClean="0"/>
              <a:t>in </a:t>
            </a:r>
            <a:r>
              <a:rPr lang="en-US" dirty="0" err="1" smtClean="0"/>
              <a:t>xamp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Run the installer based from project </a:t>
            </a:r>
            <a:r>
              <a:rPr lang="en-US" dirty="0" err="1" smtClean="0"/>
              <a:t>url</a:t>
            </a:r>
            <a:r>
              <a:rPr lang="en-US" dirty="0" smtClean="0"/>
              <a:t> link</a:t>
            </a:r>
          </a:p>
          <a:p>
            <a:r>
              <a:rPr lang="en-PH" dirty="0" smtClean="0"/>
              <a:t>Enter required fields</a:t>
            </a:r>
          </a:p>
          <a:p>
            <a:r>
              <a:rPr lang="en-PH" dirty="0" smtClean="0"/>
              <a:t>Done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5638800"/>
            <a:ext cx="6777317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For </a:t>
            </a:r>
            <a:r>
              <a:rPr lang="en-PH" dirty="0"/>
              <a:t>more details open Set up Local </a:t>
            </a:r>
            <a:r>
              <a:rPr lang="en-PH" dirty="0" smtClean="0"/>
              <a:t>Development.docx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4905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Steps in creating new </a:t>
            </a:r>
            <a:r>
              <a:rPr lang="en-PH" dirty="0" smtClean="0"/>
              <a:t>module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757108" cy="3508977"/>
          </a:xfrm>
          <a:ln>
            <a:noFill/>
          </a:ln>
        </p:spPr>
        <p:txBody>
          <a:bodyPr/>
          <a:lstStyle/>
          <a:p>
            <a:r>
              <a:rPr lang="en-PH" dirty="0" smtClean="0"/>
              <a:t>Login to administrator</a:t>
            </a:r>
          </a:p>
          <a:p>
            <a:r>
              <a:rPr lang="en-PH" dirty="0" smtClean="0"/>
              <a:t>Click modules under settings</a:t>
            </a:r>
          </a:p>
          <a:p>
            <a:r>
              <a:rPr lang="en-PH" dirty="0" smtClean="0"/>
              <a:t>Click add module</a:t>
            </a:r>
          </a:p>
          <a:p>
            <a:endParaRPr lang="en-PH" dirty="0"/>
          </a:p>
        </p:txBody>
      </p:sp>
      <p:pic>
        <p:nvPicPr>
          <p:cNvPr id="1026" name="Picture 2" descr="D:\Downloads\others\sample create module 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79197"/>
            <a:ext cx="1443358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wnloads\others\sample create module 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297982" cy="1988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Steps in creating new </a:t>
            </a:r>
            <a:r>
              <a:rPr lang="en-PH" dirty="0" smtClean="0"/>
              <a:t>module</a:t>
            </a:r>
            <a:br>
              <a:rPr lang="en-PH" dirty="0" smtClean="0"/>
            </a:br>
            <a:r>
              <a:rPr lang="en-PH" dirty="0" smtClean="0"/>
              <a:t>(</a:t>
            </a:r>
            <a:r>
              <a:rPr lang="en-PH" dirty="0" err="1" smtClean="0"/>
              <a:t>cont</a:t>
            </a:r>
            <a:r>
              <a:rPr lang="en-PH" dirty="0" smtClean="0"/>
              <a:t>…)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223708" cy="3508977"/>
          </a:xfrm>
        </p:spPr>
        <p:txBody>
          <a:bodyPr/>
          <a:lstStyle/>
          <a:p>
            <a:r>
              <a:rPr lang="en-PH" dirty="0" smtClean="0"/>
              <a:t>Fill up all fields</a:t>
            </a:r>
          </a:p>
          <a:p>
            <a:r>
              <a:rPr lang="en-PH" b="1" dirty="0" smtClean="0"/>
              <a:t>Module class </a:t>
            </a:r>
            <a:r>
              <a:rPr lang="en-PH" dirty="0" smtClean="0"/>
              <a:t>should always be the same with</a:t>
            </a:r>
            <a:r>
              <a:rPr lang="en-PH" b="1" dirty="0" smtClean="0"/>
              <a:t> Link rewrite</a:t>
            </a:r>
          </a:p>
          <a:p>
            <a:r>
              <a:rPr lang="en-PH" dirty="0" smtClean="0"/>
              <a:t>Check is Admin if the module is for admin use only</a:t>
            </a:r>
            <a:endParaRPr lang="en-PH" dirty="0"/>
          </a:p>
        </p:txBody>
      </p:sp>
      <p:pic>
        <p:nvPicPr>
          <p:cNvPr id="2052" name="Picture 4" descr="D:\Downloads\others\sample create module 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8400"/>
            <a:ext cx="4270112" cy="3976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Steps in creating new module</a:t>
            </a:r>
            <a:br>
              <a:rPr lang="en-PH" dirty="0"/>
            </a:br>
            <a:r>
              <a:rPr lang="en-PH" dirty="0"/>
              <a:t>(</a:t>
            </a:r>
            <a:r>
              <a:rPr lang="en-PH" dirty="0" err="1"/>
              <a:t>cont</a:t>
            </a:r>
            <a:r>
              <a:rPr lang="en-PH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System automatically creates folder with controller and model </a:t>
            </a:r>
          </a:p>
        </p:txBody>
      </p:sp>
      <p:pic>
        <p:nvPicPr>
          <p:cNvPr id="3074" name="Picture 2" descr="D:\Downloads\others\sample create module 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880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8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Steps in creating new module</a:t>
            </a:r>
            <a:br>
              <a:rPr lang="en-PH" dirty="0"/>
            </a:br>
            <a:r>
              <a:rPr lang="en-PH" dirty="0"/>
              <a:t>(</a:t>
            </a:r>
            <a:r>
              <a:rPr lang="en-PH" dirty="0" err="1"/>
              <a:t>cont</a:t>
            </a:r>
            <a:r>
              <a:rPr lang="en-PH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skin module folder and files</a:t>
            </a:r>
          </a:p>
          <a:p>
            <a:endParaRPr lang="en-PH" dirty="0"/>
          </a:p>
        </p:txBody>
      </p:sp>
      <p:pic>
        <p:nvPicPr>
          <p:cNvPr id="4098" name="Picture 2" descr="D:\Downloads\others\sample create module 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73" y="2858077"/>
            <a:ext cx="7035800" cy="158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wnloads\others\sample create module 0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7"/>
          <a:stretch/>
        </p:blipFill>
        <p:spPr bwMode="auto">
          <a:xfrm>
            <a:off x="1600200" y="4724400"/>
            <a:ext cx="5854700" cy="1593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Steps in creating new module</a:t>
            </a:r>
            <a:br>
              <a:rPr lang="en-PH" dirty="0"/>
            </a:br>
            <a:r>
              <a:rPr lang="en-PH" dirty="0"/>
              <a:t>(</a:t>
            </a:r>
            <a:r>
              <a:rPr lang="en-PH" dirty="0" err="1"/>
              <a:t>cont</a:t>
            </a:r>
            <a:r>
              <a:rPr lang="en-PH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4732363" cy="3508977"/>
          </a:xfrm>
        </p:spPr>
        <p:txBody>
          <a:bodyPr/>
          <a:lstStyle/>
          <a:p>
            <a:r>
              <a:rPr lang="en-PH" dirty="0" smtClean="0"/>
              <a:t>Voila! New module created</a:t>
            </a:r>
          </a:p>
          <a:p>
            <a:r>
              <a:rPr lang="en-PH" dirty="0" smtClean="0"/>
              <a:t>Same process in creating new module for admin</a:t>
            </a:r>
          </a:p>
          <a:p>
            <a:endParaRPr lang="en-PH" dirty="0"/>
          </a:p>
        </p:txBody>
      </p:sp>
      <p:pic>
        <p:nvPicPr>
          <p:cNvPr id="5122" name="Picture 2" descr="D:\Downloads\others\sample create module 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856" y="1828800"/>
            <a:ext cx="2758544" cy="45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Standard Operating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96148"/>
          </a:xfrm>
        </p:spPr>
        <p:txBody>
          <a:bodyPr>
            <a:normAutofit fontScale="92500" lnSpcReduction="20000"/>
          </a:bodyPr>
          <a:lstStyle/>
          <a:p>
            <a:r>
              <a:rPr lang="en-PH" dirty="0"/>
              <a:t>PLEASE try your code first or do trial and error before </a:t>
            </a:r>
            <a:r>
              <a:rPr lang="en-PH" dirty="0" smtClean="0"/>
              <a:t>consulting or </a:t>
            </a:r>
            <a:r>
              <a:rPr lang="en-PH" dirty="0"/>
              <a:t>GOOGLE is your friend, my </a:t>
            </a:r>
            <a:r>
              <a:rPr lang="en-PH" dirty="0" smtClean="0"/>
              <a:t>friend</a:t>
            </a:r>
          </a:p>
          <a:p>
            <a:r>
              <a:rPr lang="en-PH" dirty="0"/>
              <a:t>IF found an HTML codes that seems wrong please use appropriate code for it, again GOOGLE is you </a:t>
            </a:r>
            <a:r>
              <a:rPr lang="en-PH" dirty="0" smtClean="0"/>
              <a:t>friend</a:t>
            </a:r>
          </a:p>
          <a:p>
            <a:r>
              <a:rPr lang="en-PH" dirty="0"/>
              <a:t>REMOVE UNNECESSARY codes if not used and do NOT COMMENT if it will NEVER ever be </a:t>
            </a:r>
            <a:r>
              <a:rPr lang="en-PH" dirty="0" smtClean="0"/>
              <a:t>used</a:t>
            </a:r>
          </a:p>
          <a:p>
            <a:r>
              <a:rPr lang="en-PH" dirty="0"/>
              <a:t>REMOVE UNNECESSARY lines instead use only INFORMATIVE comments for BETTER development/design </a:t>
            </a:r>
            <a:r>
              <a:rPr lang="en-PH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434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Tips and Guide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ALWAYS BEAUTIFY if you want to organize the .html, .</a:t>
            </a:r>
            <a:r>
              <a:rPr lang="en-PH" dirty="0" err="1"/>
              <a:t>js</a:t>
            </a:r>
            <a:r>
              <a:rPr lang="en-PH" dirty="0"/>
              <a:t> codes (jsbeautifier.org) and .</a:t>
            </a:r>
            <a:r>
              <a:rPr lang="en-PH" dirty="0" err="1"/>
              <a:t>css</a:t>
            </a:r>
            <a:r>
              <a:rPr lang="en-PH" dirty="0"/>
              <a:t> (html.fwpolice.com/</a:t>
            </a:r>
            <a:r>
              <a:rPr lang="en-PH" dirty="0" err="1"/>
              <a:t>css</a:t>
            </a:r>
            <a:r>
              <a:rPr lang="en-PH" dirty="0"/>
              <a:t>) and .</a:t>
            </a:r>
            <a:r>
              <a:rPr lang="en-PH" dirty="0" err="1"/>
              <a:t>php</a:t>
            </a:r>
            <a:r>
              <a:rPr lang="en-PH" dirty="0"/>
              <a:t> (phpbeautifier.com), please help those who can't read your codes, FAVORITE/BOOKMARK those </a:t>
            </a:r>
            <a:r>
              <a:rPr lang="en-PH" dirty="0" smtClean="0"/>
              <a:t>links</a:t>
            </a:r>
          </a:p>
          <a:p>
            <a:r>
              <a:rPr lang="en-PH" dirty="0"/>
              <a:t>ALWAYS use proper code line TABULATION .html, .</a:t>
            </a:r>
            <a:r>
              <a:rPr lang="en-PH" dirty="0" err="1"/>
              <a:t>js</a:t>
            </a:r>
            <a:r>
              <a:rPr lang="en-PH" dirty="0"/>
              <a:t>, .</a:t>
            </a:r>
            <a:r>
              <a:rPr lang="en-PH" dirty="0" err="1"/>
              <a:t>css</a:t>
            </a:r>
            <a:r>
              <a:rPr lang="en-PH" dirty="0"/>
              <a:t>  and .</a:t>
            </a:r>
            <a:r>
              <a:rPr lang="en-PH" dirty="0" err="1"/>
              <a:t>php</a:t>
            </a:r>
            <a:r>
              <a:rPr lang="en-PH" dirty="0"/>
              <a:t>, those beautifier will really help or prepare to find codes in disorganized </a:t>
            </a:r>
            <a:r>
              <a:rPr lang="en-PH" dirty="0" smtClean="0"/>
              <a:t>way</a:t>
            </a:r>
          </a:p>
          <a:p>
            <a:r>
              <a:rPr lang="en-PH" dirty="0"/>
              <a:t>ALWAYS create LOCAL BACKUP a file/s or folder/s before debugging/editing per day, at least you have the latest backup up before you make </a:t>
            </a:r>
            <a:r>
              <a:rPr lang="en-PH" dirty="0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426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Tips and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PH" dirty="0"/>
          </a:p>
          <a:p>
            <a:r>
              <a:rPr lang="en-PH" dirty="0"/>
              <a:t>REMOVE ALL UNNECESSARY FILES for easy viewing of files after designing or developing (ex. Contactus_model-final1.php, </a:t>
            </a:r>
            <a:r>
              <a:rPr lang="en-PH" dirty="0" err="1"/>
              <a:t>Contactus_model-finalfinal.php</a:t>
            </a:r>
            <a:r>
              <a:rPr lang="en-PH" dirty="0"/>
              <a:t> index-backup.html, etc.)</a:t>
            </a:r>
          </a:p>
          <a:p>
            <a:r>
              <a:rPr lang="en-PH" dirty="0"/>
              <a:t>IF error found ALWAYS CHECK IF YOUR </a:t>
            </a:r>
            <a:r>
              <a:rPr lang="en-PH" dirty="0" smtClean="0"/>
              <a:t>SYNTAX CODES </a:t>
            </a:r>
            <a:r>
              <a:rPr lang="en-PH" dirty="0"/>
              <a:t>are correct, </a:t>
            </a:r>
            <a:r>
              <a:rPr lang="en-PH" dirty="0" smtClean="0"/>
              <a:t>ask a friend and </a:t>
            </a:r>
            <a:r>
              <a:rPr lang="en-PH" dirty="0"/>
              <a:t>lastly GOOGLE is your friend, my friend</a:t>
            </a:r>
          </a:p>
        </p:txBody>
      </p:sp>
    </p:spTree>
    <p:extLst>
      <p:ext uri="{BB962C8B-B14F-4D97-AF65-F5344CB8AC3E}">
        <p14:creationId xmlns:p14="http://schemas.microsoft.com/office/powerpoint/2010/main" val="32904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Structure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Application</a:t>
            </a:r>
            <a:r>
              <a:rPr lang="en-PH" dirty="0" smtClean="0"/>
              <a:t> (all </a:t>
            </a:r>
            <a:r>
              <a:rPr lang="en-PH" dirty="0" err="1" smtClean="0"/>
              <a:t>php</a:t>
            </a:r>
            <a:r>
              <a:rPr lang="en-PH" dirty="0" smtClean="0"/>
              <a:t> codes, controllers and models)</a:t>
            </a:r>
          </a:p>
          <a:p>
            <a:r>
              <a:rPr lang="en-PH" b="1" dirty="0" smtClean="0"/>
              <a:t>Skin</a:t>
            </a:r>
            <a:r>
              <a:rPr lang="en-PH" dirty="0" smtClean="0"/>
              <a:t> (all html, scripts and styles)</a:t>
            </a:r>
          </a:p>
          <a:p>
            <a:r>
              <a:rPr lang="en-PH" b="1" dirty="0" smtClean="0"/>
              <a:t>System</a:t>
            </a:r>
            <a:r>
              <a:rPr lang="en-PH" dirty="0" smtClean="0"/>
              <a:t> (system configuration)</a:t>
            </a:r>
          </a:p>
          <a:p>
            <a:r>
              <a:rPr lang="en-PH" b="1" dirty="0" smtClean="0"/>
              <a:t>Temp</a:t>
            </a:r>
            <a:r>
              <a:rPr lang="en-PH" dirty="0" smtClean="0"/>
              <a:t> (temporary files)</a:t>
            </a:r>
          </a:p>
          <a:p>
            <a:r>
              <a:rPr lang="en-PH" b="1" dirty="0" smtClean="0"/>
              <a:t>Upload</a:t>
            </a:r>
            <a:r>
              <a:rPr lang="en-PH" dirty="0" smtClean="0"/>
              <a:t> (files saved)</a:t>
            </a:r>
          </a:p>
          <a:p>
            <a:r>
              <a:rPr lang="en-PH" dirty="0" err="1" smtClean="0"/>
              <a:t>Config</a:t>
            </a:r>
            <a:r>
              <a:rPr lang="en-PH" dirty="0" smtClean="0"/>
              <a:t> (system define configuration)</a:t>
            </a:r>
            <a:endParaRPr lang="en-PH" dirty="0"/>
          </a:p>
        </p:txBody>
      </p:sp>
      <p:pic>
        <p:nvPicPr>
          <p:cNvPr id="1027" name="Picture 3" descr="D:\Downloads\others\file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71800"/>
            <a:ext cx="1079500" cy="161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194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Tips and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- Press ctrl + "F" , a pop up FIND will appear, use it to find some inquires here (ex. find "link"), then press F3 for faster </a:t>
            </a:r>
            <a:r>
              <a:rPr lang="en-PH" dirty="0" smtClean="0"/>
              <a:t>find</a:t>
            </a:r>
          </a:p>
          <a:p>
            <a:r>
              <a:rPr lang="en-PH" dirty="0"/>
              <a:t>to collapse all html tags (Ex. &lt;p&gt;&lt;/p</a:t>
            </a:r>
            <a:r>
              <a:rPr lang="en-PH" dirty="0" smtClean="0"/>
              <a:t>&gt; , if(){}), </a:t>
            </a:r>
            <a:r>
              <a:rPr lang="en-PH" dirty="0"/>
              <a:t>press alt + </a:t>
            </a:r>
            <a:r>
              <a:rPr lang="en-PH" dirty="0" smtClean="0"/>
              <a:t>0</a:t>
            </a:r>
          </a:p>
          <a:p>
            <a:r>
              <a:rPr lang="en-PH" dirty="0"/>
              <a:t>NEVER use direct link or </a:t>
            </a:r>
            <a:r>
              <a:rPr lang="en-PH" dirty="0" err="1"/>
              <a:t>url</a:t>
            </a:r>
            <a:r>
              <a:rPr lang="en-PH" dirty="0"/>
              <a:t> of the website in html and </a:t>
            </a:r>
            <a:r>
              <a:rPr lang="en-PH" dirty="0" err="1"/>
              <a:t>js</a:t>
            </a:r>
            <a:r>
              <a:rPr lang="en-PH" dirty="0"/>
              <a:t> </a:t>
            </a:r>
            <a:r>
              <a:rPr lang="en-PH" dirty="0" smtClean="0"/>
              <a:t>codes</a:t>
            </a:r>
          </a:p>
          <a:p>
            <a:r>
              <a:rPr lang="en-PH" dirty="0"/>
              <a:t>When beautified always CHECK the smarty codes curly braces {, } should have NO space before and after see examples codes here</a:t>
            </a:r>
          </a:p>
        </p:txBody>
      </p:sp>
    </p:spTree>
    <p:extLst>
      <p:ext uri="{BB962C8B-B14F-4D97-AF65-F5344CB8AC3E}">
        <p14:creationId xmlns:p14="http://schemas.microsoft.com/office/powerpoint/2010/main" val="34266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Tips and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Please see SMARTY.NET for more </a:t>
            </a:r>
            <a:r>
              <a:rPr lang="en-PH" dirty="0" smtClean="0"/>
              <a:t>references</a:t>
            </a:r>
          </a:p>
          <a:p>
            <a:r>
              <a:rPr lang="en-PH" dirty="0"/>
              <a:t>ALL themes may have different design and </a:t>
            </a:r>
            <a:r>
              <a:rPr lang="en-PH" dirty="0" smtClean="0"/>
              <a:t>some codes might need to adjust</a:t>
            </a:r>
          </a:p>
          <a:p>
            <a:r>
              <a:rPr lang="en-PH" dirty="0"/>
              <a:t>CHECK </a:t>
            </a:r>
            <a:r>
              <a:rPr lang="en-PH" dirty="0" err="1"/>
              <a:t>config.php</a:t>
            </a:r>
            <a:r>
              <a:rPr lang="en-PH" dirty="0"/>
              <a:t> if CORRECT _BASE_URL_ , _THEME_ </a:t>
            </a:r>
            <a:endParaRPr lang="en-PH" dirty="0" smtClean="0"/>
          </a:p>
          <a:p>
            <a:r>
              <a:rPr lang="en-PH" dirty="0"/>
              <a:t>please CHECK/DEBUG the codes first</a:t>
            </a:r>
          </a:p>
        </p:txBody>
      </p:sp>
    </p:spTree>
    <p:extLst>
      <p:ext uri="{BB962C8B-B14F-4D97-AF65-F5344CB8AC3E}">
        <p14:creationId xmlns:p14="http://schemas.microsoft.com/office/powerpoint/2010/main" val="39395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Tips and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most of the time there will only be main.template.html, inner.template.html and </a:t>
            </a:r>
            <a:r>
              <a:rPr lang="en-PH" dirty="0" smtClean="0"/>
              <a:t>error.template.html</a:t>
            </a:r>
          </a:p>
          <a:p>
            <a:r>
              <a:rPr lang="en-PH" dirty="0" smtClean="0"/>
              <a:t>New template for specific module </a:t>
            </a:r>
            <a:r>
              <a:rPr lang="en-PH" dirty="0" err="1" smtClean="0"/>
              <a:t>pageare</a:t>
            </a:r>
            <a:r>
              <a:rPr lang="en-PH" dirty="0" smtClean="0"/>
              <a:t> special cases</a:t>
            </a:r>
          </a:p>
          <a:p>
            <a:r>
              <a:rPr lang="en-PH" dirty="0"/>
              <a:t>the rest of the pages will be inside modules, ex. forms, dynamic display of item name, includes folder or part of CMS page (http://[IP ADDRESS HERE]/[PROJECT NAME]/administrator/pages</a:t>
            </a:r>
            <a:r>
              <a:rPr lang="en-PH" dirty="0" smtClean="0"/>
              <a:t>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366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Tips and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As much as possible NEVER </a:t>
            </a:r>
            <a:r>
              <a:rPr lang="en-PH" dirty="0"/>
              <a:t>use # in an anchor html tags, this will redirect to ERROR page MOST of the time, REPLACE it with </a:t>
            </a:r>
            <a:r>
              <a:rPr lang="en-PH" dirty="0" err="1"/>
              <a:t>javascript</a:t>
            </a:r>
            <a:r>
              <a:rPr lang="en-PH" dirty="0"/>
              <a:t>:; instead (Ex. &lt;a </a:t>
            </a:r>
            <a:r>
              <a:rPr lang="en-PH" dirty="0" err="1"/>
              <a:t>href</a:t>
            </a:r>
            <a:r>
              <a:rPr lang="en-PH" dirty="0"/>
              <a:t>="#"&gt;&lt;/a&gt; &lt;==BAD, &lt;a </a:t>
            </a:r>
            <a:r>
              <a:rPr lang="en-PH" dirty="0" err="1"/>
              <a:t>href</a:t>
            </a:r>
            <a:r>
              <a:rPr lang="en-PH" dirty="0"/>
              <a:t>="</a:t>
            </a:r>
            <a:r>
              <a:rPr lang="en-PH" dirty="0" err="1"/>
              <a:t>javascript</a:t>
            </a:r>
            <a:r>
              <a:rPr lang="en-PH" dirty="0"/>
              <a:t>:;"&gt;&lt;/a&gt; &lt;==GOOD)</a:t>
            </a:r>
          </a:p>
        </p:txBody>
      </p:sp>
    </p:spTree>
    <p:extLst>
      <p:ext uri="{BB962C8B-B14F-4D97-AF65-F5344CB8AC3E}">
        <p14:creationId xmlns:p14="http://schemas.microsoft.com/office/powerpoint/2010/main" val="42621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File Structure</a:t>
            </a:r>
            <a:br>
              <a:rPr lang="en-PH" dirty="0" smtClean="0"/>
            </a:br>
            <a:r>
              <a:rPr lang="en-PH" dirty="0" smtClean="0"/>
              <a:t>Application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Modules</a:t>
            </a:r>
            <a:r>
              <a:rPr lang="en-PH" dirty="0" smtClean="0"/>
              <a:t> – controllers and models</a:t>
            </a:r>
          </a:p>
          <a:p>
            <a:pPr lvl="1"/>
            <a:r>
              <a:rPr lang="en-PH" dirty="0" smtClean="0"/>
              <a:t>frontend</a:t>
            </a:r>
          </a:p>
          <a:p>
            <a:pPr lvl="1"/>
            <a:r>
              <a:rPr lang="en-PH" dirty="0" smtClean="0"/>
              <a:t>backend</a:t>
            </a:r>
          </a:p>
          <a:p>
            <a:pPr lvl="1"/>
            <a:r>
              <a:rPr lang="en-PH" dirty="0" smtClean="0"/>
              <a:t>core</a:t>
            </a:r>
          </a:p>
          <a:p>
            <a:r>
              <a:rPr lang="en-PH" b="1" dirty="0" smtClean="0"/>
              <a:t>Hooks</a:t>
            </a:r>
            <a:r>
              <a:rPr lang="en-PH" dirty="0" smtClean="0"/>
              <a:t> – globally used variables</a:t>
            </a:r>
          </a:p>
          <a:p>
            <a:r>
              <a:rPr lang="en-PH" b="1" dirty="0" smtClean="0"/>
              <a:t>Libraries</a:t>
            </a:r>
            <a:r>
              <a:rPr lang="en-PH" dirty="0" smtClean="0"/>
              <a:t> – system configuration plugins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80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</a:t>
            </a:r>
            <a:r>
              <a:rPr lang="en-PH" dirty="0" smtClean="0"/>
              <a:t>Structure</a:t>
            </a:r>
            <a:br>
              <a:rPr lang="en-PH" dirty="0" smtClean="0"/>
            </a:br>
            <a:r>
              <a:rPr lang="en-PH" dirty="0" smtClean="0"/>
              <a:t>Application &gt; Modules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3193952"/>
            <a:ext cx="3120736" cy="2556029"/>
          </a:xfrm>
        </p:spPr>
        <p:txBody>
          <a:bodyPr>
            <a:normAutofit/>
          </a:bodyPr>
          <a:lstStyle/>
          <a:p>
            <a:r>
              <a:rPr lang="en-PH" dirty="0" smtClean="0"/>
              <a:t>blog</a:t>
            </a:r>
          </a:p>
          <a:p>
            <a:pPr lvl="1"/>
            <a:r>
              <a:rPr lang="en-PH" dirty="0" smtClean="0"/>
              <a:t>assigned to decide what to display in </a:t>
            </a:r>
            <a:r>
              <a:rPr lang="en-PH" b="1" dirty="0" smtClean="0"/>
              <a:t>specific frontend module</a:t>
            </a:r>
          </a:p>
          <a:p>
            <a:pPr lvl="1"/>
            <a:endParaRPr lang="en-PH" dirty="0" smtClean="0"/>
          </a:p>
        </p:txBody>
      </p:sp>
      <p:pic>
        <p:nvPicPr>
          <p:cNvPr id="2050" name="Picture 2" descr="D:\Downloads\others\filestructure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95229"/>
            <a:ext cx="1846156" cy="3887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3124199"/>
            <a:ext cx="2743200" cy="261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 smtClean="0"/>
              <a:t>blog_manager</a:t>
            </a:r>
            <a:endParaRPr lang="en-PH" dirty="0" smtClean="0"/>
          </a:p>
          <a:p>
            <a:pPr lvl="1"/>
            <a:r>
              <a:rPr lang="en-PH" dirty="0" smtClean="0"/>
              <a:t>assigned </a:t>
            </a:r>
            <a:r>
              <a:rPr lang="en-PH" dirty="0"/>
              <a:t>to decide what to display in </a:t>
            </a:r>
            <a:r>
              <a:rPr lang="en-PH" b="1" dirty="0" smtClean="0"/>
              <a:t>admin panel module</a:t>
            </a:r>
          </a:p>
          <a:p>
            <a:pPr lvl="1"/>
            <a:endParaRPr lang="en-PH" b="1" dirty="0"/>
          </a:p>
          <a:p>
            <a:pPr lvl="1"/>
            <a:endParaRPr lang="en-PH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0264" y="2410377"/>
            <a:ext cx="5254336" cy="85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Contains </a:t>
            </a:r>
            <a:r>
              <a:rPr lang="en-PH" dirty="0"/>
              <a:t>controller </a:t>
            </a:r>
            <a:r>
              <a:rPr lang="en-PH" dirty="0" smtClean="0"/>
              <a:t>and model</a:t>
            </a:r>
          </a:p>
        </p:txBody>
      </p:sp>
    </p:spTree>
    <p:extLst>
      <p:ext uri="{BB962C8B-B14F-4D97-AF65-F5344CB8AC3E}">
        <p14:creationId xmlns:p14="http://schemas.microsoft.com/office/powerpoint/2010/main" val="19556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/>
              <a:t>Application &gt;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376108" cy="3508977"/>
          </a:xfrm>
        </p:spPr>
        <p:txBody>
          <a:bodyPr/>
          <a:lstStyle/>
          <a:p>
            <a:r>
              <a:rPr lang="en-PH" dirty="0" smtClean="0"/>
              <a:t>Controller</a:t>
            </a:r>
          </a:p>
          <a:p>
            <a:endParaRPr lang="en-PH" dirty="0"/>
          </a:p>
        </p:txBody>
      </p:sp>
      <p:pic>
        <p:nvPicPr>
          <p:cNvPr id="3075" name="Picture 3" descr="D:\Downloads\others\sample 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62300"/>
            <a:ext cx="3524250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362200"/>
            <a:ext cx="3376108" cy="64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Model</a:t>
            </a:r>
          </a:p>
          <a:p>
            <a:endParaRPr lang="en-PH" dirty="0"/>
          </a:p>
        </p:txBody>
      </p:sp>
      <p:pic>
        <p:nvPicPr>
          <p:cNvPr id="3077" name="Picture 5" descr="D:\Downloads\others\sample 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86" y="3200400"/>
            <a:ext cx="3396014" cy="3178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37770" y="2819400"/>
            <a:ext cx="3553280" cy="381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PH" dirty="0"/>
              <a:t>http://10.10.1.12/samplewebsite12/blog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64414" y="2826327"/>
            <a:ext cx="3553280" cy="381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PH" dirty="0"/>
              <a:t>http://10.10.1.12/samplewebsite12/administrator/blog_manager</a:t>
            </a:r>
          </a:p>
        </p:txBody>
      </p:sp>
    </p:spTree>
    <p:extLst>
      <p:ext uri="{BB962C8B-B14F-4D97-AF65-F5344CB8AC3E}">
        <p14:creationId xmlns:p14="http://schemas.microsoft.com/office/powerpoint/2010/main" val="8639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/>
              <a:t>Application &gt; </a:t>
            </a:r>
            <a:r>
              <a:rPr lang="en-PH" dirty="0" smtClean="0"/>
              <a:t>Modules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Core</a:t>
            </a:r>
          </a:p>
          <a:p>
            <a:pPr lvl="1"/>
            <a:r>
              <a:rPr lang="en-PH" dirty="0" smtClean="0"/>
              <a:t>contains third-party plugins</a:t>
            </a:r>
          </a:p>
          <a:p>
            <a:endParaRPr lang="en-PH" dirty="0"/>
          </a:p>
        </p:txBody>
      </p:sp>
      <p:pic>
        <p:nvPicPr>
          <p:cNvPr id="4" name="Picture 2" descr="D:\Downloads\others\filestructure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95229"/>
            <a:ext cx="1846156" cy="3887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4098" name="Picture 2" descr="D:\Downloads\others\sample co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6"/>
          <a:stretch/>
        </p:blipFill>
        <p:spPr bwMode="auto">
          <a:xfrm>
            <a:off x="762000" y="3505200"/>
            <a:ext cx="5583382" cy="200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393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File Structure</a:t>
            </a:r>
            <a:br>
              <a:rPr lang="en-PH" dirty="0"/>
            </a:br>
            <a:r>
              <a:rPr lang="en-PH" dirty="0"/>
              <a:t>Application &gt; </a:t>
            </a:r>
            <a:r>
              <a:rPr lang="en-PH" dirty="0" smtClean="0"/>
              <a:t>Hooks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Globals</a:t>
            </a:r>
            <a:endParaRPr lang="en-PH" dirty="0" smtClean="0"/>
          </a:p>
          <a:p>
            <a:pPr lvl="1"/>
            <a:r>
              <a:rPr lang="en-PH" dirty="0" smtClean="0"/>
              <a:t>global </a:t>
            </a:r>
            <a:r>
              <a:rPr lang="en-PH" dirty="0"/>
              <a:t>variables </a:t>
            </a:r>
            <a:r>
              <a:rPr lang="en-PH" dirty="0" err="1"/>
              <a:t>setuped</a:t>
            </a:r>
            <a:endParaRPr lang="en-PH" dirty="0"/>
          </a:p>
        </p:txBody>
      </p:sp>
      <p:pic>
        <p:nvPicPr>
          <p:cNvPr id="5122" name="Picture 2" descr="D:\Downloads\others\sample glob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35927"/>
            <a:ext cx="7180521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288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735</TotalTime>
  <Words>1505</Words>
  <Application>Microsoft Office PowerPoint</Application>
  <PresentationFormat>On-screen Show (4:3)</PresentationFormat>
  <Paragraphs>213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Austin</vt:lpstr>
      <vt:lpstr>PROJECT DEVELOPMENT</vt:lpstr>
      <vt:lpstr>Objectives</vt:lpstr>
      <vt:lpstr>Features</vt:lpstr>
      <vt:lpstr>File Structure</vt:lpstr>
      <vt:lpstr>File Structure Application</vt:lpstr>
      <vt:lpstr>File Structure Application &gt; Modules</vt:lpstr>
      <vt:lpstr>File Structure Application &gt; Modules</vt:lpstr>
      <vt:lpstr>File Structure Application &gt; Modules</vt:lpstr>
      <vt:lpstr>File Structure Application &gt; Hooks</vt:lpstr>
      <vt:lpstr>File Structure</vt:lpstr>
      <vt:lpstr>File Structure Skin</vt:lpstr>
      <vt:lpstr>File Structure Skin &gt; Aceadmin</vt:lpstr>
      <vt:lpstr>File Structure Skin &gt; Aceadmin &gt; Modules</vt:lpstr>
      <vt:lpstr>File Structure Skin &gt; Aceadmin &gt; JS</vt:lpstr>
      <vt:lpstr>File Structure Skin</vt:lpstr>
      <vt:lpstr>File Structure Skin &gt; theme</vt:lpstr>
      <vt:lpstr>File Structure Skin &gt; Aceadmin &gt; Modules</vt:lpstr>
      <vt:lpstr>File Structure Skin &gt; Aceadmin &gt; JS</vt:lpstr>
      <vt:lpstr>File Structure</vt:lpstr>
      <vt:lpstr>File Structure Temp / Uploads</vt:lpstr>
      <vt:lpstr>File Structure Config</vt:lpstr>
      <vt:lpstr>Database Structure Database</vt:lpstr>
      <vt:lpstr>Database Structure Tables</vt:lpstr>
      <vt:lpstr>Database Structure Table</vt:lpstr>
      <vt:lpstr>Database Structure Table (cont…)</vt:lpstr>
      <vt:lpstr>Database Structure Table (cont…)</vt:lpstr>
      <vt:lpstr>Basic Smarty Codes Set Up</vt:lpstr>
      <vt:lpstr>Basic Smarty Codes Set Up (cont…)</vt:lpstr>
      <vt:lpstr>Basic Smarty Codes Set Up (cont…)</vt:lpstr>
      <vt:lpstr>Basic Smarty Codes Set Up (cont…)</vt:lpstr>
      <vt:lpstr>Steps in creating new project</vt:lpstr>
      <vt:lpstr>Steps in creating new module</vt:lpstr>
      <vt:lpstr>Steps in creating new module (cont…)</vt:lpstr>
      <vt:lpstr>Steps in creating new module (cont…)</vt:lpstr>
      <vt:lpstr>Steps in creating new module (cont…)</vt:lpstr>
      <vt:lpstr>Steps in creating new module (cont…)</vt:lpstr>
      <vt:lpstr>Standard Operating Procedure</vt:lpstr>
      <vt:lpstr>Tips and Guide</vt:lpstr>
      <vt:lpstr>Tips and Guide</vt:lpstr>
      <vt:lpstr>Tips and Guide</vt:lpstr>
      <vt:lpstr>Tips and Guide</vt:lpstr>
      <vt:lpstr>Tips and Guide</vt:lpstr>
      <vt:lpstr>Tips and Guide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DEVELOPMENT</dc:title>
  <dc:creator>Admin</dc:creator>
  <cp:lastModifiedBy>Admin</cp:lastModifiedBy>
  <cp:revision>50</cp:revision>
  <dcterms:created xsi:type="dcterms:W3CDTF">2015-06-10T02:56:42Z</dcterms:created>
  <dcterms:modified xsi:type="dcterms:W3CDTF">2015-06-11T06:09:20Z</dcterms:modified>
</cp:coreProperties>
</file>