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298" r:id="rId4"/>
    <p:sldId id="300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299" r:id="rId13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316C3-64E3-4834-8C54-49F7A64E6383}" v="119" dt="2019-03-22T16:15:52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osser, Corey MAJ" userId="4843cfe0-efa8-491a-8ebe-ef87e7d6a505" providerId="ADAL" clId="{51A6FC00-9171-423B-8542-135D46913E31}"/>
    <pc:docChg chg="custSel addSld delSld modSld">
      <pc:chgData name="Crosser, Corey MAJ" userId="4843cfe0-efa8-491a-8ebe-ef87e7d6a505" providerId="ADAL" clId="{51A6FC00-9171-423B-8542-135D46913E31}" dt="2019-02-14T15:32:38.819" v="1325" actId="20577"/>
      <pc:docMkLst>
        <pc:docMk/>
      </pc:docMkLst>
      <pc:sldChg chg="modSp">
        <pc:chgData name="Crosser, Corey MAJ" userId="4843cfe0-efa8-491a-8ebe-ef87e7d6a505" providerId="ADAL" clId="{51A6FC00-9171-423B-8542-135D46913E31}" dt="2019-02-14T15:08:53.430" v="843" actId="27636"/>
        <pc:sldMkLst>
          <pc:docMk/>
          <pc:sldMk cId="3799522304" sldId="256"/>
        </pc:sldMkLst>
        <pc:spChg chg="mod">
          <ac:chgData name="Crosser, Corey MAJ" userId="4843cfe0-efa8-491a-8ebe-ef87e7d6a505" providerId="ADAL" clId="{51A6FC00-9171-423B-8542-135D46913E31}" dt="2019-02-14T15:08:53.430" v="843" actId="27636"/>
          <ac:spMkLst>
            <pc:docMk/>
            <pc:sldMk cId="3799522304" sldId="256"/>
            <ac:spMk id="3" creationId="{AEA3176B-FD5B-4041-A1B4-8D017B13EF4E}"/>
          </ac:spMkLst>
        </pc:spChg>
      </pc:sldChg>
    </pc:docChg>
  </pc:docChgLst>
  <pc:docChgLst>
    <pc:chgData name="Corey Crosser" userId="4843cfe0-efa8-491a-8ebe-ef87e7d6a505" providerId="ADAL" clId="{70530252-31D8-4904-A09A-6124BC752B8C}"/>
    <pc:docChg chg="addSld modSld">
      <pc:chgData name="Corey Crosser" userId="4843cfe0-efa8-491a-8ebe-ef87e7d6a505" providerId="ADAL" clId="{70530252-31D8-4904-A09A-6124BC752B8C}" dt="2019-01-29T13:50:45.038" v="26" actId="20577"/>
      <pc:docMkLst>
        <pc:docMk/>
      </pc:docMkLst>
    </pc:docChg>
  </pc:docChgLst>
  <pc:docChgLst>
    <pc:chgData name="Crosser, Corey MAJ" userId="4843cfe0-efa8-491a-8ebe-ef87e7d6a505" providerId="ADAL" clId="{70530252-31D8-4904-A09A-6124BC752B8C}"/>
    <pc:docChg chg="undo custSel addSld delSld modSld sldOrd">
      <pc:chgData name="Crosser, Corey MAJ" userId="4843cfe0-efa8-491a-8ebe-ef87e7d6a505" providerId="ADAL" clId="{70530252-31D8-4904-A09A-6124BC752B8C}" dt="2019-01-28T17:57:51.898" v="1639" actId="20577"/>
      <pc:docMkLst>
        <pc:docMk/>
      </pc:docMkLst>
      <pc:sldChg chg="modSp">
        <pc:chgData name="Crosser, Corey MAJ" userId="4843cfe0-efa8-491a-8ebe-ef87e7d6a505" providerId="ADAL" clId="{70530252-31D8-4904-A09A-6124BC752B8C}" dt="2019-01-28T16:06:43.483" v="31" actId="20577"/>
        <pc:sldMkLst>
          <pc:docMk/>
          <pc:sldMk cId="3799522304" sldId="256"/>
        </pc:sldMkLst>
        <pc:spChg chg="mod">
          <ac:chgData name="Crosser, Corey MAJ" userId="4843cfe0-efa8-491a-8ebe-ef87e7d6a505" providerId="ADAL" clId="{70530252-31D8-4904-A09A-6124BC752B8C}" dt="2019-01-28T16:06:43.483" v="31" actId="20577"/>
          <ac:spMkLst>
            <pc:docMk/>
            <pc:sldMk cId="3799522304" sldId="256"/>
            <ac:spMk id="3" creationId="{AEA3176B-FD5B-4041-A1B4-8D017B13EF4E}"/>
          </ac:spMkLst>
        </pc:spChg>
      </pc:sldChg>
      <pc:sldChg chg="modSp add">
        <pc:chgData name="Crosser, Corey MAJ" userId="4843cfe0-efa8-491a-8ebe-ef87e7d6a505" providerId="ADAL" clId="{70530252-31D8-4904-A09A-6124BC752B8C}" dt="2019-01-28T16:09:45.352" v="123" actId="20577"/>
        <pc:sldMkLst>
          <pc:docMk/>
          <pc:sldMk cId="3164257381" sldId="295"/>
        </pc:sldMkLst>
        <pc:spChg chg="mod">
          <ac:chgData name="Crosser, Corey MAJ" userId="4843cfe0-efa8-491a-8ebe-ef87e7d6a505" providerId="ADAL" clId="{70530252-31D8-4904-A09A-6124BC752B8C}" dt="2019-01-28T16:09:33.973" v="95" actId="20577"/>
          <ac:spMkLst>
            <pc:docMk/>
            <pc:sldMk cId="3164257381" sldId="295"/>
            <ac:spMk id="2" creationId="{D6E4E5DE-0EAD-424D-8D14-5EFEC2443886}"/>
          </ac:spMkLst>
        </pc:spChg>
        <pc:spChg chg="mod">
          <ac:chgData name="Crosser, Corey MAJ" userId="4843cfe0-efa8-491a-8ebe-ef87e7d6a505" providerId="ADAL" clId="{70530252-31D8-4904-A09A-6124BC752B8C}" dt="2019-01-28T16:09:45.352" v="123" actId="20577"/>
          <ac:spMkLst>
            <pc:docMk/>
            <pc:sldMk cId="3164257381" sldId="295"/>
            <ac:spMk id="3" creationId="{917B41DC-918F-4F59-A363-E37F964F8CF6}"/>
          </ac:spMkLst>
        </pc:spChg>
      </pc:sldChg>
    </pc:docChg>
  </pc:docChgLst>
  <pc:docChgLst>
    <pc:chgData name="Corey Crosser" userId="4843cfe0-efa8-491a-8ebe-ef87e7d6a505" providerId="ADAL" clId="{7458A02E-360B-4127-A7FB-8863A9D3D8C1}"/>
    <pc:docChg chg="custSel modSld">
      <pc:chgData name="Corey Crosser" userId="4843cfe0-efa8-491a-8ebe-ef87e7d6a505" providerId="ADAL" clId="{7458A02E-360B-4127-A7FB-8863A9D3D8C1}" dt="2019-02-04T18:31:07.395" v="17" actId="27636"/>
      <pc:docMkLst>
        <pc:docMk/>
      </pc:docMkLst>
      <pc:sldChg chg="modSp">
        <pc:chgData name="Corey Crosser" userId="4843cfe0-efa8-491a-8ebe-ef87e7d6a505" providerId="ADAL" clId="{7458A02E-360B-4127-A7FB-8863A9D3D8C1}" dt="2019-02-04T18:31:07.395" v="17" actId="27636"/>
        <pc:sldMkLst>
          <pc:docMk/>
          <pc:sldMk cId="3799522304" sldId="256"/>
        </pc:sldMkLst>
        <pc:spChg chg="mod">
          <ac:chgData name="Corey Crosser" userId="4843cfe0-efa8-491a-8ebe-ef87e7d6a505" providerId="ADAL" clId="{7458A02E-360B-4127-A7FB-8863A9D3D8C1}" dt="2019-02-04T18:31:07.395" v="17" actId="27636"/>
          <ac:spMkLst>
            <pc:docMk/>
            <pc:sldMk cId="3799522304" sldId="256"/>
            <ac:spMk id="3" creationId="{AEA3176B-FD5B-4041-A1B4-8D017B13EF4E}"/>
          </ac:spMkLst>
        </pc:spChg>
      </pc:sldChg>
    </pc:docChg>
  </pc:docChgLst>
  <pc:docChgLst>
    <pc:chgData name="Crosser, Corey MAJ" userId="4843cfe0-efa8-491a-8ebe-ef87e7d6a505" providerId="ADAL" clId="{91A9B6EB-2F89-438D-8ABB-1B9B3DBF906A}"/>
    <pc:docChg chg="custSel addSld delSld modSld">
      <pc:chgData name="Crosser, Corey MAJ" userId="4843cfe0-efa8-491a-8ebe-ef87e7d6a505" providerId="ADAL" clId="{91A9B6EB-2F89-438D-8ABB-1B9B3DBF906A}" dt="2019-01-23T17:23:53.969" v="948" actId="20577"/>
      <pc:docMkLst>
        <pc:docMk/>
      </pc:docMkLst>
    </pc:docChg>
  </pc:docChgLst>
  <pc:docChgLst>
    <pc:chgData name="Corey Crosser" userId="4843cfe0-efa8-491a-8ebe-ef87e7d6a505" providerId="ADAL" clId="{5A255EB1-16E3-41D1-9667-7B83A9503F10}"/>
    <pc:docChg chg="custSel addSld modSld">
      <pc:chgData name="Corey Crosser" userId="4843cfe0-efa8-491a-8ebe-ef87e7d6a505" providerId="ADAL" clId="{5A255EB1-16E3-41D1-9667-7B83A9503F10}" dt="2019-02-19T23:44:47.614" v="1250" actId="27636"/>
      <pc:docMkLst>
        <pc:docMk/>
      </pc:docMkLst>
      <pc:sldChg chg="modSp">
        <pc:chgData name="Corey Crosser" userId="4843cfe0-efa8-491a-8ebe-ef87e7d6a505" providerId="ADAL" clId="{5A255EB1-16E3-41D1-9667-7B83A9503F10}" dt="2019-02-19T23:11:01.825" v="1" actId="20577"/>
        <pc:sldMkLst>
          <pc:docMk/>
          <pc:sldMk cId="3799522304" sldId="256"/>
        </pc:sldMkLst>
        <pc:spChg chg="mod">
          <ac:chgData name="Corey Crosser" userId="4843cfe0-efa8-491a-8ebe-ef87e7d6a505" providerId="ADAL" clId="{5A255EB1-16E3-41D1-9667-7B83A9503F10}" dt="2019-02-19T23:11:01.825" v="1" actId="20577"/>
          <ac:spMkLst>
            <pc:docMk/>
            <pc:sldMk cId="3799522304" sldId="256"/>
            <ac:spMk id="3" creationId="{AEA3176B-FD5B-4041-A1B4-8D017B13EF4E}"/>
          </ac:spMkLst>
        </pc:spChg>
      </pc:sldChg>
    </pc:docChg>
  </pc:docChgLst>
  <pc:docChgLst>
    <pc:chgData name="Crosser, Corey MAJ" userId="4843cfe0-efa8-491a-8ebe-ef87e7d6a505" providerId="ADAL" clId="{15AEEC3E-8BC6-4AB7-8FCB-A341434B0236}"/>
    <pc:docChg chg="delSld modSld">
      <pc:chgData name="Crosser, Corey MAJ" userId="4843cfe0-efa8-491a-8ebe-ef87e7d6a505" providerId="ADAL" clId="{15AEEC3E-8BC6-4AB7-8FCB-A341434B0236}" dt="2019-02-15T20:05:03.644" v="161" actId="20577"/>
      <pc:docMkLst>
        <pc:docMk/>
      </pc:docMkLst>
      <pc:sldChg chg="modSp">
        <pc:chgData name="Crosser, Corey MAJ" userId="4843cfe0-efa8-491a-8ebe-ef87e7d6a505" providerId="ADAL" clId="{15AEEC3E-8BC6-4AB7-8FCB-A341434B0236}" dt="2019-02-15T20:05:03.644" v="161" actId="20577"/>
        <pc:sldMkLst>
          <pc:docMk/>
          <pc:sldMk cId="3799522304" sldId="256"/>
        </pc:sldMkLst>
        <pc:spChg chg="mod">
          <ac:chgData name="Crosser, Corey MAJ" userId="4843cfe0-efa8-491a-8ebe-ef87e7d6a505" providerId="ADAL" clId="{15AEEC3E-8BC6-4AB7-8FCB-A341434B0236}" dt="2019-02-15T20:05:03.644" v="161" actId="20577"/>
          <ac:spMkLst>
            <pc:docMk/>
            <pc:sldMk cId="3799522304" sldId="256"/>
            <ac:spMk id="3" creationId="{AEA3176B-FD5B-4041-A1B4-8D017B13EF4E}"/>
          </ac:spMkLst>
        </pc:spChg>
      </pc:sldChg>
    </pc:docChg>
  </pc:docChgLst>
  <pc:docChgLst>
    <pc:chgData name="Crosser, Corey MAJ" userId="4843cfe0-efa8-491a-8ebe-ef87e7d6a505" providerId="ADAL" clId="{07489F62-54AB-41B5-858B-84CABB9DE24D}"/>
    <pc:docChg chg="custSel addSld delSld modSld sldOrd">
      <pc:chgData name="Crosser, Corey MAJ" userId="4843cfe0-efa8-491a-8ebe-ef87e7d6a505" providerId="ADAL" clId="{07489F62-54AB-41B5-858B-84CABB9DE24D}" dt="2019-01-28T12:12:37.067" v="965" actId="20577"/>
      <pc:docMkLst>
        <pc:docMk/>
      </pc:docMkLst>
      <pc:sldChg chg="modSp">
        <pc:chgData name="Crosser, Corey MAJ" userId="4843cfe0-efa8-491a-8ebe-ef87e7d6a505" providerId="ADAL" clId="{07489F62-54AB-41B5-858B-84CABB9DE24D}" dt="2019-01-25T13:51:05.056" v="164" actId="20577"/>
        <pc:sldMkLst>
          <pc:docMk/>
          <pc:sldMk cId="3799522304" sldId="256"/>
        </pc:sldMkLst>
        <pc:spChg chg="mod">
          <ac:chgData name="Crosser, Corey MAJ" userId="4843cfe0-efa8-491a-8ebe-ef87e7d6a505" providerId="ADAL" clId="{07489F62-54AB-41B5-858B-84CABB9DE24D}" dt="2019-01-25T13:51:05.056" v="164" actId="20577"/>
          <ac:spMkLst>
            <pc:docMk/>
            <pc:sldMk cId="3799522304" sldId="256"/>
            <ac:spMk id="3" creationId="{AEA3176B-FD5B-4041-A1B4-8D017B13EF4E}"/>
          </ac:spMkLst>
        </pc:spChg>
      </pc:sldChg>
    </pc:docChg>
  </pc:docChgLst>
  <pc:docChgLst>
    <pc:chgData name="Corey Crosser" userId="4843cfe0-efa8-491a-8ebe-ef87e7d6a505" providerId="ADAL" clId="{E08F9066-8577-4355-A00B-52F3EE16FD87}"/>
    <pc:docChg chg="custSel addSld delSld modSld sldOrd">
      <pc:chgData name="Corey Crosser" userId="4843cfe0-efa8-491a-8ebe-ef87e7d6a505" providerId="ADAL" clId="{E08F9066-8577-4355-A00B-52F3EE16FD87}" dt="2019-03-12T19:31:44.719" v="2160" actId="20577"/>
      <pc:docMkLst>
        <pc:docMk/>
      </pc:docMkLst>
      <pc:sldChg chg="modSp">
        <pc:chgData name="Corey Crosser" userId="4843cfe0-efa8-491a-8ebe-ef87e7d6a505" providerId="ADAL" clId="{E08F9066-8577-4355-A00B-52F3EE16FD87}" dt="2019-03-12T17:17:32.091" v="25" actId="20577"/>
        <pc:sldMkLst>
          <pc:docMk/>
          <pc:sldMk cId="3799522304" sldId="256"/>
        </pc:sldMkLst>
        <pc:spChg chg="mod">
          <ac:chgData name="Corey Crosser" userId="4843cfe0-efa8-491a-8ebe-ef87e7d6a505" providerId="ADAL" clId="{E08F9066-8577-4355-A00B-52F3EE16FD87}" dt="2019-03-12T17:17:32.091" v="25" actId="20577"/>
          <ac:spMkLst>
            <pc:docMk/>
            <pc:sldMk cId="3799522304" sldId="256"/>
            <ac:spMk id="3" creationId="{AEA3176B-FD5B-4041-A1B4-8D017B13EF4E}"/>
          </ac:spMkLst>
        </pc:spChg>
      </pc:sldChg>
      <pc:sldChg chg="modSp ord">
        <pc:chgData name="Corey Crosser" userId="4843cfe0-efa8-491a-8ebe-ef87e7d6a505" providerId="ADAL" clId="{E08F9066-8577-4355-A00B-52F3EE16FD87}" dt="2019-03-12T17:27:39.431" v="102"/>
        <pc:sldMkLst>
          <pc:docMk/>
          <pc:sldMk cId="2266767272" sldId="298"/>
        </pc:sldMkLst>
        <pc:spChg chg="mod">
          <ac:chgData name="Corey Crosser" userId="4843cfe0-efa8-491a-8ebe-ef87e7d6a505" providerId="ADAL" clId="{E08F9066-8577-4355-A00B-52F3EE16FD87}" dt="2019-03-12T17:22:52.883" v="36" actId="20577"/>
          <ac:spMkLst>
            <pc:docMk/>
            <pc:sldMk cId="2266767272" sldId="298"/>
            <ac:spMk id="7" creationId="{E05C7C86-BFA6-4486-AA9D-F62B6F5166BF}"/>
          </ac:spMkLst>
        </pc:spChg>
        <pc:spChg chg="mod">
          <ac:chgData name="Corey Crosser" userId="4843cfe0-efa8-491a-8ebe-ef87e7d6a505" providerId="ADAL" clId="{E08F9066-8577-4355-A00B-52F3EE16FD87}" dt="2019-03-12T17:26:43.204" v="101" actId="20577"/>
          <ac:spMkLst>
            <pc:docMk/>
            <pc:sldMk cId="2266767272" sldId="298"/>
            <ac:spMk id="8" creationId="{7F3D86CA-59CD-4BC4-8C15-93DECD171E92}"/>
          </ac:spMkLst>
        </pc:spChg>
      </pc:sldChg>
      <pc:sldChg chg="modSp">
        <pc:chgData name="Corey Crosser" userId="4843cfe0-efa8-491a-8ebe-ef87e7d6a505" providerId="ADAL" clId="{E08F9066-8577-4355-A00B-52F3EE16FD87}" dt="2019-03-12T19:16:00.306" v="1854" actId="20577"/>
        <pc:sldMkLst>
          <pc:docMk/>
          <pc:sldMk cId="4088730775" sldId="299"/>
        </pc:sldMkLst>
        <pc:spChg chg="mod">
          <ac:chgData name="Corey Crosser" userId="4843cfe0-efa8-491a-8ebe-ef87e7d6a505" providerId="ADAL" clId="{E08F9066-8577-4355-A00B-52F3EE16FD87}" dt="2019-03-12T19:16:00.306" v="1854" actId="20577"/>
          <ac:spMkLst>
            <pc:docMk/>
            <pc:sldMk cId="4088730775" sldId="299"/>
            <ac:spMk id="3" creationId="{A75BDCD9-E209-4472-B4E5-3F5716551A9F}"/>
          </ac:spMkLst>
        </pc:spChg>
      </pc:sldChg>
      <pc:sldChg chg="modSp">
        <pc:chgData name="Corey Crosser" userId="4843cfe0-efa8-491a-8ebe-ef87e7d6a505" providerId="ADAL" clId="{E08F9066-8577-4355-A00B-52F3EE16FD87}" dt="2019-03-12T19:02:06.060" v="1587"/>
        <pc:sldMkLst>
          <pc:docMk/>
          <pc:sldMk cId="2121981638" sldId="300"/>
        </pc:sldMkLst>
        <pc:spChg chg="mod">
          <ac:chgData name="Corey Crosser" userId="4843cfe0-efa8-491a-8ebe-ef87e7d6a505" providerId="ADAL" clId="{E08F9066-8577-4355-A00B-52F3EE16FD87}" dt="2019-03-12T17:28:50.924" v="145" actId="20577"/>
          <ac:spMkLst>
            <pc:docMk/>
            <pc:sldMk cId="2121981638" sldId="300"/>
            <ac:spMk id="2" creationId="{E52454BF-6450-44B5-8BFE-9BEE6DA6BBBE}"/>
          </ac:spMkLst>
        </pc:spChg>
        <pc:spChg chg="mod">
          <ac:chgData name="Corey Crosser" userId="4843cfe0-efa8-491a-8ebe-ef87e7d6a505" providerId="ADAL" clId="{E08F9066-8577-4355-A00B-52F3EE16FD87}" dt="2019-03-12T19:02:06.060" v="1587"/>
          <ac:spMkLst>
            <pc:docMk/>
            <pc:sldMk cId="2121981638" sldId="300"/>
            <ac:spMk id="3" creationId="{A07B91A3-F8E3-4D80-B954-FBF2CE15940E}"/>
          </ac:spMkLst>
        </pc:spChg>
      </pc:sldChg>
      <pc:sldChg chg="modSp add">
        <pc:chgData name="Corey Crosser" userId="4843cfe0-efa8-491a-8ebe-ef87e7d6a505" providerId="ADAL" clId="{E08F9066-8577-4355-A00B-52F3EE16FD87}" dt="2019-03-12T18:36:35.130" v="1082" actId="20577"/>
        <pc:sldMkLst>
          <pc:docMk/>
          <pc:sldMk cId="3384179174" sldId="306"/>
        </pc:sldMkLst>
        <pc:spChg chg="mod">
          <ac:chgData name="Corey Crosser" userId="4843cfe0-efa8-491a-8ebe-ef87e7d6a505" providerId="ADAL" clId="{E08F9066-8577-4355-A00B-52F3EE16FD87}" dt="2019-03-12T18:00:36.022" v="396" actId="20577"/>
          <ac:spMkLst>
            <pc:docMk/>
            <pc:sldMk cId="3384179174" sldId="306"/>
            <ac:spMk id="2" creationId="{4C89AA81-5768-4806-B660-ED9D9DD08E5F}"/>
          </ac:spMkLst>
        </pc:spChg>
        <pc:spChg chg="mod">
          <ac:chgData name="Corey Crosser" userId="4843cfe0-efa8-491a-8ebe-ef87e7d6a505" providerId="ADAL" clId="{E08F9066-8577-4355-A00B-52F3EE16FD87}" dt="2019-03-12T18:36:35.130" v="1082" actId="20577"/>
          <ac:spMkLst>
            <pc:docMk/>
            <pc:sldMk cId="3384179174" sldId="306"/>
            <ac:spMk id="3" creationId="{CC0B1479-E72D-4279-8BFA-F912B5E42E91}"/>
          </ac:spMkLst>
        </pc:spChg>
      </pc:sldChg>
      <pc:sldChg chg="modSp add">
        <pc:chgData name="Corey Crosser" userId="4843cfe0-efa8-491a-8ebe-ef87e7d6a505" providerId="ADAL" clId="{E08F9066-8577-4355-A00B-52F3EE16FD87}" dt="2019-03-12T18:50:12.884" v="1111" actId="20577"/>
        <pc:sldMkLst>
          <pc:docMk/>
          <pc:sldMk cId="355193190" sldId="308"/>
        </pc:sldMkLst>
        <pc:spChg chg="mod">
          <ac:chgData name="Corey Crosser" userId="4843cfe0-efa8-491a-8ebe-ef87e7d6a505" providerId="ADAL" clId="{E08F9066-8577-4355-A00B-52F3EE16FD87}" dt="2019-03-12T18:49:50.853" v="1107" actId="20577"/>
          <ac:spMkLst>
            <pc:docMk/>
            <pc:sldMk cId="355193190" sldId="308"/>
            <ac:spMk id="2" creationId="{DAF30703-67AC-483F-B36A-DE1B95C1FF75}"/>
          </ac:spMkLst>
        </pc:spChg>
        <pc:spChg chg="mod">
          <ac:chgData name="Corey Crosser" userId="4843cfe0-efa8-491a-8ebe-ef87e7d6a505" providerId="ADAL" clId="{E08F9066-8577-4355-A00B-52F3EE16FD87}" dt="2019-03-12T18:50:12.884" v="1111" actId="20577"/>
          <ac:spMkLst>
            <pc:docMk/>
            <pc:sldMk cId="355193190" sldId="308"/>
            <ac:spMk id="3" creationId="{1497C775-F87F-4FD3-9255-C9339C08BF4E}"/>
          </ac:spMkLst>
        </pc:spChg>
      </pc:sldChg>
      <pc:sldChg chg="modSp add">
        <pc:chgData name="Corey Crosser" userId="4843cfe0-efa8-491a-8ebe-ef87e7d6a505" providerId="ADAL" clId="{E08F9066-8577-4355-A00B-52F3EE16FD87}" dt="2019-03-12T19:01:43.889" v="1586" actId="114"/>
        <pc:sldMkLst>
          <pc:docMk/>
          <pc:sldMk cId="3664104881" sldId="309"/>
        </pc:sldMkLst>
        <pc:spChg chg="mod">
          <ac:chgData name="Corey Crosser" userId="4843cfe0-efa8-491a-8ebe-ef87e7d6a505" providerId="ADAL" clId="{E08F9066-8577-4355-A00B-52F3EE16FD87}" dt="2019-03-12T18:50:58.537" v="1161" actId="20577"/>
          <ac:spMkLst>
            <pc:docMk/>
            <pc:sldMk cId="3664104881" sldId="309"/>
            <ac:spMk id="2" creationId="{8B391146-AF21-4755-BB00-6F8C3BE2DA50}"/>
          </ac:spMkLst>
        </pc:spChg>
        <pc:spChg chg="mod">
          <ac:chgData name="Corey Crosser" userId="4843cfe0-efa8-491a-8ebe-ef87e7d6a505" providerId="ADAL" clId="{E08F9066-8577-4355-A00B-52F3EE16FD87}" dt="2019-03-12T19:01:43.889" v="1586" actId="114"/>
          <ac:spMkLst>
            <pc:docMk/>
            <pc:sldMk cId="3664104881" sldId="309"/>
            <ac:spMk id="3" creationId="{47923F1D-E804-4C11-9EDA-78B895ED4D10}"/>
          </ac:spMkLst>
        </pc:spChg>
      </pc:sldChg>
      <pc:sldChg chg="modSp add">
        <pc:chgData name="Corey Crosser" userId="4843cfe0-efa8-491a-8ebe-ef87e7d6a505" providerId="ADAL" clId="{E08F9066-8577-4355-A00B-52F3EE16FD87}" dt="2019-03-12T19:09:34.154" v="1685" actId="1076"/>
        <pc:sldMkLst>
          <pc:docMk/>
          <pc:sldMk cId="820959291" sldId="310"/>
        </pc:sldMkLst>
        <pc:spChg chg="mod">
          <ac:chgData name="Corey Crosser" userId="4843cfe0-efa8-491a-8ebe-ef87e7d6a505" providerId="ADAL" clId="{E08F9066-8577-4355-A00B-52F3EE16FD87}" dt="2019-03-12T19:09:28.989" v="1684" actId="20577"/>
          <ac:spMkLst>
            <pc:docMk/>
            <pc:sldMk cId="820959291" sldId="310"/>
            <ac:spMk id="2" creationId="{E52454BF-6450-44B5-8BFE-9BEE6DA6BBBE}"/>
          </ac:spMkLst>
        </pc:spChg>
        <pc:spChg chg="mod">
          <ac:chgData name="Corey Crosser" userId="4843cfe0-efa8-491a-8ebe-ef87e7d6a505" providerId="ADAL" clId="{E08F9066-8577-4355-A00B-52F3EE16FD87}" dt="2019-03-12T19:09:34.154" v="1685" actId="1076"/>
          <ac:spMkLst>
            <pc:docMk/>
            <pc:sldMk cId="820959291" sldId="310"/>
            <ac:spMk id="4" creationId="{7AC0966B-2981-4F27-9E8F-0E88F2D0888F}"/>
          </ac:spMkLst>
        </pc:spChg>
      </pc:sldChg>
      <pc:sldChg chg="addSp delSp modSp add">
        <pc:chgData name="Corey Crosser" userId="4843cfe0-efa8-491a-8ebe-ef87e7d6a505" providerId="ADAL" clId="{E08F9066-8577-4355-A00B-52F3EE16FD87}" dt="2019-03-12T19:26:45.259" v="2069" actId="20577"/>
        <pc:sldMkLst>
          <pc:docMk/>
          <pc:sldMk cId="2461511259" sldId="311"/>
        </pc:sldMkLst>
        <pc:spChg chg="del">
          <ac:chgData name="Corey Crosser" userId="4843cfe0-efa8-491a-8ebe-ef87e7d6a505" providerId="ADAL" clId="{E08F9066-8577-4355-A00B-52F3EE16FD87}" dt="2019-03-12T19:07:44.819" v="1648" actId="478"/>
          <ac:spMkLst>
            <pc:docMk/>
            <pc:sldMk cId="2461511259" sldId="311"/>
            <ac:spMk id="4" creationId="{7AC0966B-2981-4F27-9E8F-0E88F2D0888F}"/>
          </ac:spMkLst>
        </pc:spChg>
        <pc:spChg chg="add del mod">
          <ac:chgData name="Corey Crosser" userId="4843cfe0-efa8-491a-8ebe-ef87e7d6a505" providerId="ADAL" clId="{E08F9066-8577-4355-A00B-52F3EE16FD87}" dt="2019-03-12T19:07:50.132" v="1649"/>
          <ac:spMkLst>
            <pc:docMk/>
            <pc:sldMk cId="2461511259" sldId="311"/>
            <ac:spMk id="5" creationId="{EC153437-13EB-4D21-985F-4EBDA739A1DB}"/>
          </ac:spMkLst>
        </pc:spChg>
        <pc:spChg chg="add mod">
          <ac:chgData name="Corey Crosser" userId="4843cfe0-efa8-491a-8ebe-ef87e7d6a505" providerId="ADAL" clId="{E08F9066-8577-4355-A00B-52F3EE16FD87}" dt="2019-03-12T19:26:45.259" v="2069" actId="20577"/>
          <ac:spMkLst>
            <pc:docMk/>
            <pc:sldMk cId="2461511259" sldId="311"/>
            <ac:spMk id="6" creationId="{9A5EDBCE-251F-45F9-9E96-A68C9CCB483D}"/>
          </ac:spMkLst>
        </pc:spChg>
      </pc:sldChg>
      <pc:sldChg chg="modSp add ord">
        <pc:chgData name="Corey Crosser" userId="4843cfe0-efa8-491a-8ebe-ef87e7d6a505" providerId="ADAL" clId="{E08F9066-8577-4355-A00B-52F3EE16FD87}" dt="2019-03-12T19:20:11.836" v="2068" actId="114"/>
        <pc:sldMkLst>
          <pc:docMk/>
          <pc:sldMk cId="883316788" sldId="312"/>
        </pc:sldMkLst>
        <pc:spChg chg="mod">
          <ac:chgData name="Corey Crosser" userId="4843cfe0-efa8-491a-8ebe-ef87e7d6a505" providerId="ADAL" clId="{E08F9066-8577-4355-A00B-52F3EE16FD87}" dt="2019-03-12T19:12:35.704" v="1692" actId="20577"/>
          <ac:spMkLst>
            <pc:docMk/>
            <pc:sldMk cId="883316788" sldId="312"/>
            <ac:spMk id="2" creationId="{E52454BF-6450-44B5-8BFE-9BEE6DA6BBBE}"/>
          </ac:spMkLst>
        </pc:spChg>
        <pc:spChg chg="mod">
          <ac:chgData name="Corey Crosser" userId="4843cfe0-efa8-491a-8ebe-ef87e7d6a505" providerId="ADAL" clId="{E08F9066-8577-4355-A00B-52F3EE16FD87}" dt="2019-03-12T19:20:11.836" v="2068" actId="114"/>
          <ac:spMkLst>
            <pc:docMk/>
            <pc:sldMk cId="883316788" sldId="312"/>
            <ac:spMk id="4" creationId="{7AC0966B-2981-4F27-9E8F-0E88F2D0888F}"/>
          </ac:spMkLst>
        </pc:spChg>
      </pc:sldChg>
      <pc:sldChg chg="addSp delSp modSp add">
        <pc:chgData name="Corey Crosser" userId="4843cfe0-efa8-491a-8ebe-ef87e7d6a505" providerId="ADAL" clId="{E08F9066-8577-4355-A00B-52F3EE16FD87}" dt="2019-03-12T19:31:44.719" v="2160" actId="20577"/>
        <pc:sldMkLst>
          <pc:docMk/>
          <pc:sldMk cId="2921490725" sldId="313"/>
        </pc:sldMkLst>
        <pc:spChg chg="del">
          <ac:chgData name="Corey Crosser" userId="4843cfe0-efa8-491a-8ebe-ef87e7d6a505" providerId="ADAL" clId="{E08F9066-8577-4355-A00B-52F3EE16FD87}" dt="2019-03-12T19:30:57.794" v="2071"/>
          <ac:spMkLst>
            <pc:docMk/>
            <pc:sldMk cId="2921490725" sldId="313"/>
            <ac:spMk id="2" creationId="{C9A564CD-3576-48EC-B913-BEB13C1909EB}"/>
          </ac:spMkLst>
        </pc:spChg>
        <pc:spChg chg="del">
          <ac:chgData name="Corey Crosser" userId="4843cfe0-efa8-491a-8ebe-ef87e7d6a505" providerId="ADAL" clId="{E08F9066-8577-4355-A00B-52F3EE16FD87}" dt="2019-03-12T19:30:57.794" v="2071"/>
          <ac:spMkLst>
            <pc:docMk/>
            <pc:sldMk cId="2921490725" sldId="313"/>
            <ac:spMk id="3" creationId="{CC834706-53CA-4643-B1DB-7F2A9A969C56}"/>
          </ac:spMkLst>
        </pc:spChg>
        <pc:spChg chg="del">
          <ac:chgData name="Corey Crosser" userId="4843cfe0-efa8-491a-8ebe-ef87e7d6a505" providerId="ADAL" clId="{E08F9066-8577-4355-A00B-52F3EE16FD87}" dt="2019-03-12T19:30:57.794" v="2071"/>
          <ac:spMkLst>
            <pc:docMk/>
            <pc:sldMk cId="2921490725" sldId="313"/>
            <ac:spMk id="4" creationId="{207E581F-3C58-420A-8C04-D243B885D15A}"/>
          </ac:spMkLst>
        </pc:spChg>
        <pc:spChg chg="add mod">
          <ac:chgData name="Corey Crosser" userId="4843cfe0-efa8-491a-8ebe-ef87e7d6a505" providerId="ADAL" clId="{E08F9066-8577-4355-A00B-52F3EE16FD87}" dt="2019-03-12T19:31:03.437" v="2081" actId="20577"/>
          <ac:spMkLst>
            <pc:docMk/>
            <pc:sldMk cId="2921490725" sldId="313"/>
            <ac:spMk id="5" creationId="{385EC716-71BC-45C9-B5DC-1F3724D91C57}"/>
          </ac:spMkLst>
        </pc:spChg>
        <pc:spChg chg="add mod">
          <ac:chgData name="Corey Crosser" userId="4843cfe0-efa8-491a-8ebe-ef87e7d6a505" providerId="ADAL" clId="{E08F9066-8577-4355-A00B-52F3EE16FD87}" dt="2019-03-12T19:31:44.719" v="2160" actId="20577"/>
          <ac:spMkLst>
            <pc:docMk/>
            <pc:sldMk cId="2921490725" sldId="313"/>
            <ac:spMk id="6" creationId="{B18605DC-101E-4FC7-97F6-F9A45BBFC790}"/>
          </ac:spMkLst>
        </pc:spChg>
      </pc:sldChg>
    </pc:docChg>
  </pc:docChgLst>
  <pc:docChgLst>
    <pc:chgData name="Crosser, Corey MAJ" userId="4843cfe0-efa8-491a-8ebe-ef87e7d6a505" providerId="ADAL" clId="{AF5D7E3E-9DC0-4DAC-881C-8AE800DA0671}"/>
    <pc:docChg chg="undo custSel addSld delSld modSld">
      <pc:chgData name="Crosser, Corey MAJ" userId="4843cfe0-efa8-491a-8ebe-ef87e7d6a505" providerId="ADAL" clId="{AF5D7E3E-9DC0-4DAC-881C-8AE800DA0671}" dt="2019-03-11T20:05:23.186" v="2755" actId="114"/>
      <pc:docMkLst>
        <pc:docMk/>
      </pc:docMkLst>
      <pc:sldChg chg="modSp">
        <pc:chgData name="Crosser, Corey MAJ" userId="4843cfe0-efa8-491a-8ebe-ef87e7d6a505" providerId="ADAL" clId="{AF5D7E3E-9DC0-4DAC-881C-8AE800DA0671}" dt="2019-03-11T17:46:59.786" v="20" actId="20577"/>
        <pc:sldMkLst>
          <pc:docMk/>
          <pc:sldMk cId="3799522304" sldId="256"/>
        </pc:sldMkLst>
        <pc:spChg chg="mod">
          <ac:chgData name="Crosser, Corey MAJ" userId="4843cfe0-efa8-491a-8ebe-ef87e7d6a505" providerId="ADAL" clId="{AF5D7E3E-9DC0-4DAC-881C-8AE800DA0671}" dt="2019-03-11T17:46:59.786" v="20" actId="20577"/>
          <ac:spMkLst>
            <pc:docMk/>
            <pc:sldMk cId="3799522304" sldId="256"/>
            <ac:spMk id="3" creationId="{AEA3176B-FD5B-4041-A1B4-8D017B13EF4E}"/>
          </ac:spMkLst>
        </pc:spChg>
      </pc:sldChg>
      <pc:sldChg chg="addSp delSp modSp">
        <pc:chgData name="Crosser, Corey MAJ" userId="4843cfe0-efa8-491a-8ebe-ef87e7d6a505" providerId="ADAL" clId="{AF5D7E3E-9DC0-4DAC-881C-8AE800DA0671}" dt="2019-03-11T17:50:34.160" v="221" actId="20577"/>
        <pc:sldMkLst>
          <pc:docMk/>
          <pc:sldMk cId="3164257381" sldId="295"/>
        </pc:sldMkLst>
        <pc:spChg chg="mod">
          <ac:chgData name="Crosser, Corey MAJ" userId="4843cfe0-efa8-491a-8ebe-ef87e7d6a505" providerId="ADAL" clId="{AF5D7E3E-9DC0-4DAC-881C-8AE800DA0671}" dt="2019-03-11T17:49:08.442" v="124" actId="20577"/>
          <ac:spMkLst>
            <pc:docMk/>
            <pc:sldMk cId="3164257381" sldId="295"/>
            <ac:spMk id="2" creationId="{D6E4E5DE-0EAD-424D-8D14-5EFEC2443886}"/>
          </ac:spMkLst>
        </pc:spChg>
        <pc:spChg chg="mod">
          <ac:chgData name="Crosser, Corey MAJ" userId="4843cfe0-efa8-491a-8ebe-ef87e7d6a505" providerId="ADAL" clId="{AF5D7E3E-9DC0-4DAC-881C-8AE800DA0671}" dt="2019-03-11T17:50:15.003" v="199" actId="20577"/>
          <ac:spMkLst>
            <pc:docMk/>
            <pc:sldMk cId="3164257381" sldId="295"/>
            <ac:spMk id="3" creationId="{917B41DC-918F-4F59-A363-E37F964F8CF6}"/>
          </ac:spMkLst>
        </pc:spChg>
        <pc:spChg chg="add del mod">
          <ac:chgData name="Crosser, Corey MAJ" userId="4843cfe0-efa8-491a-8ebe-ef87e7d6a505" providerId="ADAL" clId="{AF5D7E3E-9DC0-4DAC-881C-8AE800DA0671}" dt="2019-03-11T17:48:42.318" v="81"/>
          <ac:spMkLst>
            <pc:docMk/>
            <pc:sldMk cId="3164257381" sldId="295"/>
            <ac:spMk id="4" creationId="{DA86637F-47E6-4FCA-9D71-FDA8DA4BDD91}"/>
          </ac:spMkLst>
        </pc:spChg>
        <pc:spChg chg="add mod">
          <ac:chgData name="Crosser, Corey MAJ" userId="4843cfe0-efa8-491a-8ebe-ef87e7d6a505" providerId="ADAL" clId="{AF5D7E3E-9DC0-4DAC-881C-8AE800DA0671}" dt="2019-03-11T17:49:12.154" v="131" actId="20577"/>
          <ac:spMkLst>
            <pc:docMk/>
            <pc:sldMk cId="3164257381" sldId="295"/>
            <ac:spMk id="5" creationId="{366B59AD-CC97-4643-BC6E-B7E6AB73E3B1}"/>
          </ac:spMkLst>
        </pc:spChg>
        <pc:spChg chg="add mod">
          <ac:chgData name="Crosser, Corey MAJ" userId="4843cfe0-efa8-491a-8ebe-ef87e7d6a505" providerId="ADAL" clId="{AF5D7E3E-9DC0-4DAC-881C-8AE800DA0671}" dt="2019-03-11T17:49:16.538" v="141" actId="20577"/>
          <ac:spMkLst>
            <pc:docMk/>
            <pc:sldMk cId="3164257381" sldId="295"/>
            <ac:spMk id="6" creationId="{E39209FC-CC8F-41CF-8B59-A4FE95E5566A}"/>
          </ac:spMkLst>
        </pc:spChg>
        <pc:spChg chg="add mod">
          <ac:chgData name="Crosser, Corey MAJ" userId="4843cfe0-efa8-491a-8ebe-ef87e7d6a505" providerId="ADAL" clId="{AF5D7E3E-9DC0-4DAC-881C-8AE800DA0671}" dt="2019-03-11T17:50:34.160" v="221" actId="20577"/>
          <ac:spMkLst>
            <pc:docMk/>
            <pc:sldMk cId="3164257381" sldId="295"/>
            <ac:spMk id="7" creationId="{ACFAD315-C20F-48F7-A383-8BBAEA2B819B}"/>
          </ac:spMkLst>
        </pc:spChg>
      </pc:sldChg>
      <pc:sldChg chg="addSp delSp modSp add">
        <pc:chgData name="Crosser, Corey MAJ" userId="4843cfe0-efa8-491a-8ebe-ef87e7d6a505" providerId="ADAL" clId="{AF5D7E3E-9DC0-4DAC-881C-8AE800DA0671}" dt="2019-03-11T18:40:12.891" v="860" actId="20577"/>
        <pc:sldMkLst>
          <pc:docMk/>
          <pc:sldMk cId="2266767272" sldId="298"/>
        </pc:sldMkLst>
        <pc:spChg chg="del">
          <ac:chgData name="Crosser, Corey MAJ" userId="4843cfe0-efa8-491a-8ebe-ef87e7d6a505" providerId="ADAL" clId="{AF5D7E3E-9DC0-4DAC-881C-8AE800DA0671}" dt="2019-03-11T18:38:29.151" v="713"/>
          <ac:spMkLst>
            <pc:docMk/>
            <pc:sldMk cId="2266767272" sldId="298"/>
            <ac:spMk id="2" creationId="{80B2300D-FFCE-4561-AE25-651C5CFA7009}"/>
          </ac:spMkLst>
        </pc:spChg>
        <pc:spChg chg="del">
          <ac:chgData name="Crosser, Corey MAJ" userId="4843cfe0-efa8-491a-8ebe-ef87e7d6a505" providerId="ADAL" clId="{AF5D7E3E-9DC0-4DAC-881C-8AE800DA0671}" dt="2019-03-11T18:38:29.151" v="713"/>
          <ac:spMkLst>
            <pc:docMk/>
            <pc:sldMk cId="2266767272" sldId="298"/>
            <ac:spMk id="3" creationId="{D190CFCA-801B-4611-BD44-FF44A62BB2AF}"/>
          </ac:spMkLst>
        </pc:spChg>
        <pc:spChg chg="del">
          <ac:chgData name="Crosser, Corey MAJ" userId="4843cfe0-efa8-491a-8ebe-ef87e7d6a505" providerId="ADAL" clId="{AF5D7E3E-9DC0-4DAC-881C-8AE800DA0671}" dt="2019-03-11T18:38:29.151" v="713"/>
          <ac:spMkLst>
            <pc:docMk/>
            <pc:sldMk cId="2266767272" sldId="298"/>
            <ac:spMk id="4" creationId="{04711285-9D0B-4B60-AC40-F60EF6F557FF}"/>
          </ac:spMkLst>
        </pc:spChg>
        <pc:spChg chg="del">
          <ac:chgData name="Crosser, Corey MAJ" userId="4843cfe0-efa8-491a-8ebe-ef87e7d6a505" providerId="ADAL" clId="{AF5D7E3E-9DC0-4DAC-881C-8AE800DA0671}" dt="2019-03-11T18:38:29.151" v="713"/>
          <ac:spMkLst>
            <pc:docMk/>
            <pc:sldMk cId="2266767272" sldId="298"/>
            <ac:spMk id="5" creationId="{C27C76D5-8F80-4EB9-AD3F-65FDDA769F4E}"/>
          </ac:spMkLst>
        </pc:spChg>
        <pc:spChg chg="del">
          <ac:chgData name="Crosser, Corey MAJ" userId="4843cfe0-efa8-491a-8ebe-ef87e7d6a505" providerId="ADAL" clId="{AF5D7E3E-9DC0-4DAC-881C-8AE800DA0671}" dt="2019-03-11T18:38:29.151" v="713"/>
          <ac:spMkLst>
            <pc:docMk/>
            <pc:sldMk cId="2266767272" sldId="298"/>
            <ac:spMk id="6" creationId="{063B51A2-160D-4DC9-888F-25F1639AB5E3}"/>
          </ac:spMkLst>
        </pc:spChg>
        <pc:spChg chg="add mod">
          <ac:chgData name="Crosser, Corey MAJ" userId="4843cfe0-efa8-491a-8ebe-ef87e7d6a505" providerId="ADAL" clId="{AF5D7E3E-9DC0-4DAC-881C-8AE800DA0671}" dt="2019-03-11T18:38:42.265" v="744" actId="20577"/>
          <ac:spMkLst>
            <pc:docMk/>
            <pc:sldMk cId="2266767272" sldId="298"/>
            <ac:spMk id="7" creationId="{E05C7C86-BFA6-4486-AA9D-F62B6F5166BF}"/>
          </ac:spMkLst>
        </pc:spChg>
        <pc:spChg chg="add mod">
          <ac:chgData name="Crosser, Corey MAJ" userId="4843cfe0-efa8-491a-8ebe-ef87e7d6a505" providerId="ADAL" clId="{AF5D7E3E-9DC0-4DAC-881C-8AE800DA0671}" dt="2019-03-11T18:40:12.891" v="860" actId="20577"/>
          <ac:spMkLst>
            <pc:docMk/>
            <pc:sldMk cId="2266767272" sldId="298"/>
            <ac:spMk id="8" creationId="{7F3D86CA-59CD-4BC4-8C15-93DECD171E92}"/>
          </ac:spMkLst>
        </pc:spChg>
      </pc:sldChg>
      <pc:sldChg chg="addSp delSp modSp add">
        <pc:chgData name="Crosser, Corey MAJ" userId="4843cfe0-efa8-491a-8ebe-ef87e7d6a505" providerId="ADAL" clId="{AF5D7E3E-9DC0-4DAC-881C-8AE800DA0671}" dt="2019-03-11T20:05:23.186" v="2755" actId="114"/>
        <pc:sldMkLst>
          <pc:docMk/>
          <pc:sldMk cId="4088730775" sldId="299"/>
        </pc:sldMkLst>
        <pc:spChg chg="mod">
          <ac:chgData name="Crosser, Corey MAJ" userId="4843cfe0-efa8-491a-8ebe-ef87e7d6a505" providerId="ADAL" clId="{AF5D7E3E-9DC0-4DAC-881C-8AE800DA0671}" dt="2019-03-11T18:40:39.487" v="881" actId="20577"/>
          <ac:spMkLst>
            <pc:docMk/>
            <pc:sldMk cId="4088730775" sldId="299"/>
            <ac:spMk id="2" creationId="{ADA3EE62-45C8-4C87-A28A-7A81095E2DFA}"/>
          </ac:spMkLst>
        </pc:spChg>
        <pc:spChg chg="mod">
          <ac:chgData name="Crosser, Corey MAJ" userId="4843cfe0-efa8-491a-8ebe-ef87e7d6a505" providerId="ADAL" clId="{AF5D7E3E-9DC0-4DAC-881C-8AE800DA0671}" dt="2019-03-11T20:05:23.186" v="2755" actId="114"/>
          <ac:spMkLst>
            <pc:docMk/>
            <pc:sldMk cId="4088730775" sldId="299"/>
            <ac:spMk id="3" creationId="{A75BDCD9-E209-4472-B4E5-3F5716551A9F}"/>
          </ac:spMkLst>
        </pc:spChg>
        <pc:spChg chg="add del">
          <ac:chgData name="Crosser, Corey MAJ" userId="4843cfe0-efa8-491a-8ebe-ef87e7d6a505" providerId="ADAL" clId="{AF5D7E3E-9DC0-4DAC-881C-8AE800DA0671}" dt="2019-03-11T18:48:21.688" v="1000"/>
          <ac:spMkLst>
            <pc:docMk/>
            <pc:sldMk cId="4088730775" sldId="299"/>
            <ac:spMk id="4" creationId="{95CE2B51-D800-478E-BE1A-3FBDBD53DDB2}"/>
          </ac:spMkLst>
        </pc:spChg>
      </pc:sldChg>
      <pc:sldChg chg="modSp add">
        <pc:chgData name="Crosser, Corey MAJ" userId="4843cfe0-efa8-491a-8ebe-ef87e7d6a505" providerId="ADAL" clId="{AF5D7E3E-9DC0-4DAC-881C-8AE800DA0671}" dt="2019-03-11T20:03:09.359" v="2727" actId="5793"/>
        <pc:sldMkLst>
          <pc:docMk/>
          <pc:sldMk cId="2121981638" sldId="300"/>
        </pc:sldMkLst>
        <pc:spChg chg="mod">
          <ac:chgData name="Crosser, Corey MAJ" userId="4843cfe0-efa8-491a-8ebe-ef87e7d6a505" providerId="ADAL" clId="{AF5D7E3E-9DC0-4DAC-881C-8AE800DA0671}" dt="2019-03-11T18:53:53.477" v="1145" actId="20577"/>
          <ac:spMkLst>
            <pc:docMk/>
            <pc:sldMk cId="2121981638" sldId="300"/>
            <ac:spMk id="2" creationId="{E52454BF-6450-44B5-8BFE-9BEE6DA6BBBE}"/>
          </ac:spMkLst>
        </pc:spChg>
        <pc:spChg chg="mod">
          <ac:chgData name="Crosser, Corey MAJ" userId="4843cfe0-efa8-491a-8ebe-ef87e7d6a505" providerId="ADAL" clId="{AF5D7E3E-9DC0-4DAC-881C-8AE800DA0671}" dt="2019-03-11T20:03:09.359" v="2727" actId="5793"/>
          <ac:spMkLst>
            <pc:docMk/>
            <pc:sldMk cId="2121981638" sldId="300"/>
            <ac:spMk id="3" creationId="{A07B91A3-F8E3-4D80-B954-FBF2CE15940E}"/>
          </ac:spMkLst>
        </pc:spChg>
      </pc:sldChg>
    </pc:docChg>
  </pc:docChgLst>
  <pc:docChgLst>
    <pc:chgData name="Crosser, Corey MAJ" userId="4843cfe0-efa8-491a-8ebe-ef87e7d6a505" providerId="ADAL" clId="{E08F9066-8577-4355-A00B-52F3EE16FD87}"/>
    <pc:docChg chg="custSel addSld delSld modSld sldOrd">
      <pc:chgData name="Crosser, Corey MAJ" userId="4843cfe0-efa8-491a-8ebe-ef87e7d6a505" providerId="ADAL" clId="{E08F9066-8577-4355-A00B-52F3EE16FD87}" dt="2019-03-19T21:15:30.833" v="58" actId="114"/>
      <pc:docMkLst>
        <pc:docMk/>
      </pc:docMkLst>
      <pc:sldChg chg="ord">
        <pc:chgData name="Crosser, Corey MAJ" userId="4843cfe0-efa8-491a-8ebe-ef87e7d6a505" providerId="ADAL" clId="{E08F9066-8577-4355-A00B-52F3EE16FD87}" dt="2019-03-19T18:38:18.118" v="5"/>
        <pc:sldMkLst>
          <pc:docMk/>
          <pc:sldMk cId="3384179174" sldId="306"/>
        </pc:sldMkLst>
      </pc:sldChg>
      <pc:sldChg chg="modSp">
        <pc:chgData name="Crosser, Corey MAJ" userId="4843cfe0-efa8-491a-8ebe-ef87e7d6a505" providerId="ADAL" clId="{E08F9066-8577-4355-A00B-52F3EE16FD87}" dt="2019-03-19T21:15:30.833" v="58" actId="114"/>
        <pc:sldMkLst>
          <pc:docMk/>
          <pc:sldMk cId="2921490725" sldId="313"/>
        </pc:sldMkLst>
        <pc:spChg chg="mod">
          <ac:chgData name="Crosser, Corey MAJ" userId="4843cfe0-efa8-491a-8ebe-ef87e7d6a505" providerId="ADAL" clId="{E08F9066-8577-4355-A00B-52F3EE16FD87}" dt="2019-03-19T21:15:30.833" v="58" actId="114"/>
          <ac:spMkLst>
            <pc:docMk/>
            <pc:sldMk cId="2921490725" sldId="313"/>
            <ac:spMk id="6" creationId="{B18605DC-101E-4FC7-97F6-F9A45BBFC790}"/>
          </ac:spMkLst>
        </pc:spChg>
      </pc:sldChg>
    </pc:docChg>
  </pc:docChgLst>
  <pc:docChgLst>
    <pc:chgData name="Crosser, Corey MAJ" userId="4843cfe0-efa8-491a-8ebe-ef87e7d6a505" providerId="ADAL" clId="{B3A4D19B-5C24-4506-BC9C-499A635C1D24}"/>
    <pc:docChg chg="custSel addSld delSld modSld sldOrd">
      <pc:chgData name="Crosser, Corey MAJ" userId="4843cfe0-efa8-491a-8ebe-ef87e7d6a505" providerId="ADAL" clId="{B3A4D19B-5C24-4506-BC9C-499A635C1D24}" dt="2019-02-08T15:21:26.316" v="986" actId="14100"/>
      <pc:docMkLst>
        <pc:docMk/>
      </pc:docMkLst>
      <pc:sldChg chg="modSp">
        <pc:chgData name="Crosser, Corey MAJ" userId="4843cfe0-efa8-491a-8ebe-ef87e7d6a505" providerId="ADAL" clId="{B3A4D19B-5C24-4506-BC9C-499A635C1D24}" dt="2019-02-08T15:17:04.663" v="918" actId="20577"/>
        <pc:sldMkLst>
          <pc:docMk/>
          <pc:sldMk cId="3164257381" sldId="295"/>
        </pc:sldMkLst>
        <pc:spChg chg="mod">
          <ac:chgData name="Crosser, Corey MAJ" userId="4843cfe0-efa8-491a-8ebe-ef87e7d6a505" providerId="ADAL" clId="{B3A4D19B-5C24-4506-BC9C-499A635C1D24}" dt="2019-02-08T15:17:04.663" v="918" actId="20577"/>
          <ac:spMkLst>
            <pc:docMk/>
            <pc:sldMk cId="3164257381" sldId="295"/>
            <ac:spMk id="3" creationId="{917B41DC-918F-4F59-A363-E37F964F8CF6}"/>
          </ac:spMkLst>
        </pc:spChg>
      </pc:sldChg>
    </pc:docChg>
  </pc:docChgLst>
  <pc:docChgLst>
    <pc:chgData name="Corey Crosser" userId="4843cfe0-efa8-491a-8ebe-ef87e7d6a505" providerId="ADAL" clId="{07489F62-54AB-41B5-858B-84CABB9DE24D}"/>
    <pc:docChg chg="custSel addSld delSld modSld">
      <pc:chgData name="Corey Crosser" userId="4843cfe0-efa8-491a-8ebe-ef87e7d6a505" providerId="ADAL" clId="{07489F62-54AB-41B5-858B-84CABB9DE24D}" dt="2019-01-24T21:22:10.573" v="583" actId="14100"/>
      <pc:docMkLst>
        <pc:docMk/>
      </pc:docMkLst>
    </pc:docChg>
  </pc:docChgLst>
  <pc:docChgLst>
    <pc:chgData name="Crosser, Corey MAJ" userId="4843cfe0-efa8-491a-8ebe-ef87e7d6a505" providerId="ADAL" clId="{7458A02E-360B-4127-A7FB-8863A9D3D8C1}"/>
    <pc:docChg chg="custSel addSld delSld modSld">
      <pc:chgData name="Crosser, Corey MAJ" userId="4843cfe0-efa8-491a-8ebe-ef87e7d6a505" providerId="ADAL" clId="{7458A02E-360B-4127-A7FB-8863A9D3D8C1}" dt="2019-02-04T18:30:15.244" v="394" actId="20577"/>
      <pc:docMkLst>
        <pc:docMk/>
      </pc:docMkLst>
      <pc:sldChg chg="modSp">
        <pc:chgData name="Crosser, Corey MAJ" userId="4843cfe0-efa8-491a-8ebe-ef87e7d6a505" providerId="ADAL" clId="{7458A02E-360B-4127-A7FB-8863A9D3D8C1}" dt="2019-02-04T18:30:15.244" v="394" actId="20577"/>
        <pc:sldMkLst>
          <pc:docMk/>
          <pc:sldMk cId="3164257381" sldId="295"/>
        </pc:sldMkLst>
        <pc:spChg chg="mod">
          <ac:chgData name="Crosser, Corey MAJ" userId="4843cfe0-efa8-491a-8ebe-ef87e7d6a505" providerId="ADAL" clId="{7458A02E-360B-4127-A7FB-8863A9D3D8C1}" dt="2019-02-04T18:30:15.244" v="394" actId="20577"/>
          <ac:spMkLst>
            <pc:docMk/>
            <pc:sldMk cId="3164257381" sldId="295"/>
            <ac:spMk id="3" creationId="{917B41DC-918F-4F59-A363-E37F964F8CF6}"/>
          </ac:spMkLst>
        </pc:spChg>
      </pc:sldChg>
    </pc:docChg>
  </pc:docChgLst>
  <pc:docChgLst>
    <pc:chgData name="Corey Crosser" userId="4843cfe0-efa8-491a-8ebe-ef87e7d6a505" providerId="ADAL" clId="{91A9B6EB-2F89-438D-8ABB-1B9B3DBF906A}"/>
    <pc:docChg chg="modSld">
      <pc:chgData name="Corey Crosser" userId="4843cfe0-efa8-491a-8ebe-ef87e7d6a505" providerId="ADAL" clId="{91A9B6EB-2F89-438D-8ABB-1B9B3DBF906A}" dt="2019-01-23T20:24:17.824" v="330" actId="20577"/>
      <pc:docMkLst>
        <pc:docMk/>
      </pc:docMkLst>
    </pc:docChg>
  </pc:docChgLst>
  <pc:docChgLst>
    <pc:chgData name="Crosser, Corey MAJ" userId="4843cfe0-efa8-491a-8ebe-ef87e7d6a505" providerId="ADAL" clId="{5A255EB1-16E3-41D1-9667-7B83A9503F10}"/>
    <pc:docChg chg="custSel delSld modSld">
      <pc:chgData name="Crosser, Corey MAJ" userId="4843cfe0-efa8-491a-8ebe-ef87e7d6a505" providerId="ADAL" clId="{5A255EB1-16E3-41D1-9667-7B83A9503F10}" dt="2019-02-22T01:39:20.471" v="142" actId="20577"/>
      <pc:docMkLst>
        <pc:docMk/>
      </pc:docMkLst>
      <pc:sldChg chg="modSp">
        <pc:chgData name="Crosser, Corey MAJ" userId="4843cfe0-efa8-491a-8ebe-ef87e7d6a505" providerId="ADAL" clId="{5A255EB1-16E3-41D1-9667-7B83A9503F10}" dt="2019-02-22T01:39:20.471" v="142" actId="20577"/>
        <pc:sldMkLst>
          <pc:docMk/>
          <pc:sldMk cId="3799522304" sldId="256"/>
        </pc:sldMkLst>
        <pc:spChg chg="mod">
          <ac:chgData name="Crosser, Corey MAJ" userId="4843cfe0-efa8-491a-8ebe-ef87e7d6a505" providerId="ADAL" clId="{5A255EB1-16E3-41D1-9667-7B83A9503F10}" dt="2019-02-22T01:39:20.471" v="142" actId="20577"/>
          <ac:spMkLst>
            <pc:docMk/>
            <pc:sldMk cId="3799522304" sldId="256"/>
            <ac:spMk id="3" creationId="{AEA3176B-FD5B-4041-A1B4-8D017B13EF4E}"/>
          </ac:spMkLst>
        </pc:spChg>
      </pc:sldChg>
    </pc:docChg>
  </pc:docChgLst>
  <pc:docChgLst>
    <pc:chgData name="Crosser, Corey MAJ" userId="4843cfe0-efa8-491a-8ebe-ef87e7d6a505" providerId="ADAL" clId="{39F7EC4D-08A3-413C-A38D-1E8262CA808A}"/>
    <pc:docChg chg="custSel modSld">
      <pc:chgData name="Crosser, Corey MAJ" userId="4843cfe0-efa8-491a-8ebe-ef87e7d6a505" providerId="ADAL" clId="{39F7EC4D-08A3-413C-A38D-1E8262CA808A}" dt="2019-02-01T17:56:33.051" v="219" actId="20577"/>
      <pc:docMkLst>
        <pc:docMk/>
      </pc:docMkLst>
      <pc:sldChg chg="modSp">
        <pc:chgData name="Crosser, Corey MAJ" userId="4843cfe0-efa8-491a-8ebe-ef87e7d6a505" providerId="ADAL" clId="{39F7EC4D-08A3-413C-A38D-1E8262CA808A}" dt="2019-02-01T17:56:33.051" v="219" actId="20577"/>
        <pc:sldMkLst>
          <pc:docMk/>
          <pc:sldMk cId="3164257381" sldId="295"/>
        </pc:sldMkLst>
        <pc:spChg chg="mod">
          <ac:chgData name="Crosser, Corey MAJ" userId="4843cfe0-efa8-491a-8ebe-ef87e7d6a505" providerId="ADAL" clId="{39F7EC4D-08A3-413C-A38D-1E8262CA808A}" dt="2019-02-01T17:56:33.051" v="219" actId="20577"/>
          <ac:spMkLst>
            <pc:docMk/>
            <pc:sldMk cId="3164257381" sldId="295"/>
            <ac:spMk id="3" creationId="{917B41DC-918F-4F59-A363-E37F964F8CF6}"/>
          </ac:spMkLst>
        </pc:spChg>
      </pc:sldChg>
    </pc:docChg>
  </pc:docChgLst>
  <pc:docChgLst>
    <pc:chgData name="Crosser, Corey MAJ" userId="4843cfe0-efa8-491a-8ebe-ef87e7d6a505" providerId="ADAL" clId="{062316C3-64E3-4834-8C54-49F7A64E6383}"/>
    <pc:docChg chg="modSld">
      <pc:chgData name="Crosser, Corey MAJ" userId="4843cfe0-efa8-491a-8ebe-ef87e7d6a505" providerId="ADAL" clId="{062316C3-64E3-4834-8C54-49F7A64E6383}" dt="2019-03-22T16:15:52.651" v="118"/>
      <pc:docMkLst>
        <pc:docMk/>
      </pc:docMkLst>
      <pc:sldChg chg="modSp">
        <pc:chgData name="Crosser, Corey MAJ" userId="4843cfe0-efa8-491a-8ebe-ef87e7d6a505" providerId="ADAL" clId="{062316C3-64E3-4834-8C54-49F7A64E6383}" dt="2019-03-22T16:15:52.651" v="118"/>
        <pc:sldMkLst>
          <pc:docMk/>
          <pc:sldMk cId="2461511259" sldId="311"/>
        </pc:sldMkLst>
        <pc:spChg chg="mod">
          <ac:chgData name="Crosser, Corey MAJ" userId="4843cfe0-efa8-491a-8ebe-ef87e7d6a505" providerId="ADAL" clId="{062316C3-64E3-4834-8C54-49F7A64E6383}" dt="2019-03-22T16:15:52.651" v="118"/>
          <ac:spMkLst>
            <pc:docMk/>
            <pc:sldMk cId="2461511259" sldId="311"/>
            <ac:spMk id="6" creationId="{9A5EDBCE-251F-45F9-9E96-A68C9CCB483D}"/>
          </ac:spMkLst>
        </pc:spChg>
      </pc:sldChg>
    </pc:docChg>
  </pc:docChgLst>
  <pc:docChgLst>
    <pc:chgData name="Corey Crosser" userId="4843cfe0-efa8-491a-8ebe-ef87e7d6a505" providerId="ADAL" clId="{39F7EC4D-08A3-413C-A38D-1E8262CA808A}"/>
    <pc:docChg chg="custSel addSld delSld modSld">
      <pc:chgData name="Corey Crosser" userId="4843cfe0-efa8-491a-8ebe-ef87e7d6a505" providerId="ADAL" clId="{39F7EC4D-08A3-413C-A38D-1E8262CA808A}" dt="2019-01-30T12:15:19.549" v="526" actId="20577"/>
      <pc:docMkLst>
        <pc:docMk/>
      </pc:docMkLst>
      <pc:sldChg chg="modSp">
        <pc:chgData name="Corey Crosser" userId="4843cfe0-efa8-491a-8ebe-ef87e7d6a505" providerId="ADAL" clId="{39F7EC4D-08A3-413C-A38D-1E8262CA808A}" dt="2019-01-29T22:52:38.988" v="97" actId="20577"/>
        <pc:sldMkLst>
          <pc:docMk/>
          <pc:sldMk cId="3799522304" sldId="256"/>
        </pc:sldMkLst>
        <pc:spChg chg="mod">
          <ac:chgData name="Corey Crosser" userId="4843cfe0-efa8-491a-8ebe-ef87e7d6a505" providerId="ADAL" clId="{39F7EC4D-08A3-413C-A38D-1E8262CA808A}" dt="2019-01-29T22:52:38.988" v="97" actId="20577"/>
          <ac:spMkLst>
            <pc:docMk/>
            <pc:sldMk cId="3799522304" sldId="256"/>
            <ac:spMk id="3" creationId="{AEA3176B-FD5B-4041-A1B4-8D017B13EF4E}"/>
          </ac:spMkLst>
        </pc:spChg>
      </pc:sldChg>
      <pc:sldChg chg="modSp">
        <pc:chgData name="Corey Crosser" userId="4843cfe0-efa8-491a-8ebe-ef87e7d6a505" providerId="ADAL" clId="{39F7EC4D-08A3-413C-A38D-1E8262CA808A}" dt="2019-01-30T12:15:09.079" v="508" actId="20577"/>
        <pc:sldMkLst>
          <pc:docMk/>
          <pc:sldMk cId="3164257381" sldId="295"/>
        </pc:sldMkLst>
        <pc:spChg chg="mod">
          <ac:chgData name="Corey Crosser" userId="4843cfe0-efa8-491a-8ebe-ef87e7d6a505" providerId="ADAL" clId="{39F7EC4D-08A3-413C-A38D-1E8262CA808A}" dt="2019-01-30T12:15:09.079" v="508" actId="20577"/>
          <ac:spMkLst>
            <pc:docMk/>
            <pc:sldMk cId="3164257381" sldId="295"/>
            <ac:spMk id="3" creationId="{917B41DC-918F-4F59-A363-E37F964F8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198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005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340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80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F68CEF-5B2B-4429-B508-3CCEEBAC48E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A37DE70-4C33-44BF-B1DF-882C9619EC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31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1/howto/deployment/wsg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7A49-84E4-4E17-9CA4-173AEEBDD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IT394</a:t>
            </a:r>
            <a:br>
              <a:rPr lang="en-US" dirty="0"/>
            </a:br>
            <a:r>
              <a:rPr lang="en-US" sz="4000" dirty="0"/>
              <a:t>Distributed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3176B-FD5B-4041-A1B4-8D017B13E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/>
          </a:p>
          <a:p>
            <a:r>
              <a:rPr lang="en-US" sz="3200" dirty="0"/>
              <a:t>Django Web Server Deployment</a:t>
            </a:r>
          </a:p>
        </p:txBody>
      </p:sp>
    </p:spTree>
    <p:extLst>
      <p:ext uri="{BB962C8B-B14F-4D97-AF65-F5344CB8AC3E}">
        <p14:creationId xmlns:p14="http://schemas.microsoft.com/office/powerpoint/2010/main" val="379952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54BF-6450-44B5-8BFE-9BEE6DA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Apache for Django (2)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0966B-2981-4F27-9E8F-0E88F2D08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467947"/>
            <a:ext cx="9601200" cy="3774233"/>
          </a:xfrm>
        </p:spPr>
        <p:txBody>
          <a:bodyPr>
            <a:noAutofit/>
          </a:bodyPr>
          <a:lstStyle/>
          <a:p>
            <a:r>
              <a:rPr lang="en-US" dirty="0"/>
              <a:t>Enable the new Django site by creating a </a:t>
            </a:r>
            <a:r>
              <a:rPr lang="en-US" dirty="0" err="1"/>
              <a:t>symlink</a:t>
            </a:r>
            <a:r>
              <a:rPr lang="en-US" dirty="0"/>
              <a:t> in </a:t>
            </a:r>
            <a:r>
              <a:rPr lang="en-US" i="1" dirty="0"/>
              <a:t>sites-enabled</a:t>
            </a:r>
          </a:p>
          <a:p>
            <a:pPr marL="0" indent="0">
              <a:buNone/>
            </a:pPr>
            <a:r>
              <a:rPr lang="en-US" i="1" dirty="0"/>
              <a:t>$ cd /</a:t>
            </a:r>
            <a:r>
              <a:rPr lang="en-US" i="1" dirty="0" err="1"/>
              <a:t>etc</a:t>
            </a:r>
            <a:r>
              <a:rPr lang="en-US" i="1" dirty="0"/>
              <a:t>/apache2/sites-enabled</a:t>
            </a:r>
          </a:p>
          <a:p>
            <a:pPr marL="0" indent="0">
              <a:buNone/>
            </a:pPr>
            <a:r>
              <a:rPr lang="en-US" i="1" dirty="0"/>
              <a:t>$ ls</a:t>
            </a:r>
          </a:p>
          <a:p>
            <a:pPr marL="0" indent="0">
              <a:buNone/>
            </a:pPr>
            <a:r>
              <a:rPr lang="en-US" i="1" dirty="0"/>
              <a:t>$ </a:t>
            </a:r>
            <a:r>
              <a:rPr lang="fr-FR" i="1" dirty="0" err="1"/>
              <a:t>sudo</a:t>
            </a:r>
            <a:r>
              <a:rPr lang="fr-FR" i="1" dirty="0"/>
              <a:t> ln -s ../sites-</a:t>
            </a:r>
            <a:r>
              <a:rPr lang="fr-FR" i="1" dirty="0" err="1"/>
              <a:t>available</a:t>
            </a:r>
            <a:r>
              <a:rPr lang="fr-FR" i="1" dirty="0"/>
              <a:t>/001-django.conf</a:t>
            </a:r>
          </a:p>
          <a:p>
            <a:pPr marL="0" indent="0">
              <a:buNone/>
            </a:pPr>
            <a:r>
              <a:rPr lang="fr-FR" i="1" dirty="0"/>
              <a:t>$ ls</a:t>
            </a:r>
          </a:p>
          <a:p>
            <a:r>
              <a:rPr lang="fr-FR" dirty="0"/>
              <a:t>You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a </a:t>
            </a:r>
            <a:r>
              <a:rPr lang="fr-FR" dirty="0" err="1"/>
              <a:t>blue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for the new Django Config File</a:t>
            </a:r>
          </a:p>
          <a:p>
            <a:r>
              <a:rPr lang="fr-FR" dirty="0"/>
              <a:t>Restart the Apache Server</a:t>
            </a:r>
          </a:p>
          <a:p>
            <a:pPr marL="0" indent="0">
              <a:buNone/>
            </a:pPr>
            <a:r>
              <a:rPr lang="fr-FR" i="1" dirty="0"/>
              <a:t>$ </a:t>
            </a:r>
            <a:r>
              <a:rPr lang="fr-FR" i="1" dirty="0" err="1"/>
              <a:t>sudo</a:t>
            </a:r>
            <a:r>
              <a:rPr lang="fr-FR" i="1" dirty="0"/>
              <a:t> service apache2 restart</a:t>
            </a:r>
          </a:p>
        </p:txBody>
      </p:sp>
    </p:spTree>
    <p:extLst>
      <p:ext uri="{BB962C8B-B14F-4D97-AF65-F5344CB8AC3E}">
        <p14:creationId xmlns:p14="http://schemas.microsoft.com/office/powerpoint/2010/main" val="8833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5EC716-71BC-45C9-B5DC-1F3724D9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05DC-101E-4FC7-97F6-F9A45BBF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Navigate to your polls app with </a:t>
            </a:r>
            <a:r>
              <a:rPr lang="en-US" dirty="0" err="1"/>
              <a:t>FireFox</a:t>
            </a:r>
            <a:r>
              <a:rPr lang="en-US" dirty="0"/>
              <a:t>: </a:t>
            </a:r>
            <a:r>
              <a:rPr lang="en-US" i="1" dirty="0"/>
              <a:t>localhost/dt/polls/</a:t>
            </a:r>
            <a:endParaRPr lang="en-US" dirty="0"/>
          </a:p>
          <a:p>
            <a:r>
              <a:rPr lang="en-US" dirty="0"/>
              <a:t>see if you can vote and view your background image</a:t>
            </a:r>
          </a:p>
          <a:p>
            <a:r>
              <a:rPr lang="en-US" dirty="0"/>
              <a:t>Encountering an error? Check the log!</a:t>
            </a:r>
          </a:p>
          <a:p>
            <a:pPr marL="0" indent="0">
              <a:buNone/>
            </a:pPr>
            <a:r>
              <a:rPr lang="en-US" i="1" dirty="0"/>
              <a:t>$ </a:t>
            </a:r>
            <a:r>
              <a:rPr lang="es-ES" i="1" dirty="0"/>
              <a:t>sudo </a:t>
            </a:r>
            <a:r>
              <a:rPr lang="es-ES" i="1" dirty="0" err="1"/>
              <a:t>tail</a:t>
            </a:r>
            <a:r>
              <a:rPr lang="es-ES" i="1" dirty="0"/>
              <a:t> /</a:t>
            </a:r>
            <a:r>
              <a:rPr lang="es-ES" i="1" dirty="0" err="1"/>
              <a:t>var</a:t>
            </a:r>
            <a:r>
              <a:rPr lang="es-ES" i="1" dirty="0"/>
              <a:t>/log/apache2/error.log</a:t>
            </a:r>
            <a:endParaRPr lang="en-US" i="1" dirty="0"/>
          </a:p>
          <a:p>
            <a:r>
              <a:rPr lang="en-US" dirty="0"/>
              <a:t>In order to navigate to your site on </a:t>
            </a:r>
            <a:r>
              <a:rPr lang="en-US" dirty="0" err="1"/>
              <a:t>EECSNet</a:t>
            </a:r>
            <a:r>
              <a:rPr lang="en-US" dirty="0"/>
              <a:t>, set </a:t>
            </a:r>
            <a:r>
              <a:rPr lang="en-US" i="1" dirty="0"/>
              <a:t>ALLOWED_HOSTS </a:t>
            </a:r>
            <a:r>
              <a:rPr lang="en-US" dirty="0"/>
              <a:t>in </a:t>
            </a:r>
            <a:r>
              <a:rPr lang="en-US" i="1" dirty="0"/>
              <a:t>settings.py</a:t>
            </a:r>
            <a:r>
              <a:rPr lang="en-US" dirty="0"/>
              <a:t> to </a:t>
            </a:r>
            <a:r>
              <a:rPr lang="en-US" i="1" dirty="0"/>
              <a:t>[‘*’]</a:t>
            </a:r>
          </a:p>
          <a:p>
            <a:pPr marL="0" indent="0">
              <a:buNone/>
            </a:pPr>
            <a:r>
              <a:rPr lang="en-US" i="1" dirty="0"/>
              <a:t>settings.py-------------------------</a:t>
            </a:r>
          </a:p>
          <a:p>
            <a:pPr marL="0" indent="0">
              <a:buNone/>
            </a:pPr>
            <a:r>
              <a:rPr lang="fr-FR" i="1" dirty="0"/>
              <a:t>ALLOWED_HOSTS = ['*’]</a:t>
            </a:r>
          </a:p>
          <a:p>
            <a:pPr marL="0" indent="0">
              <a:buNone/>
            </a:pPr>
            <a:r>
              <a:rPr lang="fr-FR" i="1" dirty="0"/>
              <a:t>-------------------------------------------</a:t>
            </a:r>
          </a:p>
          <a:p>
            <a:r>
              <a:rPr lang="fr-FR" dirty="0" err="1"/>
              <a:t>Navigate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VM’s</a:t>
            </a:r>
            <a:r>
              <a:rPr lang="fr-FR" dirty="0"/>
              <a:t> IP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machine to </a:t>
            </a:r>
            <a:r>
              <a:rPr lang="fr-FR" dirty="0" err="1"/>
              <a:t>verify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polls</a:t>
            </a:r>
            <a:r>
              <a:rPr lang="fr-FR" dirty="0"/>
              <a:t> app </a:t>
            </a:r>
            <a:r>
              <a:rPr lang="fr-FR" dirty="0" err="1"/>
              <a:t>is</a:t>
            </a:r>
            <a:r>
              <a:rPr lang="fr-FR" dirty="0"/>
              <a:t> open to the </a:t>
            </a:r>
            <a:r>
              <a:rPr lang="fr-FR" dirty="0" err="1"/>
              <a:t>puplic</a:t>
            </a:r>
            <a:r>
              <a:rPr lang="fr-FR" dirty="0"/>
              <a:t>!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9214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EE62-45C8-4C87-A28A-7A81095E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Update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DCD9-E209-4472-B4E5-3F571655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4662"/>
            <a:ext cx="9601200" cy="3581400"/>
          </a:xfrm>
        </p:spPr>
        <p:txBody>
          <a:bodyPr/>
          <a:lstStyle/>
          <a:p>
            <a:r>
              <a:rPr lang="en-US" dirty="0"/>
              <a:t>Run this script at the end of every class</a:t>
            </a:r>
          </a:p>
          <a:p>
            <a:pPr marL="0" indent="0">
              <a:buNone/>
            </a:pPr>
            <a:r>
              <a:rPr lang="en-US" i="1" dirty="0"/>
              <a:t>$ ~/update.sh</a:t>
            </a:r>
          </a:p>
        </p:txBody>
      </p:sp>
    </p:spTree>
    <p:extLst>
      <p:ext uri="{BB962C8B-B14F-4D97-AF65-F5344CB8AC3E}">
        <p14:creationId xmlns:p14="http://schemas.microsoft.com/office/powerpoint/2010/main" val="408873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E5DE-0EAD-424D-8D14-5EFEC24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Dev to Production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B59AD-CC97-4643-BC6E-B7E6AB73E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41DC-918F-4F59-A363-E37F964F8C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Built In test 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209FC-CC8F-41CF-8B59-A4FE95E55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AD315-C20F-48F7-A383-8BBAEA2B81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316425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5C7C86-BFA6-4486-AA9D-F62B6F51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Apache?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3D86CA-59CD-4BC4-8C15-93DECD17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2187"/>
            <a:ext cx="9601200" cy="46186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Apache 2</a:t>
            </a:r>
          </a:p>
          <a:p>
            <a:pPr lvl="1"/>
            <a:r>
              <a:rPr lang="en-US" i="0" dirty="0"/>
              <a:t>The Apache HTTP Server Project is a collaborative software development effort aimed at creating a robust, commercial-grade, featureful, and freely-available source code implementation of an HTTP (Web) server.</a:t>
            </a:r>
          </a:p>
          <a:p>
            <a:pPr lvl="1"/>
            <a:r>
              <a:rPr lang="en-US" i="0" dirty="0"/>
              <a:t>The Apache HTTP Server ("</a:t>
            </a:r>
            <a:r>
              <a:rPr lang="en-US" i="0" dirty="0" err="1"/>
              <a:t>httpd</a:t>
            </a:r>
            <a:r>
              <a:rPr lang="en-US" i="0" dirty="0"/>
              <a:t>") was launched in 1995 and it has been the most popular web server on the Internet since April 1996. It has celebrated its 20th birthday as a project in February 2015.</a:t>
            </a:r>
          </a:p>
          <a:p>
            <a:r>
              <a:rPr lang="en-US" dirty="0"/>
              <a:t>Django Development Server</a:t>
            </a:r>
          </a:p>
          <a:p>
            <a:pPr lvl="1"/>
            <a:r>
              <a:rPr lang="en-US" i="0" dirty="0"/>
              <a:t>A lightweight Web server written purely in Python. We’ve included this with Django so you can develop things rapidly, without having to deal with configuring a production server – such as Apache – until you’re ready for production.</a:t>
            </a:r>
          </a:p>
          <a:p>
            <a:pPr lvl="1"/>
            <a:r>
              <a:rPr lang="en-US" i="0" dirty="0"/>
              <a:t>Now’s a good time to note: </a:t>
            </a:r>
            <a:r>
              <a:rPr lang="en-US" b="1" i="0" dirty="0"/>
              <a:t>don’t</a:t>
            </a:r>
            <a:r>
              <a:rPr lang="en-US" i="0" dirty="0"/>
              <a:t> use this server in anything resembling a production environment. It’s intended only for use while developing. (We’re in the business of making Web frameworks, not Web servers.)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6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54BF-6450-44B5-8BFE-9BEE6DA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Deployment with WSGI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91A3-F8E3-4D80-B954-FBF2CE15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the following guide: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https://docs.djangoproject.com/en/2.1/howto/deployment/wsgi/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8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AA81-5768-4806-B660-ED9D9DD0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Nautilus File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1479-E72D-4279-8BFA-F912B5E4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hidden stuff: </a:t>
            </a:r>
            <a:r>
              <a:rPr lang="en-US" i="1" dirty="0" err="1"/>
              <a:t>ctrl+H</a:t>
            </a:r>
            <a:endParaRPr lang="en-US" i="1" dirty="0"/>
          </a:p>
          <a:p>
            <a:r>
              <a:rPr lang="en-US" dirty="0"/>
              <a:t>Get typable path bar: </a:t>
            </a:r>
            <a:r>
              <a:rPr lang="en-US" i="1" dirty="0" err="1"/>
              <a:t>ctrl+L</a:t>
            </a:r>
            <a:endParaRPr lang="en-US" i="1" dirty="0"/>
          </a:p>
          <a:p>
            <a:r>
              <a:rPr lang="en-US" dirty="0"/>
              <a:t>Access file manager as root: put </a:t>
            </a:r>
            <a:r>
              <a:rPr lang="en-US" i="1" dirty="0"/>
              <a:t>admin:// </a:t>
            </a:r>
            <a:r>
              <a:rPr lang="en-US" dirty="0"/>
              <a:t>at the front of the path bar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8417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0703-67AC-483F-B36A-DE1B95C1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C775-F87F-4FD3-9255-C9339C08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your Ubuntu VM terminal</a:t>
            </a:r>
          </a:p>
          <a:p>
            <a:r>
              <a:rPr lang="en-US" dirty="0"/>
              <a:t>First install Apache2 and WSGI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$ </a:t>
            </a:r>
            <a:r>
              <a:rPr lang="en-US" i="1" dirty="0" err="1"/>
              <a:t>sudo</a:t>
            </a:r>
            <a:r>
              <a:rPr lang="en-US" i="1" dirty="0"/>
              <a:t> apt install apache2 libapache2-mod-wsgi-py3</a:t>
            </a:r>
          </a:p>
          <a:p>
            <a:endParaRPr lang="en-US" dirty="0"/>
          </a:p>
          <a:p>
            <a:r>
              <a:rPr lang="en-US" dirty="0"/>
              <a:t>Your Apache Web Server is now running. Navigate to </a:t>
            </a:r>
            <a:r>
              <a:rPr lang="en-US" i="1" dirty="0"/>
              <a:t>localhost</a:t>
            </a:r>
            <a:r>
              <a:rPr lang="en-US" dirty="0"/>
              <a:t> in Firefox to verify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1146-AF21-4755-BB00-6F8C3BE2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Django Project for 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3F1D-E804-4C11-9EDA-78B895ED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i="1" dirty="0"/>
              <a:t>settings.py </a:t>
            </a:r>
            <a:r>
              <a:rPr lang="en-US" dirty="0"/>
              <a:t>to properly serve static files by adding the following code to the bottom of the file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STATIC_ROOT = </a:t>
            </a:r>
            <a:r>
              <a:rPr lang="en-US" dirty="0" err="1"/>
              <a:t>os.path.join</a:t>
            </a:r>
            <a:r>
              <a:rPr lang="en-US" dirty="0"/>
              <a:t>(BASE_DIR, 'static’)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</a:t>
            </a:r>
          </a:p>
          <a:p>
            <a:r>
              <a:rPr lang="en-US" dirty="0"/>
              <a:t>Run the </a:t>
            </a:r>
            <a:r>
              <a:rPr lang="en-US" i="1" dirty="0" err="1"/>
              <a:t>collectstatic</a:t>
            </a:r>
            <a:r>
              <a:rPr lang="en-US" dirty="0"/>
              <a:t> Django management command to copy the static files from polls and admin apps into the site consolidated static directory</a:t>
            </a:r>
          </a:p>
          <a:p>
            <a:pPr marL="0" indent="0">
              <a:buNone/>
            </a:pPr>
            <a:r>
              <a:rPr lang="en-US" i="1" dirty="0"/>
              <a:t>$ python manage.py </a:t>
            </a:r>
            <a:r>
              <a:rPr lang="en-US" i="1" dirty="0" err="1"/>
              <a:t>collectstatic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6410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54BF-6450-44B5-8BFE-9BEE6DA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Apache for Django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0966B-2981-4F27-9E8F-0E88F2D08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467947"/>
            <a:ext cx="9601200" cy="1922105"/>
          </a:xfrm>
        </p:spPr>
        <p:txBody>
          <a:bodyPr>
            <a:noAutofit/>
          </a:bodyPr>
          <a:lstStyle/>
          <a:p>
            <a:r>
              <a:rPr lang="en-US" dirty="0"/>
              <a:t>Use the following command to find the paths to manage.py, </a:t>
            </a:r>
            <a:r>
              <a:rPr lang="en-US" dirty="0" err="1"/>
              <a:t>wsgi.pi</a:t>
            </a:r>
            <a:r>
              <a:rPr lang="en-US" dirty="0"/>
              <a:t>, and the global static directory</a:t>
            </a:r>
          </a:p>
          <a:p>
            <a:pPr marL="0" indent="0">
              <a:buNone/>
            </a:pPr>
            <a:r>
              <a:rPr lang="en-US" i="1" dirty="0"/>
              <a:t>$ </a:t>
            </a:r>
            <a:r>
              <a:rPr lang="en-US" i="1" dirty="0" err="1"/>
              <a:t>pwd</a:t>
            </a:r>
            <a:endParaRPr lang="en-US" i="1" dirty="0"/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privileges to create a </a:t>
            </a:r>
            <a:r>
              <a:rPr lang="en-US" dirty="0" err="1"/>
              <a:t>django</a:t>
            </a:r>
            <a:r>
              <a:rPr lang="en-US" dirty="0"/>
              <a:t> configuration file for apache</a:t>
            </a:r>
          </a:p>
          <a:p>
            <a:pPr marL="0" indent="0">
              <a:buNone/>
            </a:pPr>
            <a:r>
              <a:rPr lang="en-US" i="1" dirty="0"/>
              <a:t>$ </a:t>
            </a:r>
            <a:r>
              <a:rPr lang="fr-FR" i="1" dirty="0" err="1"/>
              <a:t>sudo</a:t>
            </a:r>
            <a:r>
              <a:rPr lang="fr-FR" i="1" dirty="0"/>
              <a:t> </a:t>
            </a:r>
            <a:r>
              <a:rPr lang="fr-FR" i="1" dirty="0" err="1"/>
              <a:t>gedit</a:t>
            </a:r>
            <a:r>
              <a:rPr lang="fr-FR" i="1" dirty="0"/>
              <a:t> /</a:t>
            </a:r>
            <a:r>
              <a:rPr lang="fr-FR" i="1" dirty="0" err="1"/>
              <a:t>etc</a:t>
            </a:r>
            <a:r>
              <a:rPr lang="fr-FR" i="1" dirty="0"/>
              <a:t>/apache2/sites-</a:t>
            </a:r>
            <a:r>
              <a:rPr lang="fr-FR" i="1" dirty="0" err="1"/>
              <a:t>available</a:t>
            </a:r>
            <a:r>
              <a:rPr lang="fr-FR" i="1" dirty="0"/>
              <a:t>/001-django.conf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09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54BF-6450-44B5-8BFE-9BEE6DA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Django Configuration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EDBCE-251F-45F9-9E96-A68C9CCB483D}"/>
              </a:ext>
            </a:extLst>
          </p:cNvPr>
          <p:cNvSpPr txBox="1"/>
          <p:nvPr/>
        </p:nvSpPr>
        <p:spPr>
          <a:xfrm>
            <a:off x="1614196" y="2171700"/>
            <a:ext cx="97921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WSGIScriptAlias</a:t>
            </a:r>
            <a:r>
              <a:rPr lang="en-US" dirty="0"/>
              <a:t> /dt /home/cadet/Django-Tutorial/mysite/wsgi.py #replace with your path to wsgi.py</a:t>
            </a:r>
          </a:p>
          <a:p>
            <a:r>
              <a:rPr lang="en-US" dirty="0" err="1"/>
              <a:t>WSGIPythonPath</a:t>
            </a:r>
            <a:r>
              <a:rPr lang="en-US" dirty="0"/>
              <a:t> /home/cadet/Django-Tutorial #replace with your path to manage.py</a:t>
            </a:r>
          </a:p>
          <a:p>
            <a:endParaRPr lang="en-US" dirty="0"/>
          </a:p>
          <a:p>
            <a:r>
              <a:rPr lang="en-US" dirty="0"/>
              <a:t>&lt;Directory /home/cadet/Django-Tutorial/</a:t>
            </a:r>
            <a:r>
              <a:rPr lang="en-US" dirty="0" err="1"/>
              <a:t>mysite</a:t>
            </a:r>
            <a:r>
              <a:rPr lang="en-US" dirty="0"/>
              <a:t>&gt; #replace with your path to wsgi.py</a:t>
            </a:r>
          </a:p>
          <a:p>
            <a:r>
              <a:rPr lang="en-US" dirty="0"/>
              <a:t>&lt;Files wsgi.py&gt;</a:t>
            </a:r>
          </a:p>
          <a:p>
            <a:r>
              <a:rPr lang="en-US" dirty="0"/>
              <a:t>Require all granted</a:t>
            </a:r>
          </a:p>
          <a:p>
            <a:r>
              <a:rPr lang="en-US" dirty="0"/>
              <a:t>&lt;/Files&gt;</a:t>
            </a:r>
          </a:p>
          <a:p>
            <a:r>
              <a:rPr lang="en-US" dirty="0"/>
              <a:t>&lt;/Directory&gt;</a:t>
            </a:r>
          </a:p>
          <a:p>
            <a:endParaRPr lang="en-US" dirty="0"/>
          </a:p>
          <a:p>
            <a:r>
              <a:rPr lang="en-US" dirty="0"/>
              <a:t>Alias /static/ /home/cadet/Django-Tutorial/static/ #replace with your path to global static</a:t>
            </a:r>
          </a:p>
          <a:p>
            <a:r>
              <a:rPr lang="en-US" dirty="0"/>
              <a:t>&lt;Directory /home/cadet/Django-Tutorial/</a:t>
            </a:r>
            <a:r>
              <a:rPr lang="en-US"/>
              <a:t>static&gt; #replace with your path to global static</a:t>
            </a:r>
            <a:endParaRPr lang="en-US" dirty="0"/>
          </a:p>
          <a:p>
            <a:r>
              <a:rPr lang="en-US" dirty="0"/>
              <a:t>Require all granted</a:t>
            </a:r>
          </a:p>
          <a:p>
            <a:r>
              <a:rPr lang="en-US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24615112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3081</TotalTime>
  <Words>671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IT394 Distributed Application Development</vt:lpstr>
      <vt:lpstr>Django Dev to Production</vt:lpstr>
      <vt:lpstr>Why Apache?</vt:lpstr>
      <vt:lpstr>Django Deployment with WSGI</vt:lpstr>
      <vt:lpstr>Ubuntu Nautilus File Manager</vt:lpstr>
      <vt:lpstr>Apache install</vt:lpstr>
      <vt:lpstr>Prepare Django Project for Apache</vt:lpstr>
      <vt:lpstr>Configure Apache for Django </vt:lpstr>
      <vt:lpstr>Apache Django Configuration File</vt:lpstr>
      <vt:lpstr>Configure Apache for Django (2) </vt:lpstr>
      <vt:lpstr>Try it out</vt:lpstr>
      <vt:lpstr>Ubuntu Update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IT394 Distributed Application Development</dc:title>
  <dc:creator>Corey Crosser</dc:creator>
  <cp:lastModifiedBy>Crosser, Corey MAJ</cp:lastModifiedBy>
  <cp:revision>74</cp:revision>
  <cp:lastPrinted>2019-01-30T15:19:44Z</cp:lastPrinted>
  <dcterms:created xsi:type="dcterms:W3CDTF">2019-01-17T02:47:55Z</dcterms:created>
  <dcterms:modified xsi:type="dcterms:W3CDTF">2019-03-22T16:16:01Z</dcterms:modified>
</cp:coreProperties>
</file>