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5C166-FFCD-440C-A0F6-44A777894662}">
  <a:tblStyle styleId="{A595C166-FFCD-440C-A0F6-44A777894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c6044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2c6044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3a6424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3a6424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3a6424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23a6424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2c6044e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2c6044e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2c6044e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2c6044e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2c6044e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2c6044e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c6044eb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c6044eb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3a6424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3a6424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3a6424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3a6424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3a6424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3a6424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3a6424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3a6424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Climb 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Ayling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22AprEnable1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testing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3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selenium, I </a:t>
            </a:r>
            <a:r>
              <a:rPr lang="en"/>
              <a:t>tested the main functionalities of my front-end, including purposefully entering invalid information in to my forms to ensure the issues were handled correctly on the front end.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25573" l="0" r="0" t="0"/>
          <a:stretch/>
        </p:blipFill>
        <p:spPr>
          <a:xfrm>
            <a:off x="3631800" y="1455184"/>
            <a:ext cx="5200650" cy="2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793800" y="2285400"/>
            <a:ext cx="15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210000" y="2285400"/>
            <a:ext cx="27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MVP is to create an API with fully functional CRUD methods on 3 tables;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to then design a website that communicates with the API to let a user interact with the data and to log records of their climbs.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Version 1 will only have </a:t>
            </a:r>
            <a:r>
              <a:rPr lang="en"/>
              <a:t>support</a:t>
            </a:r>
            <a:r>
              <a:rPr lang="en"/>
              <a:t> for users to create, read and delete climbs and to create and log in to new user accounts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MoSCoW		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{A595C166-FFCD-440C-A0F6-44A777894662}</a:tableStyleId>
              </a:tblPr>
              <a:tblGrid>
                <a:gridCol w="2161625"/>
                <a:gridCol w="1817225"/>
                <a:gridCol w="2760600"/>
                <a:gridCol w="173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Must have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Should have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Could have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Won’t have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database with 3 tables.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An API that has full CRUD functionality on all 3 tables.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website with two pages.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login page where users can login to existing accounts and sign up to a new account.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home page where users can </a:t>
                      </a: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</a:t>
                      </a: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read and delete their climbs.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Full documentation to support the project.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jira board to manage the project and make sure time is managed effectively.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 ability to logout of accounts.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Handling for user input errors.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C47D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93C47D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80% or higher test coverage.</a:t>
                      </a:r>
                      <a:endParaRPr sz="1100">
                        <a:solidFill>
                          <a:srgbClr val="93C47D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Update 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functionality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on climbs.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Secure channels for user information.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Cookies for storing user information when 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logged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in.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Protection 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against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SQL and HTML injections.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An admin page for 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people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that work at the climbing gym.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portal for </a:t>
                      </a: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admins to create, read, update and delete routes.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leaderboard for users to be able to compete with one another on routes.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rgbClr val="E0666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Another table for gyms if the product gets to a point that more than one gym uses the application.</a:t>
                      </a:r>
                      <a:endParaRPr sz="1100">
                        <a:solidFill>
                          <a:srgbClr val="E0666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 option for users to delete routes.</a:t>
                      </a:r>
                      <a:endParaRPr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rage"/>
                        <a:buChar char="●"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050" y="147076"/>
            <a:ext cx="4345251" cy="7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619202" cy="22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575" y="2554695"/>
            <a:ext cx="3734726" cy="20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67600" y="1305375"/>
            <a:ext cx="393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Unfortunately a fair few of my risks happened.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97575" y="1624675"/>
            <a:ext cx="366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came across a few 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unfamiliar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methods and technologies during the project that slowed me down a bit, as well as a fair few unexpected errors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3443975"/>
            <a:ext cx="401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also ended up without any connection to the internet for a good few hours mid-way through the project. Thankfully my risk assessment prepared me for these situations and the outcome of the risks wasn’t as 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detrimental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as it could have been had I not been prepared.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152475"/>
            <a:ext cx="1746243" cy="34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638" y="1150963"/>
            <a:ext cx="1702725" cy="341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663" y="1152475"/>
            <a:ext cx="1331637" cy="3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982625" y="4637325"/>
            <a:ext cx="11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VERSION 0.0.1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048350" y="4637325"/>
            <a:ext cx="10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VERSION 1.0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261838" y="4637325"/>
            <a:ext cx="10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VERSION 3.0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	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first sprint included coding the API, creating CRUD methods for each of my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second sprint was for coding the front-end of the project using javascript and HTML which needed longer to complete than the first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sprint of version 1 included testing and ensuring the </a:t>
            </a:r>
            <a:r>
              <a:rPr lang="en"/>
              <a:t>software</a:t>
            </a:r>
            <a:r>
              <a:rPr lang="en"/>
              <a:t> was bug-free and ready for deployment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had another sprint for a theoretical version 2, and another for version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			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main branch stayed isolated </a:t>
            </a:r>
            <a:r>
              <a:rPr lang="en"/>
              <a:t>throughout</a:t>
            </a:r>
            <a:r>
              <a:rPr lang="en"/>
              <a:t>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forgot to push my dev branch before creating my feature 1 branch so the network graph isn’t quite how I expected it to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created feature branches for each of my jira sprints, and each task then had its own branch coming off the feature branches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project, I needed time management skills along with the ability to troubleshoot confusing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spring knowledge saved me a lot of time and my use of Lombok made the code very </a:t>
            </a:r>
            <a:r>
              <a:rPr lang="en"/>
              <a:t>concise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limited javascript knowledge paired with googling skills meant that my website worked just how I wanted it too, although tweaks will definitely be made to styles in upcoming versions.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Coverage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reached 100% coverage in my </a:t>
            </a:r>
            <a:r>
              <a:rPr lang="en"/>
              <a:t>                                                                               </a:t>
            </a:r>
            <a:r>
              <a:rPr lang="en"/>
              <a:t>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</a:t>
            </a:r>
            <a:r>
              <a:rPr lang="en"/>
              <a:t> any coverage tracking                                                                                   on selenium, I would say that I                                                                                     did reach 80% coverage if not                                                                                    more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63" y="1017725"/>
            <a:ext cx="48101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