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>
        <p:scale>
          <a:sx n="66" d="100"/>
          <a:sy n="66" d="100"/>
        </p:scale>
        <p:origin x="523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DA7F-8B97-48C2-A421-8C1D46831EA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0A58-04E1-44F0-8790-813DFD36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3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DA7F-8B97-48C2-A421-8C1D46831EA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0A58-04E1-44F0-8790-813DFD36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0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DA7F-8B97-48C2-A421-8C1D46831EA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0A58-04E1-44F0-8790-813DFD36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0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DA7F-8B97-48C2-A421-8C1D46831EA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0A58-04E1-44F0-8790-813DFD36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3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DA7F-8B97-48C2-A421-8C1D46831EA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0A58-04E1-44F0-8790-813DFD36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9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DA7F-8B97-48C2-A421-8C1D46831EA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0A58-04E1-44F0-8790-813DFD36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3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DA7F-8B97-48C2-A421-8C1D46831EA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0A58-04E1-44F0-8790-813DFD36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3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DA7F-8B97-48C2-A421-8C1D46831EA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0A58-04E1-44F0-8790-813DFD36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3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DA7F-8B97-48C2-A421-8C1D46831EA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0A58-04E1-44F0-8790-813DFD36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8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DA7F-8B97-48C2-A421-8C1D46831EA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0A58-04E1-44F0-8790-813DFD36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4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DA7F-8B97-48C2-A421-8C1D46831EA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0A58-04E1-44F0-8790-813DFD36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EDA7F-8B97-48C2-A421-8C1D46831EA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50A58-04E1-44F0-8790-813DFD36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9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LFP Prediction Method Revised (ANN,RNN,CNN)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determine if past events can predict the future occurrence of gamma a higher degree of preprocessing will be employe</a:t>
            </a:r>
            <a:r>
              <a:rPr lang="en-US" dirty="0"/>
              <a:t>d</a:t>
            </a:r>
            <a:endParaRPr lang="en-US" dirty="0" smtClean="0"/>
          </a:p>
          <a:p>
            <a:r>
              <a:rPr lang="en-US" dirty="0" smtClean="0"/>
              <a:t>Data generated will consist of:</a:t>
            </a:r>
          </a:p>
          <a:p>
            <a:pPr lvl="1"/>
            <a:r>
              <a:rPr lang="en-US" dirty="0" smtClean="0"/>
              <a:t>50-500ms worth of signal statistics</a:t>
            </a:r>
          </a:p>
          <a:p>
            <a:pPr lvl="1"/>
            <a:r>
              <a:rPr lang="en-US" dirty="0" smtClean="0"/>
              <a:t>Alpha, beta, gamma, etc. bands</a:t>
            </a:r>
          </a:p>
          <a:p>
            <a:r>
              <a:rPr lang="en-US" dirty="0" smtClean="0"/>
              <a:t>The signal will the band filtered and places where a threshold is met (in each band) will be noted.</a:t>
            </a:r>
          </a:p>
          <a:p>
            <a:r>
              <a:rPr lang="en-US" dirty="0" smtClean="0"/>
              <a:t>This data will be sent on to various ANN models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124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Tyler Banks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6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1241302" y="3491871"/>
            <a:ext cx="9014460" cy="33394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Choose bands</a:t>
            </a:r>
          </a:p>
          <a:p>
            <a:pPr lvl="1"/>
            <a:r>
              <a:rPr lang="en-US" dirty="0" smtClean="0"/>
              <a:t>Find peaks in each band</a:t>
            </a:r>
          </a:p>
          <a:p>
            <a:pPr lvl="1"/>
            <a:r>
              <a:rPr lang="en-US" dirty="0" smtClean="0"/>
              <a:t>Select chunk size to divide up past data (resolution)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588320"/>
              </p:ext>
            </p:extLst>
          </p:nvPr>
        </p:nvGraphicFramePr>
        <p:xfrm>
          <a:off x="2949403" y="5022342"/>
          <a:ext cx="4601510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60151">
                  <a:extLst>
                    <a:ext uri="{9D8B030D-6E8A-4147-A177-3AD203B41FA5}">
                      <a16:colId xmlns:a16="http://schemas.microsoft.com/office/drawing/2014/main" val="1967158460"/>
                    </a:ext>
                  </a:extLst>
                </a:gridCol>
                <a:gridCol w="460151">
                  <a:extLst>
                    <a:ext uri="{9D8B030D-6E8A-4147-A177-3AD203B41FA5}">
                      <a16:colId xmlns:a16="http://schemas.microsoft.com/office/drawing/2014/main" val="4073329627"/>
                    </a:ext>
                  </a:extLst>
                </a:gridCol>
                <a:gridCol w="460151">
                  <a:extLst>
                    <a:ext uri="{9D8B030D-6E8A-4147-A177-3AD203B41FA5}">
                      <a16:colId xmlns:a16="http://schemas.microsoft.com/office/drawing/2014/main" val="3814675609"/>
                    </a:ext>
                  </a:extLst>
                </a:gridCol>
                <a:gridCol w="460151">
                  <a:extLst>
                    <a:ext uri="{9D8B030D-6E8A-4147-A177-3AD203B41FA5}">
                      <a16:colId xmlns:a16="http://schemas.microsoft.com/office/drawing/2014/main" val="1031256649"/>
                    </a:ext>
                  </a:extLst>
                </a:gridCol>
                <a:gridCol w="460151">
                  <a:extLst>
                    <a:ext uri="{9D8B030D-6E8A-4147-A177-3AD203B41FA5}">
                      <a16:colId xmlns:a16="http://schemas.microsoft.com/office/drawing/2014/main" val="27101570"/>
                    </a:ext>
                  </a:extLst>
                </a:gridCol>
                <a:gridCol w="460151">
                  <a:extLst>
                    <a:ext uri="{9D8B030D-6E8A-4147-A177-3AD203B41FA5}">
                      <a16:colId xmlns:a16="http://schemas.microsoft.com/office/drawing/2014/main" val="1024427176"/>
                    </a:ext>
                  </a:extLst>
                </a:gridCol>
                <a:gridCol w="460151">
                  <a:extLst>
                    <a:ext uri="{9D8B030D-6E8A-4147-A177-3AD203B41FA5}">
                      <a16:colId xmlns:a16="http://schemas.microsoft.com/office/drawing/2014/main" val="3599008589"/>
                    </a:ext>
                  </a:extLst>
                </a:gridCol>
                <a:gridCol w="460151">
                  <a:extLst>
                    <a:ext uri="{9D8B030D-6E8A-4147-A177-3AD203B41FA5}">
                      <a16:colId xmlns:a16="http://schemas.microsoft.com/office/drawing/2014/main" val="848266015"/>
                    </a:ext>
                  </a:extLst>
                </a:gridCol>
                <a:gridCol w="460151">
                  <a:extLst>
                    <a:ext uri="{9D8B030D-6E8A-4147-A177-3AD203B41FA5}">
                      <a16:colId xmlns:a16="http://schemas.microsoft.com/office/drawing/2014/main" val="703493263"/>
                    </a:ext>
                  </a:extLst>
                </a:gridCol>
                <a:gridCol w="460151">
                  <a:extLst>
                    <a:ext uri="{9D8B030D-6E8A-4147-A177-3AD203B41FA5}">
                      <a16:colId xmlns:a16="http://schemas.microsoft.com/office/drawing/2014/main" val="1222252846"/>
                    </a:ext>
                  </a:extLst>
                </a:gridCol>
              </a:tblGrid>
              <a:tr h="2772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952139"/>
                  </a:ext>
                </a:extLst>
              </a:tr>
              <a:tr h="2772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37652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536657"/>
              </p:ext>
            </p:extLst>
          </p:nvPr>
        </p:nvGraphicFramePr>
        <p:xfrm>
          <a:off x="7961391" y="5022342"/>
          <a:ext cx="435091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5091">
                  <a:extLst>
                    <a:ext uri="{9D8B030D-6E8A-4147-A177-3AD203B41FA5}">
                      <a16:colId xmlns:a16="http://schemas.microsoft.com/office/drawing/2014/main" val="1967158460"/>
                    </a:ext>
                  </a:extLst>
                </a:gridCol>
              </a:tblGrid>
              <a:tr h="2772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376521"/>
                  </a:ext>
                </a:extLst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>
            <a:off x="3020572" y="5059951"/>
            <a:ext cx="4511040" cy="320040"/>
          </a:xfrm>
          <a:custGeom>
            <a:avLst/>
            <a:gdLst>
              <a:gd name="connsiteX0" fmla="*/ 0 w 4511040"/>
              <a:gd name="connsiteY0" fmla="*/ 259080 h 320040"/>
              <a:gd name="connsiteX1" fmla="*/ 19050 w 4511040"/>
              <a:gd name="connsiteY1" fmla="*/ 243840 h 320040"/>
              <a:gd name="connsiteX2" fmla="*/ 41910 w 4511040"/>
              <a:gd name="connsiteY2" fmla="*/ 220980 h 320040"/>
              <a:gd name="connsiteX3" fmla="*/ 53340 w 4511040"/>
              <a:gd name="connsiteY3" fmla="*/ 217170 h 320040"/>
              <a:gd name="connsiteX4" fmla="*/ 76200 w 4511040"/>
              <a:gd name="connsiteY4" fmla="*/ 201930 h 320040"/>
              <a:gd name="connsiteX5" fmla="*/ 87630 w 4511040"/>
              <a:gd name="connsiteY5" fmla="*/ 205740 h 320040"/>
              <a:gd name="connsiteX6" fmla="*/ 99060 w 4511040"/>
              <a:gd name="connsiteY6" fmla="*/ 228600 h 320040"/>
              <a:gd name="connsiteX7" fmla="*/ 110490 w 4511040"/>
              <a:gd name="connsiteY7" fmla="*/ 240030 h 320040"/>
              <a:gd name="connsiteX8" fmla="*/ 118110 w 4511040"/>
              <a:gd name="connsiteY8" fmla="*/ 251460 h 320040"/>
              <a:gd name="connsiteX9" fmla="*/ 125730 w 4511040"/>
              <a:gd name="connsiteY9" fmla="*/ 240030 h 320040"/>
              <a:gd name="connsiteX10" fmla="*/ 140970 w 4511040"/>
              <a:gd name="connsiteY10" fmla="*/ 205740 h 320040"/>
              <a:gd name="connsiteX11" fmla="*/ 152400 w 4511040"/>
              <a:gd name="connsiteY11" fmla="*/ 198120 h 320040"/>
              <a:gd name="connsiteX12" fmla="*/ 163830 w 4511040"/>
              <a:gd name="connsiteY12" fmla="*/ 186690 h 320040"/>
              <a:gd name="connsiteX13" fmla="*/ 190500 w 4511040"/>
              <a:gd name="connsiteY13" fmla="*/ 217170 h 320040"/>
              <a:gd name="connsiteX14" fmla="*/ 198120 w 4511040"/>
              <a:gd name="connsiteY14" fmla="*/ 228600 h 320040"/>
              <a:gd name="connsiteX15" fmla="*/ 205740 w 4511040"/>
              <a:gd name="connsiteY15" fmla="*/ 240030 h 320040"/>
              <a:gd name="connsiteX16" fmla="*/ 209550 w 4511040"/>
              <a:gd name="connsiteY16" fmla="*/ 251460 h 320040"/>
              <a:gd name="connsiteX17" fmla="*/ 224790 w 4511040"/>
              <a:gd name="connsiteY17" fmla="*/ 224790 h 320040"/>
              <a:gd name="connsiteX18" fmla="*/ 232410 w 4511040"/>
              <a:gd name="connsiteY18" fmla="*/ 209550 h 320040"/>
              <a:gd name="connsiteX19" fmla="*/ 247650 w 4511040"/>
              <a:gd name="connsiteY19" fmla="*/ 198120 h 320040"/>
              <a:gd name="connsiteX20" fmla="*/ 262890 w 4511040"/>
              <a:gd name="connsiteY20" fmla="*/ 171450 h 320040"/>
              <a:gd name="connsiteX21" fmla="*/ 274320 w 4511040"/>
              <a:gd name="connsiteY21" fmla="*/ 167640 h 320040"/>
              <a:gd name="connsiteX22" fmla="*/ 308610 w 4511040"/>
              <a:gd name="connsiteY22" fmla="*/ 209550 h 320040"/>
              <a:gd name="connsiteX23" fmla="*/ 323850 w 4511040"/>
              <a:gd name="connsiteY23" fmla="*/ 220980 h 320040"/>
              <a:gd name="connsiteX24" fmla="*/ 331470 w 4511040"/>
              <a:gd name="connsiteY24" fmla="*/ 236220 h 320040"/>
              <a:gd name="connsiteX25" fmla="*/ 342900 w 4511040"/>
              <a:gd name="connsiteY25" fmla="*/ 243840 h 320040"/>
              <a:gd name="connsiteX26" fmla="*/ 354330 w 4511040"/>
              <a:gd name="connsiteY26" fmla="*/ 255270 h 320040"/>
              <a:gd name="connsiteX27" fmla="*/ 377190 w 4511040"/>
              <a:gd name="connsiteY27" fmla="*/ 281940 h 320040"/>
              <a:gd name="connsiteX28" fmla="*/ 392430 w 4511040"/>
              <a:gd name="connsiteY28" fmla="*/ 251460 h 320040"/>
              <a:gd name="connsiteX29" fmla="*/ 403860 w 4511040"/>
              <a:gd name="connsiteY29" fmla="*/ 236220 h 320040"/>
              <a:gd name="connsiteX30" fmla="*/ 411480 w 4511040"/>
              <a:gd name="connsiteY30" fmla="*/ 217170 h 320040"/>
              <a:gd name="connsiteX31" fmla="*/ 426720 w 4511040"/>
              <a:gd name="connsiteY31" fmla="*/ 190500 h 320040"/>
              <a:gd name="connsiteX32" fmla="*/ 441960 w 4511040"/>
              <a:gd name="connsiteY32" fmla="*/ 156210 h 320040"/>
              <a:gd name="connsiteX33" fmla="*/ 457200 w 4511040"/>
              <a:gd name="connsiteY33" fmla="*/ 133350 h 320040"/>
              <a:gd name="connsiteX34" fmla="*/ 472440 w 4511040"/>
              <a:gd name="connsiteY34" fmla="*/ 140970 h 320040"/>
              <a:gd name="connsiteX35" fmla="*/ 480060 w 4511040"/>
              <a:gd name="connsiteY35" fmla="*/ 152400 h 320040"/>
              <a:gd name="connsiteX36" fmla="*/ 491490 w 4511040"/>
              <a:gd name="connsiteY36" fmla="*/ 171450 h 320040"/>
              <a:gd name="connsiteX37" fmla="*/ 506730 w 4511040"/>
              <a:gd name="connsiteY37" fmla="*/ 186690 h 320040"/>
              <a:gd name="connsiteX38" fmla="*/ 510540 w 4511040"/>
              <a:gd name="connsiteY38" fmla="*/ 198120 h 320040"/>
              <a:gd name="connsiteX39" fmla="*/ 518160 w 4511040"/>
              <a:gd name="connsiteY39" fmla="*/ 209550 h 320040"/>
              <a:gd name="connsiteX40" fmla="*/ 521970 w 4511040"/>
              <a:gd name="connsiteY40" fmla="*/ 224790 h 320040"/>
              <a:gd name="connsiteX41" fmla="*/ 533400 w 4511040"/>
              <a:gd name="connsiteY41" fmla="*/ 236220 h 320040"/>
              <a:gd name="connsiteX42" fmla="*/ 541020 w 4511040"/>
              <a:gd name="connsiteY42" fmla="*/ 247650 h 320040"/>
              <a:gd name="connsiteX43" fmla="*/ 548640 w 4511040"/>
              <a:gd name="connsiteY43" fmla="*/ 186690 h 320040"/>
              <a:gd name="connsiteX44" fmla="*/ 556260 w 4511040"/>
              <a:gd name="connsiteY44" fmla="*/ 175260 h 320040"/>
              <a:gd name="connsiteX45" fmla="*/ 563880 w 4511040"/>
              <a:gd name="connsiteY45" fmla="*/ 160020 h 320040"/>
              <a:gd name="connsiteX46" fmla="*/ 575310 w 4511040"/>
              <a:gd name="connsiteY46" fmla="*/ 133350 h 320040"/>
              <a:gd name="connsiteX47" fmla="*/ 598170 w 4511040"/>
              <a:gd name="connsiteY47" fmla="*/ 110490 h 320040"/>
              <a:gd name="connsiteX48" fmla="*/ 613410 w 4511040"/>
              <a:gd name="connsiteY48" fmla="*/ 87630 h 320040"/>
              <a:gd name="connsiteX49" fmla="*/ 621030 w 4511040"/>
              <a:gd name="connsiteY49" fmla="*/ 76200 h 320040"/>
              <a:gd name="connsiteX50" fmla="*/ 632460 w 4511040"/>
              <a:gd name="connsiteY50" fmla="*/ 53340 h 320040"/>
              <a:gd name="connsiteX51" fmla="*/ 643890 w 4511040"/>
              <a:gd name="connsiteY51" fmla="*/ 49530 h 320040"/>
              <a:gd name="connsiteX52" fmla="*/ 651510 w 4511040"/>
              <a:gd name="connsiteY52" fmla="*/ 68580 h 320040"/>
              <a:gd name="connsiteX53" fmla="*/ 655320 w 4511040"/>
              <a:gd name="connsiteY53" fmla="*/ 80010 h 320040"/>
              <a:gd name="connsiteX54" fmla="*/ 666750 w 4511040"/>
              <a:gd name="connsiteY54" fmla="*/ 99060 h 320040"/>
              <a:gd name="connsiteX55" fmla="*/ 681990 w 4511040"/>
              <a:gd name="connsiteY55" fmla="*/ 129540 h 320040"/>
              <a:gd name="connsiteX56" fmla="*/ 685800 w 4511040"/>
              <a:gd name="connsiteY56" fmla="*/ 144780 h 320040"/>
              <a:gd name="connsiteX57" fmla="*/ 693420 w 4511040"/>
              <a:gd name="connsiteY57" fmla="*/ 156210 h 320040"/>
              <a:gd name="connsiteX58" fmla="*/ 708660 w 4511040"/>
              <a:gd name="connsiteY58" fmla="*/ 186690 h 320040"/>
              <a:gd name="connsiteX59" fmla="*/ 716280 w 4511040"/>
              <a:gd name="connsiteY59" fmla="*/ 198120 h 320040"/>
              <a:gd name="connsiteX60" fmla="*/ 731520 w 4511040"/>
              <a:gd name="connsiteY60" fmla="*/ 228600 h 320040"/>
              <a:gd name="connsiteX61" fmla="*/ 735330 w 4511040"/>
              <a:gd name="connsiteY61" fmla="*/ 240030 h 320040"/>
              <a:gd name="connsiteX62" fmla="*/ 742950 w 4511040"/>
              <a:gd name="connsiteY62" fmla="*/ 251460 h 320040"/>
              <a:gd name="connsiteX63" fmla="*/ 750570 w 4511040"/>
              <a:gd name="connsiteY63" fmla="*/ 220980 h 320040"/>
              <a:gd name="connsiteX64" fmla="*/ 758190 w 4511040"/>
              <a:gd name="connsiteY64" fmla="*/ 209550 h 320040"/>
              <a:gd name="connsiteX65" fmla="*/ 773430 w 4511040"/>
              <a:gd name="connsiteY65" fmla="*/ 182880 h 320040"/>
              <a:gd name="connsiteX66" fmla="*/ 777240 w 4511040"/>
              <a:gd name="connsiteY66" fmla="*/ 167640 h 320040"/>
              <a:gd name="connsiteX67" fmla="*/ 803910 w 4511040"/>
              <a:gd name="connsiteY67" fmla="*/ 133350 h 320040"/>
              <a:gd name="connsiteX68" fmla="*/ 822960 w 4511040"/>
              <a:gd name="connsiteY68" fmla="*/ 160020 h 320040"/>
              <a:gd name="connsiteX69" fmla="*/ 834390 w 4511040"/>
              <a:gd name="connsiteY69" fmla="*/ 182880 h 320040"/>
              <a:gd name="connsiteX70" fmla="*/ 842010 w 4511040"/>
              <a:gd name="connsiteY70" fmla="*/ 201930 h 320040"/>
              <a:gd name="connsiteX71" fmla="*/ 845820 w 4511040"/>
              <a:gd name="connsiteY71" fmla="*/ 213360 h 320040"/>
              <a:gd name="connsiteX72" fmla="*/ 861060 w 4511040"/>
              <a:gd name="connsiteY72" fmla="*/ 236220 h 320040"/>
              <a:gd name="connsiteX73" fmla="*/ 872490 w 4511040"/>
              <a:gd name="connsiteY73" fmla="*/ 259080 h 320040"/>
              <a:gd name="connsiteX74" fmla="*/ 887730 w 4511040"/>
              <a:gd name="connsiteY74" fmla="*/ 232410 h 320040"/>
              <a:gd name="connsiteX75" fmla="*/ 895350 w 4511040"/>
              <a:gd name="connsiteY75" fmla="*/ 220980 h 320040"/>
              <a:gd name="connsiteX76" fmla="*/ 925830 w 4511040"/>
              <a:gd name="connsiteY76" fmla="*/ 205740 h 320040"/>
              <a:gd name="connsiteX77" fmla="*/ 948690 w 4511040"/>
              <a:gd name="connsiteY77" fmla="*/ 190500 h 320040"/>
              <a:gd name="connsiteX78" fmla="*/ 960120 w 4511040"/>
              <a:gd name="connsiteY78" fmla="*/ 182880 h 320040"/>
              <a:gd name="connsiteX79" fmla="*/ 975360 w 4511040"/>
              <a:gd name="connsiteY79" fmla="*/ 194310 h 320040"/>
              <a:gd name="connsiteX80" fmla="*/ 994410 w 4511040"/>
              <a:gd name="connsiteY80" fmla="*/ 228600 h 320040"/>
              <a:gd name="connsiteX81" fmla="*/ 1005840 w 4511040"/>
              <a:gd name="connsiteY81" fmla="*/ 243840 h 320040"/>
              <a:gd name="connsiteX82" fmla="*/ 1021080 w 4511040"/>
              <a:gd name="connsiteY82" fmla="*/ 266700 h 320040"/>
              <a:gd name="connsiteX83" fmla="*/ 1040130 w 4511040"/>
              <a:gd name="connsiteY83" fmla="*/ 236220 h 320040"/>
              <a:gd name="connsiteX84" fmla="*/ 1066800 w 4511040"/>
              <a:gd name="connsiteY84" fmla="*/ 201930 h 320040"/>
              <a:gd name="connsiteX85" fmla="*/ 1085850 w 4511040"/>
              <a:gd name="connsiteY85" fmla="*/ 182880 h 320040"/>
              <a:gd name="connsiteX86" fmla="*/ 1093470 w 4511040"/>
              <a:gd name="connsiteY86" fmla="*/ 171450 h 320040"/>
              <a:gd name="connsiteX87" fmla="*/ 1112520 w 4511040"/>
              <a:gd name="connsiteY87" fmla="*/ 194310 h 320040"/>
              <a:gd name="connsiteX88" fmla="*/ 1139190 w 4511040"/>
              <a:gd name="connsiteY88" fmla="*/ 228600 h 320040"/>
              <a:gd name="connsiteX89" fmla="*/ 1146810 w 4511040"/>
              <a:gd name="connsiteY89" fmla="*/ 240030 h 320040"/>
              <a:gd name="connsiteX90" fmla="*/ 1162050 w 4511040"/>
              <a:gd name="connsiteY90" fmla="*/ 251460 h 320040"/>
              <a:gd name="connsiteX91" fmla="*/ 1169670 w 4511040"/>
              <a:gd name="connsiteY91" fmla="*/ 262890 h 320040"/>
              <a:gd name="connsiteX92" fmla="*/ 1181100 w 4511040"/>
              <a:gd name="connsiteY92" fmla="*/ 274320 h 320040"/>
              <a:gd name="connsiteX93" fmla="*/ 1188720 w 4511040"/>
              <a:gd name="connsiteY93" fmla="*/ 262890 h 320040"/>
              <a:gd name="connsiteX94" fmla="*/ 1192530 w 4511040"/>
              <a:gd name="connsiteY94" fmla="*/ 224790 h 320040"/>
              <a:gd name="connsiteX95" fmla="*/ 1196340 w 4511040"/>
              <a:gd name="connsiteY95" fmla="*/ 198120 h 320040"/>
              <a:gd name="connsiteX96" fmla="*/ 1207770 w 4511040"/>
              <a:gd name="connsiteY96" fmla="*/ 175260 h 320040"/>
              <a:gd name="connsiteX97" fmla="*/ 1223010 w 4511040"/>
              <a:gd name="connsiteY97" fmla="*/ 156210 h 320040"/>
              <a:gd name="connsiteX98" fmla="*/ 1242060 w 4511040"/>
              <a:gd name="connsiteY98" fmla="*/ 175260 h 320040"/>
              <a:gd name="connsiteX99" fmla="*/ 1249680 w 4511040"/>
              <a:gd name="connsiteY99" fmla="*/ 190500 h 320040"/>
              <a:gd name="connsiteX100" fmla="*/ 1272540 w 4511040"/>
              <a:gd name="connsiteY100" fmla="*/ 213360 h 320040"/>
              <a:gd name="connsiteX101" fmla="*/ 1283970 w 4511040"/>
              <a:gd name="connsiteY101" fmla="*/ 224790 h 320040"/>
              <a:gd name="connsiteX102" fmla="*/ 1291590 w 4511040"/>
              <a:gd name="connsiteY102" fmla="*/ 236220 h 320040"/>
              <a:gd name="connsiteX103" fmla="*/ 1299210 w 4511040"/>
              <a:gd name="connsiteY103" fmla="*/ 251460 h 320040"/>
              <a:gd name="connsiteX104" fmla="*/ 1314450 w 4511040"/>
              <a:gd name="connsiteY104" fmla="*/ 262890 h 320040"/>
              <a:gd name="connsiteX105" fmla="*/ 1337310 w 4511040"/>
              <a:gd name="connsiteY105" fmla="*/ 285750 h 320040"/>
              <a:gd name="connsiteX106" fmla="*/ 1341120 w 4511040"/>
              <a:gd name="connsiteY106" fmla="*/ 213360 h 320040"/>
              <a:gd name="connsiteX107" fmla="*/ 1348740 w 4511040"/>
              <a:gd name="connsiteY107" fmla="*/ 198120 h 320040"/>
              <a:gd name="connsiteX108" fmla="*/ 1386840 w 4511040"/>
              <a:gd name="connsiteY108" fmla="*/ 156210 h 320040"/>
              <a:gd name="connsiteX109" fmla="*/ 1405890 w 4511040"/>
              <a:gd name="connsiteY109" fmla="*/ 125730 h 320040"/>
              <a:gd name="connsiteX110" fmla="*/ 1417320 w 4511040"/>
              <a:gd name="connsiteY110" fmla="*/ 114300 h 320040"/>
              <a:gd name="connsiteX111" fmla="*/ 1432560 w 4511040"/>
              <a:gd name="connsiteY111" fmla="*/ 91440 h 320040"/>
              <a:gd name="connsiteX112" fmla="*/ 1440180 w 4511040"/>
              <a:gd name="connsiteY112" fmla="*/ 80010 h 320040"/>
              <a:gd name="connsiteX113" fmla="*/ 1447800 w 4511040"/>
              <a:gd name="connsiteY113" fmla="*/ 57150 h 320040"/>
              <a:gd name="connsiteX114" fmla="*/ 1455420 w 4511040"/>
              <a:gd name="connsiteY114" fmla="*/ 22860 h 320040"/>
              <a:gd name="connsiteX115" fmla="*/ 1478280 w 4511040"/>
              <a:gd name="connsiteY115" fmla="*/ 64770 h 320040"/>
              <a:gd name="connsiteX116" fmla="*/ 1489710 w 4511040"/>
              <a:gd name="connsiteY116" fmla="*/ 95250 h 320040"/>
              <a:gd name="connsiteX117" fmla="*/ 1504950 w 4511040"/>
              <a:gd name="connsiteY117" fmla="*/ 121920 h 320040"/>
              <a:gd name="connsiteX118" fmla="*/ 1512570 w 4511040"/>
              <a:gd name="connsiteY118" fmla="*/ 148590 h 320040"/>
              <a:gd name="connsiteX119" fmla="*/ 1520190 w 4511040"/>
              <a:gd name="connsiteY119" fmla="*/ 163830 h 320040"/>
              <a:gd name="connsiteX120" fmla="*/ 1524000 w 4511040"/>
              <a:gd name="connsiteY120" fmla="*/ 175260 h 320040"/>
              <a:gd name="connsiteX121" fmla="*/ 1531620 w 4511040"/>
              <a:gd name="connsiteY121" fmla="*/ 186690 h 320040"/>
              <a:gd name="connsiteX122" fmla="*/ 1535430 w 4511040"/>
              <a:gd name="connsiteY122" fmla="*/ 198120 h 320040"/>
              <a:gd name="connsiteX123" fmla="*/ 1543050 w 4511040"/>
              <a:gd name="connsiteY123" fmla="*/ 213360 h 320040"/>
              <a:gd name="connsiteX124" fmla="*/ 1550670 w 4511040"/>
              <a:gd name="connsiteY124" fmla="*/ 194310 h 320040"/>
              <a:gd name="connsiteX125" fmla="*/ 1558290 w 4511040"/>
              <a:gd name="connsiteY125" fmla="*/ 182880 h 320040"/>
              <a:gd name="connsiteX126" fmla="*/ 1562100 w 4511040"/>
              <a:gd name="connsiteY126" fmla="*/ 167640 h 320040"/>
              <a:gd name="connsiteX127" fmla="*/ 1565910 w 4511040"/>
              <a:gd name="connsiteY127" fmla="*/ 156210 h 320040"/>
              <a:gd name="connsiteX128" fmla="*/ 1569720 w 4511040"/>
              <a:gd name="connsiteY128" fmla="*/ 125730 h 320040"/>
              <a:gd name="connsiteX129" fmla="*/ 1577340 w 4511040"/>
              <a:gd name="connsiteY129" fmla="*/ 68580 h 320040"/>
              <a:gd name="connsiteX130" fmla="*/ 1584960 w 4511040"/>
              <a:gd name="connsiteY130" fmla="*/ 95250 h 320040"/>
              <a:gd name="connsiteX131" fmla="*/ 1596390 w 4511040"/>
              <a:gd name="connsiteY131" fmla="*/ 118110 h 320040"/>
              <a:gd name="connsiteX132" fmla="*/ 1604010 w 4511040"/>
              <a:gd name="connsiteY132" fmla="*/ 137160 h 320040"/>
              <a:gd name="connsiteX133" fmla="*/ 1611630 w 4511040"/>
              <a:gd name="connsiteY133" fmla="*/ 160020 h 320040"/>
              <a:gd name="connsiteX134" fmla="*/ 1619250 w 4511040"/>
              <a:gd name="connsiteY134" fmla="*/ 179070 h 320040"/>
              <a:gd name="connsiteX135" fmla="*/ 1623060 w 4511040"/>
              <a:gd name="connsiteY135" fmla="*/ 190500 h 320040"/>
              <a:gd name="connsiteX136" fmla="*/ 1645920 w 4511040"/>
              <a:gd name="connsiteY136" fmla="*/ 232410 h 320040"/>
              <a:gd name="connsiteX137" fmla="*/ 1653540 w 4511040"/>
              <a:gd name="connsiteY137" fmla="*/ 152400 h 320040"/>
              <a:gd name="connsiteX138" fmla="*/ 1672590 w 4511040"/>
              <a:gd name="connsiteY138" fmla="*/ 121920 h 320040"/>
              <a:gd name="connsiteX139" fmla="*/ 1684020 w 4511040"/>
              <a:gd name="connsiteY139" fmla="*/ 114300 h 320040"/>
              <a:gd name="connsiteX140" fmla="*/ 1695450 w 4511040"/>
              <a:gd name="connsiteY140" fmla="*/ 121920 h 320040"/>
              <a:gd name="connsiteX141" fmla="*/ 1703070 w 4511040"/>
              <a:gd name="connsiteY141" fmla="*/ 133350 h 320040"/>
              <a:gd name="connsiteX142" fmla="*/ 1714500 w 4511040"/>
              <a:gd name="connsiteY142" fmla="*/ 152400 h 320040"/>
              <a:gd name="connsiteX143" fmla="*/ 1718310 w 4511040"/>
              <a:gd name="connsiteY143" fmla="*/ 167640 h 320040"/>
              <a:gd name="connsiteX144" fmla="*/ 1744980 w 4511040"/>
              <a:gd name="connsiteY144" fmla="*/ 213360 h 320040"/>
              <a:gd name="connsiteX145" fmla="*/ 1752600 w 4511040"/>
              <a:gd name="connsiteY145" fmla="*/ 224790 h 320040"/>
              <a:gd name="connsiteX146" fmla="*/ 1760220 w 4511040"/>
              <a:gd name="connsiteY146" fmla="*/ 236220 h 320040"/>
              <a:gd name="connsiteX147" fmla="*/ 1771650 w 4511040"/>
              <a:gd name="connsiteY147" fmla="*/ 224790 h 320040"/>
              <a:gd name="connsiteX148" fmla="*/ 1802130 w 4511040"/>
              <a:gd name="connsiteY148" fmla="*/ 190500 h 320040"/>
              <a:gd name="connsiteX149" fmla="*/ 1832610 w 4511040"/>
              <a:gd name="connsiteY149" fmla="*/ 167640 h 320040"/>
              <a:gd name="connsiteX150" fmla="*/ 1836420 w 4511040"/>
              <a:gd name="connsiteY150" fmla="*/ 156210 h 320040"/>
              <a:gd name="connsiteX151" fmla="*/ 1859280 w 4511040"/>
              <a:gd name="connsiteY151" fmla="*/ 133350 h 320040"/>
              <a:gd name="connsiteX152" fmla="*/ 1874520 w 4511040"/>
              <a:gd name="connsiteY152" fmla="*/ 140970 h 320040"/>
              <a:gd name="connsiteX153" fmla="*/ 1893570 w 4511040"/>
              <a:gd name="connsiteY153" fmla="*/ 171450 h 320040"/>
              <a:gd name="connsiteX154" fmla="*/ 1901190 w 4511040"/>
              <a:gd name="connsiteY154" fmla="*/ 182880 h 320040"/>
              <a:gd name="connsiteX155" fmla="*/ 1905000 w 4511040"/>
              <a:gd name="connsiteY155" fmla="*/ 194310 h 320040"/>
              <a:gd name="connsiteX156" fmla="*/ 1927860 w 4511040"/>
              <a:gd name="connsiteY156" fmla="*/ 228600 h 320040"/>
              <a:gd name="connsiteX157" fmla="*/ 1943100 w 4511040"/>
              <a:gd name="connsiteY157" fmla="*/ 255270 h 320040"/>
              <a:gd name="connsiteX158" fmla="*/ 1958340 w 4511040"/>
              <a:gd name="connsiteY158" fmla="*/ 278130 h 320040"/>
              <a:gd name="connsiteX159" fmla="*/ 1965960 w 4511040"/>
              <a:gd name="connsiteY159" fmla="*/ 232410 h 320040"/>
              <a:gd name="connsiteX160" fmla="*/ 1973580 w 4511040"/>
              <a:gd name="connsiteY160" fmla="*/ 217170 h 320040"/>
              <a:gd name="connsiteX161" fmla="*/ 1981200 w 4511040"/>
              <a:gd name="connsiteY161" fmla="*/ 198120 h 320040"/>
              <a:gd name="connsiteX162" fmla="*/ 1992630 w 4511040"/>
              <a:gd name="connsiteY162" fmla="*/ 190500 h 320040"/>
              <a:gd name="connsiteX163" fmla="*/ 2011680 w 4511040"/>
              <a:gd name="connsiteY163" fmla="*/ 167640 h 320040"/>
              <a:gd name="connsiteX164" fmla="*/ 2026920 w 4511040"/>
              <a:gd name="connsiteY164" fmla="*/ 152400 h 320040"/>
              <a:gd name="connsiteX165" fmla="*/ 2045970 w 4511040"/>
              <a:gd name="connsiteY165" fmla="*/ 114300 h 320040"/>
              <a:gd name="connsiteX166" fmla="*/ 2057400 w 4511040"/>
              <a:gd name="connsiteY166" fmla="*/ 99060 h 320040"/>
              <a:gd name="connsiteX167" fmla="*/ 2068830 w 4511040"/>
              <a:gd name="connsiteY167" fmla="*/ 91440 h 320040"/>
              <a:gd name="connsiteX168" fmla="*/ 2091690 w 4511040"/>
              <a:gd name="connsiteY168" fmla="*/ 72390 h 320040"/>
              <a:gd name="connsiteX169" fmla="*/ 2118360 w 4511040"/>
              <a:gd name="connsiteY169" fmla="*/ 99060 h 320040"/>
              <a:gd name="connsiteX170" fmla="*/ 2125980 w 4511040"/>
              <a:gd name="connsiteY170" fmla="*/ 121920 h 320040"/>
              <a:gd name="connsiteX171" fmla="*/ 2133600 w 4511040"/>
              <a:gd name="connsiteY171" fmla="*/ 133350 h 320040"/>
              <a:gd name="connsiteX172" fmla="*/ 2160270 w 4511040"/>
              <a:gd name="connsiteY172" fmla="*/ 186690 h 320040"/>
              <a:gd name="connsiteX173" fmla="*/ 2179320 w 4511040"/>
              <a:gd name="connsiteY173" fmla="*/ 224790 h 320040"/>
              <a:gd name="connsiteX174" fmla="*/ 2183130 w 4511040"/>
              <a:gd name="connsiteY174" fmla="*/ 236220 h 320040"/>
              <a:gd name="connsiteX175" fmla="*/ 2198370 w 4511040"/>
              <a:gd name="connsiteY175" fmla="*/ 259080 h 320040"/>
              <a:gd name="connsiteX176" fmla="*/ 2205990 w 4511040"/>
              <a:gd name="connsiteY176" fmla="*/ 236220 h 320040"/>
              <a:gd name="connsiteX177" fmla="*/ 2213610 w 4511040"/>
              <a:gd name="connsiteY177" fmla="*/ 194310 h 320040"/>
              <a:gd name="connsiteX178" fmla="*/ 2221230 w 4511040"/>
              <a:gd name="connsiteY178" fmla="*/ 163830 h 320040"/>
              <a:gd name="connsiteX179" fmla="*/ 2232660 w 4511040"/>
              <a:gd name="connsiteY179" fmla="*/ 129540 h 320040"/>
              <a:gd name="connsiteX180" fmla="*/ 2236470 w 4511040"/>
              <a:gd name="connsiteY180" fmla="*/ 118110 h 320040"/>
              <a:gd name="connsiteX181" fmla="*/ 2247900 w 4511040"/>
              <a:gd name="connsiteY181" fmla="*/ 114300 h 320040"/>
              <a:gd name="connsiteX182" fmla="*/ 2270760 w 4511040"/>
              <a:gd name="connsiteY182" fmla="*/ 148590 h 320040"/>
              <a:gd name="connsiteX183" fmla="*/ 2282190 w 4511040"/>
              <a:gd name="connsiteY183" fmla="*/ 167640 h 320040"/>
              <a:gd name="connsiteX184" fmla="*/ 2293620 w 4511040"/>
              <a:gd name="connsiteY184" fmla="*/ 182880 h 320040"/>
              <a:gd name="connsiteX185" fmla="*/ 2308860 w 4511040"/>
              <a:gd name="connsiteY185" fmla="*/ 217170 h 320040"/>
              <a:gd name="connsiteX186" fmla="*/ 2320290 w 4511040"/>
              <a:gd name="connsiteY186" fmla="*/ 232410 h 320040"/>
              <a:gd name="connsiteX187" fmla="*/ 2324100 w 4511040"/>
              <a:gd name="connsiteY187" fmla="*/ 243840 h 320040"/>
              <a:gd name="connsiteX188" fmla="*/ 2350770 w 4511040"/>
              <a:gd name="connsiteY188" fmla="*/ 255270 h 320040"/>
              <a:gd name="connsiteX189" fmla="*/ 2358390 w 4511040"/>
              <a:gd name="connsiteY189" fmla="*/ 243840 h 320040"/>
              <a:gd name="connsiteX190" fmla="*/ 2385060 w 4511040"/>
              <a:gd name="connsiteY190" fmla="*/ 224790 h 320040"/>
              <a:gd name="connsiteX191" fmla="*/ 2404110 w 4511040"/>
              <a:gd name="connsiteY191" fmla="*/ 217170 h 320040"/>
              <a:gd name="connsiteX192" fmla="*/ 2430780 w 4511040"/>
              <a:gd name="connsiteY192" fmla="*/ 220980 h 320040"/>
              <a:gd name="connsiteX193" fmla="*/ 2453640 w 4511040"/>
              <a:gd name="connsiteY193" fmla="*/ 247650 h 320040"/>
              <a:gd name="connsiteX194" fmla="*/ 2465070 w 4511040"/>
              <a:gd name="connsiteY194" fmla="*/ 255270 h 320040"/>
              <a:gd name="connsiteX195" fmla="*/ 2476500 w 4511040"/>
              <a:gd name="connsiteY195" fmla="*/ 236220 h 320040"/>
              <a:gd name="connsiteX196" fmla="*/ 2480310 w 4511040"/>
              <a:gd name="connsiteY196" fmla="*/ 224790 h 320040"/>
              <a:gd name="connsiteX197" fmla="*/ 2495550 w 4511040"/>
              <a:gd name="connsiteY197" fmla="*/ 186690 h 320040"/>
              <a:gd name="connsiteX198" fmla="*/ 2510790 w 4511040"/>
              <a:gd name="connsiteY198" fmla="*/ 194310 h 320040"/>
              <a:gd name="connsiteX199" fmla="*/ 2518410 w 4511040"/>
              <a:gd name="connsiteY199" fmla="*/ 205740 h 320040"/>
              <a:gd name="connsiteX200" fmla="*/ 2545080 w 4511040"/>
              <a:gd name="connsiteY200" fmla="*/ 243840 h 320040"/>
              <a:gd name="connsiteX201" fmla="*/ 2548890 w 4511040"/>
              <a:gd name="connsiteY201" fmla="*/ 255270 h 320040"/>
              <a:gd name="connsiteX202" fmla="*/ 2567940 w 4511040"/>
              <a:gd name="connsiteY202" fmla="*/ 278130 h 320040"/>
              <a:gd name="connsiteX203" fmla="*/ 2571750 w 4511040"/>
              <a:gd name="connsiteY203" fmla="*/ 243840 h 320040"/>
              <a:gd name="connsiteX204" fmla="*/ 2586990 w 4511040"/>
              <a:gd name="connsiteY204" fmla="*/ 213360 h 320040"/>
              <a:gd name="connsiteX205" fmla="*/ 2598420 w 4511040"/>
              <a:gd name="connsiteY205" fmla="*/ 190500 h 320040"/>
              <a:gd name="connsiteX206" fmla="*/ 2617470 w 4511040"/>
              <a:gd name="connsiteY206" fmla="*/ 209550 h 320040"/>
              <a:gd name="connsiteX207" fmla="*/ 2628900 w 4511040"/>
              <a:gd name="connsiteY207" fmla="*/ 220980 h 320040"/>
              <a:gd name="connsiteX208" fmla="*/ 2644140 w 4511040"/>
              <a:gd name="connsiteY208" fmla="*/ 243840 h 320040"/>
              <a:gd name="connsiteX209" fmla="*/ 2655570 w 4511040"/>
              <a:gd name="connsiteY209" fmla="*/ 251460 h 320040"/>
              <a:gd name="connsiteX210" fmla="*/ 2678430 w 4511040"/>
              <a:gd name="connsiteY210" fmla="*/ 281940 h 320040"/>
              <a:gd name="connsiteX211" fmla="*/ 2686050 w 4511040"/>
              <a:gd name="connsiteY211" fmla="*/ 259080 h 320040"/>
              <a:gd name="connsiteX212" fmla="*/ 2693670 w 4511040"/>
              <a:gd name="connsiteY212" fmla="*/ 224790 h 320040"/>
              <a:gd name="connsiteX213" fmla="*/ 2705100 w 4511040"/>
              <a:gd name="connsiteY213" fmla="*/ 213360 h 320040"/>
              <a:gd name="connsiteX214" fmla="*/ 2716530 w 4511040"/>
              <a:gd name="connsiteY214" fmla="*/ 217170 h 320040"/>
              <a:gd name="connsiteX215" fmla="*/ 2743200 w 4511040"/>
              <a:gd name="connsiteY215" fmla="*/ 243840 h 320040"/>
              <a:gd name="connsiteX216" fmla="*/ 2754630 w 4511040"/>
              <a:gd name="connsiteY216" fmla="*/ 255270 h 320040"/>
              <a:gd name="connsiteX217" fmla="*/ 2766060 w 4511040"/>
              <a:gd name="connsiteY217" fmla="*/ 262890 h 320040"/>
              <a:gd name="connsiteX218" fmla="*/ 2773680 w 4511040"/>
              <a:gd name="connsiteY218" fmla="*/ 213360 h 320040"/>
              <a:gd name="connsiteX219" fmla="*/ 2788920 w 4511040"/>
              <a:gd name="connsiteY219" fmla="*/ 190500 h 320040"/>
              <a:gd name="connsiteX220" fmla="*/ 2796540 w 4511040"/>
              <a:gd name="connsiteY220" fmla="*/ 171450 h 320040"/>
              <a:gd name="connsiteX221" fmla="*/ 2807970 w 4511040"/>
              <a:gd name="connsiteY221" fmla="*/ 179070 h 320040"/>
              <a:gd name="connsiteX222" fmla="*/ 2834640 w 4511040"/>
              <a:gd name="connsiteY222" fmla="*/ 217170 h 320040"/>
              <a:gd name="connsiteX223" fmla="*/ 2846070 w 4511040"/>
              <a:gd name="connsiteY223" fmla="*/ 236220 h 320040"/>
              <a:gd name="connsiteX224" fmla="*/ 2857500 w 4511040"/>
              <a:gd name="connsiteY224" fmla="*/ 247650 h 320040"/>
              <a:gd name="connsiteX225" fmla="*/ 2876550 w 4511040"/>
              <a:gd name="connsiteY225" fmla="*/ 220980 h 320040"/>
              <a:gd name="connsiteX226" fmla="*/ 2880360 w 4511040"/>
              <a:gd name="connsiteY226" fmla="*/ 209550 h 320040"/>
              <a:gd name="connsiteX227" fmla="*/ 2899410 w 4511040"/>
              <a:gd name="connsiteY227" fmla="*/ 213360 h 320040"/>
              <a:gd name="connsiteX228" fmla="*/ 2922270 w 4511040"/>
              <a:gd name="connsiteY228" fmla="*/ 243840 h 320040"/>
              <a:gd name="connsiteX229" fmla="*/ 2933700 w 4511040"/>
              <a:gd name="connsiteY229" fmla="*/ 262890 h 320040"/>
              <a:gd name="connsiteX230" fmla="*/ 2941320 w 4511040"/>
              <a:gd name="connsiteY230" fmla="*/ 274320 h 320040"/>
              <a:gd name="connsiteX231" fmla="*/ 2964180 w 4511040"/>
              <a:gd name="connsiteY231" fmla="*/ 179070 h 320040"/>
              <a:gd name="connsiteX232" fmla="*/ 2975610 w 4511040"/>
              <a:gd name="connsiteY232" fmla="*/ 175260 h 320040"/>
              <a:gd name="connsiteX233" fmla="*/ 3009900 w 4511040"/>
              <a:gd name="connsiteY233" fmla="*/ 205740 h 320040"/>
              <a:gd name="connsiteX234" fmla="*/ 3021330 w 4511040"/>
              <a:gd name="connsiteY234" fmla="*/ 213360 h 320040"/>
              <a:gd name="connsiteX235" fmla="*/ 3063240 w 4511040"/>
              <a:gd name="connsiteY235" fmla="*/ 259080 h 320040"/>
              <a:gd name="connsiteX236" fmla="*/ 3074670 w 4511040"/>
              <a:gd name="connsiteY236" fmla="*/ 247650 h 320040"/>
              <a:gd name="connsiteX237" fmla="*/ 3101340 w 4511040"/>
              <a:gd name="connsiteY237" fmla="*/ 201930 h 320040"/>
              <a:gd name="connsiteX238" fmla="*/ 3108960 w 4511040"/>
              <a:gd name="connsiteY238" fmla="*/ 171450 h 320040"/>
              <a:gd name="connsiteX239" fmla="*/ 3131820 w 4511040"/>
              <a:gd name="connsiteY239" fmla="*/ 137160 h 320040"/>
              <a:gd name="connsiteX240" fmla="*/ 3143250 w 4511040"/>
              <a:gd name="connsiteY240" fmla="*/ 133350 h 320040"/>
              <a:gd name="connsiteX241" fmla="*/ 3154680 w 4511040"/>
              <a:gd name="connsiteY241" fmla="*/ 148590 h 320040"/>
              <a:gd name="connsiteX242" fmla="*/ 3169920 w 4511040"/>
              <a:gd name="connsiteY242" fmla="*/ 160020 h 320040"/>
              <a:gd name="connsiteX243" fmla="*/ 3177540 w 4511040"/>
              <a:gd name="connsiteY243" fmla="*/ 175260 h 320040"/>
              <a:gd name="connsiteX244" fmla="*/ 3192780 w 4511040"/>
              <a:gd name="connsiteY244" fmla="*/ 194310 h 320040"/>
              <a:gd name="connsiteX245" fmla="*/ 3238500 w 4511040"/>
              <a:gd name="connsiteY245" fmla="*/ 243840 h 320040"/>
              <a:gd name="connsiteX246" fmla="*/ 3249930 w 4511040"/>
              <a:gd name="connsiteY246" fmla="*/ 217170 h 320040"/>
              <a:gd name="connsiteX247" fmla="*/ 3253740 w 4511040"/>
              <a:gd name="connsiteY247" fmla="*/ 194310 h 320040"/>
              <a:gd name="connsiteX248" fmla="*/ 3268980 w 4511040"/>
              <a:gd name="connsiteY248" fmla="*/ 163830 h 320040"/>
              <a:gd name="connsiteX249" fmla="*/ 3322320 w 4511040"/>
              <a:gd name="connsiteY249" fmla="*/ 213360 h 320040"/>
              <a:gd name="connsiteX250" fmla="*/ 3356610 w 4511040"/>
              <a:gd name="connsiteY250" fmla="*/ 247650 h 320040"/>
              <a:gd name="connsiteX251" fmla="*/ 3364230 w 4511040"/>
              <a:gd name="connsiteY251" fmla="*/ 209550 h 320040"/>
              <a:gd name="connsiteX252" fmla="*/ 3371850 w 4511040"/>
              <a:gd name="connsiteY252" fmla="*/ 156210 h 320040"/>
              <a:gd name="connsiteX253" fmla="*/ 3409950 w 4511040"/>
              <a:gd name="connsiteY253" fmla="*/ 194310 h 320040"/>
              <a:gd name="connsiteX254" fmla="*/ 3421380 w 4511040"/>
              <a:gd name="connsiteY254" fmla="*/ 205740 h 320040"/>
              <a:gd name="connsiteX255" fmla="*/ 3436620 w 4511040"/>
              <a:gd name="connsiteY255" fmla="*/ 232410 h 320040"/>
              <a:gd name="connsiteX256" fmla="*/ 3455670 w 4511040"/>
              <a:gd name="connsiteY256" fmla="*/ 255270 h 320040"/>
              <a:gd name="connsiteX257" fmla="*/ 3467100 w 4511040"/>
              <a:gd name="connsiteY257" fmla="*/ 83820 h 320040"/>
              <a:gd name="connsiteX258" fmla="*/ 3478530 w 4511040"/>
              <a:gd name="connsiteY258" fmla="*/ 60960 h 320040"/>
              <a:gd name="connsiteX259" fmla="*/ 3489960 w 4511040"/>
              <a:gd name="connsiteY259" fmla="*/ 34290 h 320040"/>
              <a:gd name="connsiteX260" fmla="*/ 3501390 w 4511040"/>
              <a:gd name="connsiteY260" fmla="*/ 11430 h 320040"/>
              <a:gd name="connsiteX261" fmla="*/ 3512820 w 4511040"/>
              <a:gd name="connsiteY261" fmla="*/ 22860 h 320040"/>
              <a:gd name="connsiteX262" fmla="*/ 3535680 w 4511040"/>
              <a:gd name="connsiteY262" fmla="*/ 64770 h 320040"/>
              <a:gd name="connsiteX263" fmla="*/ 3550920 w 4511040"/>
              <a:gd name="connsiteY263" fmla="*/ 102870 h 320040"/>
              <a:gd name="connsiteX264" fmla="*/ 3562350 w 4511040"/>
              <a:gd name="connsiteY264" fmla="*/ 129540 h 320040"/>
              <a:gd name="connsiteX265" fmla="*/ 3569970 w 4511040"/>
              <a:gd name="connsiteY265" fmla="*/ 140970 h 320040"/>
              <a:gd name="connsiteX266" fmla="*/ 3577590 w 4511040"/>
              <a:gd name="connsiteY266" fmla="*/ 167640 h 320040"/>
              <a:gd name="connsiteX267" fmla="*/ 3585210 w 4511040"/>
              <a:gd name="connsiteY267" fmla="*/ 198120 h 320040"/>
              <a:gd name="connsiteX268" fmla="*/ 3600450 w 4511040"/>
              <a:gd name="connsiteY268" fmla="*/ 240030 h 320040"/>
              <a:gd name="connsiteX269" fmla="*/ 3615690 w 4511040"/>
              <a:gd name="connsiteY269" fmla="*/ 87630 h 320040"/>
              <a:gd name="connsiteX270" fmla="*/ 3627120 w 4511040"/>
              <a:gd name="connsiteY270" fmla="*/ 72390 h 320040"/>
              <a:gd name="connsiteX271" fmla="*/ 3642360 w 4511040"/>
              <a:gd name="connsiteY271" fmla="*/ 80010 h 320040"/>
              <a:gd name="connsiteX272" fmla="*/ 3653790 w 4511040"/>
              <a:gd name="connsiteY272" fmla="*/ 99060 h 320040"/>
              <a:gd name="connsiteX273" fmla="*/ 3676650 w 4511040"/>
              <a:gd name="connsiteY273" fmla="*/ 152400 h 320040"/>
              <a:gd name="connsiteX274" fmla="*/ 3695700 w 4511040"/>
              <a:gd name="connsiteY274" fmla="*/ 198120 h 320040"/>
              <a:gd name="connsiteX275" fmla="*/ 3718560 w 4511040"/>
              <a:gd name="connsiteY275" fmla="*/ 240030 h 320040"/>
              <a:gd name="connsiteX276" fmla="*/ 3733800 w 4511040"/>
              <a:gd name="connsiteY276" fmla="*/ 266700 h 320040"/>
              <a:gd name="connsiteX277" fmla="*/ 3741420 w 4511040"/>
              <a:gd name="connsiteY277" fmla="*/ 240030 h 320040"/>
              <a:gd name="connsiteX278" fmla="*/ 3745230 w 4511040"/>
              <a:gd name="connsiteY278" fmla="*/ 182880 h 320040"/>
              <a:gd name="connsiteX279" fmla="*/ 3752850 w 4511040"/>
              <a:gd name="connsiteY279" fmla="*/ 152400 h 320040"/>
              <a:gd name="connsiteX280" fmla="*/ 3768090 w 4511040"/>
              <a:gd name="connsiteY280" fmla="*/ 125730 h 320040"/>
              <a:gd name="connsiteX281" fmla="*/ 3790950 w 4511040"/>
              <a:gd name="connsiteY281" fmla="*/ 160020 h 320040"/>
              <a:gd name="connsiteX282" fmla="*/ 3813810 w 4511040"/>
              <a:gd name="connsiteY282" fmla="*/ 209550 h 320040"/>
              <a:gd name="connsiteX283" fmla="*/ 3840480 w 4511040"/>
              <a:gd name="connsiteY283" fmla="*/ 266700 h 320040"/>
              <a:gd name="connsiteX284" fmla="*/ 3848100 w 4511040"/>
              <a:gd name="connsiteY284" fmla="*/ 243840 h 320040"/>
              <a:gd name="connsiteX285" fmla="*/ 3851910 w 4511040"/>
              <a:gd name="connsiteY285" fmla="*/ 220980 h 320040"/>
              <a:gd name="connsiteX286" fmla="*/ 3855720 w 4511040"/>
              <a:gd name="connsiteY286" fmla="*/ 205740 h 320040"/>
              <a:gd name="connsiteX287" fmla="*/ 3870960 w 4511040"/>
              <a:gd name="connsiteY287" fmla="*/ 209550 h 320040"/>
              <a:gd name="connsiteX288" fmla="*/ 3897630 w 4511040"/>
              <a:gd name="connsiteY288" fmla="*/ 240030 h 320040"/>
              <a:gd name="connsiteX289" fmla="*/ 3928110 w 4511040"/>
              <a:gd name="connsiteY289" fmla="*/ 274320 h 320040"/>
              <a:gd name="connsiteX290" fmla="*/ 3935730 w 4511040"/>
              <a:gd name="connsiteY290" fmla="*/ 175260 h 320040"/>
              <a:gd name="connsiteX291" fmla="*/ 3939540 w 4511040"/>
              <a:gd name="connsiteY291" fmla="*/ 160020 h 320040"/>
              <a:gd name="connsiteX292" fmla="*/ 3947160 w 4511040"/>
              <a:gd name="connsiteY292" fmla="*/ 137160 h 320040"/>
              <a:gd name="connsiteX293" fmla="*/ 3966210 w 4511040"/>
              <a:gd name="connsiteY293" fmla="*/ 160020 h 320040"/>
              <a:gd name="connsiteX294" fmla="*/ 3989070 w 4511040"/>
              <a:gd name="connsiteY294" fmla="*/ 209550 h 320040"/>
              <a:gd name="connsiteX295" fmla="*/ 4000500 w 4511040"/>
              <a:gd name="connsiteY295" fmla="*/ 224790 h 320040"/>
              <a:gd name="connsiteX296" fmla="*/ 4015740 w 4511040"/>
              <a:gd name="connsiteY296" fmla="*/ 255270 h 320040"/>
              <a:gd name="connsiteX297" fmla="*/ 4038600 w 4511040"/>
              <a:gd name="connsiteY297" fmla="*/ 297180 h 320040"/>
              <a:gd name="connsiteX298" fmla="*/ 4053840 w 4511040"/>
              <a:gd name="connsiteY298" fmla="*/ 320040 h 320040"/>
              <a:gd name="connsiteX299" fmla="*/ 4076700 w 4511040"/>
              <a:gd name="connsiteY299" fmla="*/ 285750 h 320040"/>
              <a:gd name="connsiteX300" fmla="*/ 4091940 w 4511040"/>
              <a:gd name="connsiteY300" fmla="*/ 259080 h 320040"/>
              <a:gd name="connsiteX301" fmla="*/ 4149090 w 4511040"/>
              <a:gd name="connsiteY301" fmla="*/ 190500 h 320040"/>
              <a:gd name="connsiteX302" fmla="*/ 4175760 w 4511040"/>
              <a:gd name="connsiteY302" fmla="*/ 148590 h 320040"/>
              <a:gd name="connsiteX303" fmla="*/ 4213860 w 4511040"/>
              <a:gd name="connsiteY303" fmla="*/ 80010 h 320040"/>
              <a:gd name="connsiteX304" fmla="*/ 4229100 w 4511040"/>
              <a:gd name="connsiteY304" fmla="*/ 68580 h 320040"/>
              <a:gd name="connsiteX305" fmla="*/ 4259580 w 4511040"/>
              <a:gd name="connsiteY305" fmla="*/ 22860 h 320040"/>
              <a:gd name="connsiteX306" fmla="*/ 4271010 w 4511040"/>
              <a:gd name="connsiteY306" fmla="*/ 3810 h 320040"/>
              <a:gd name="connsiteX307" fmla="*/ 4282440 w 4511040"/>
              <a:gd name="connsiteY307" fmla="*/ 0 h 320040"/>
              <a:gd name="connsiteX308" fmla="*/ 4305300 w 4511040"/>
              <a:gd name="connsiteY308" fmla="*/ 30480 h 320040"/>
              <a:gd name="connsiteX309" fmla="*/ 4316730 w 4511040"/>
              <a:gd name="connsiteY309" fmla="*/ 57150 h 320040"/>
              <a:gd name="connsiteX310" fmla="*/ 4328160 w 4511040"/>
              <a:gd name="connsiteY310" fmla="*/ 80010 h 320040"/>
              <a:gd name="connsiteX311" fmla="*/ 4358640 w 4511040"/>
              <a:gd name="connsiteY311" fmla="*/ 140970 h 320040"/>
              <a:gd name="connsiteX312" fmla="*/ 4366260 w 4511040"/>
              <a:gd name="connsiteY312" fmla="*/ 163830 h 320040"/>
              <a:gd name="connsiteX313" fmla="*/ 4381500 w 4511040"/>
              <a:gd name="connsiteY313" fmla="*/ 190500 h 320040"/>
              <a:gd name="connsiteX314" fmla="*/ 4392930 w 4511040"/>
              <a:gd name="connsiteY314" fmla="*/ 220980 h 320040"/>
              <a:gd name="connsiteX315" fmla="*/ 4408170 w 4511040"/>
              <a:gd name="connsiteY315" fmla="*/ 243840 h 320040"/>
              <a:gd name="connsiteX316" fmla="*/ 4419600 w 4511040"/>
              <a:gd name="connsiteY316" fmla="*/ 266700 h 320040"/>
              <a:gd name="connsiteX317" fmla="*/ 4423410 w 4511040"/>
              <a:gd name="connsiteY317" fmla="*/ 228600 h 320040"/>
              <a:gd name="connsiteX318" fmla="*/ 4427220 w 4511040"/>
              <a:gd name="connsiteY318" fmla="*/ 213360 h 320040"/>
              <a:gd name="connsiteX319" fmla="*/ 4438650 w 4511040"/>
              <a:gd name="connsiteY319" fmla="*/ 220980 h 320040"/>
              <a:gd name="connsiteX320" fmla="*/ 4446270 w 4511040"/>
              <a:gd name="connsiteY320" fmla="*/ 232410 h 320040"/>
              <a:gd name="connsiteX321" fmla="*/ 4457700 w 4511040"/>
              <a:gd name="connsiteY321" fmla="*/ 240030 h 320040"/>
              <a:gd name="connsiteX322" fmla="*/ 4465320 w 4511040"/>
              <a:gd name="connsiteY322" fmla="*/ 255270 h 320040"/>
              <a:gd name="connsiteX323" fmla="*/ 4488180 w 4511040"/>
              <a:gd name="connsiteY323" fmla="*/ 270510 h 320040"/>
              <a:gd name="connsiteX324" fmla="*/ 4495800 w 4511040"/>
              <a:gd name="connsiteY324" fmla="*/ 281940 h 320040"/>
              <a:gd name="connsiteX325" fmla="*/ 4511040 w 4511040"/>
              <a:gd name="connsiteY325" fmla="*/ 29718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</a:cxnLst>
            <a:rect l="l" t="t" r="r" b="b"/>
            <a:pathLst>
              <a:path w="4511040" h="320040">
                <a:moveTo>
                  <a:pt x="0" y="259080"/>
                </a:moveTo>
                <a:cubicBezTo>
                  <a:pt x="6350" y="254000"/>
                  <a:pt x="13033" y="249310"/>
                  <a:pt x="19050" y="243840"/>
                </a:cubicBezTo>
                <a:cubicBezTo>
                  <a:pt x="27024" y="236591"/>
                  <a:pt x="31687" y="224388"/>
                  <a:pt x="41910" y="220980"/>
                </a:cubicBezTo>
                <a:cubicBezTo>
                  <a:pt x="45720" y="219710"/>
                  <a:pt x="49829" y="219120"/>
                  <a:pt x="53340" y="217170"/>
                </a:cubicBezTo>
                <a:cubicBezTo>
                  <a:pt x="61346" y="212722"/>
                  <a:pt x="76200" y="201930"/>
                  <a:pt x="76200" y="201930"/>
                </a:cubicBezTo>
                <a:cubicBezTo>
                  <a:pt x="80010" y="203200"/>
                  <a:pt x="84494" y="203231"/>
                  <a:pt x="87630" y="205740"/>
                </a:cubicBezTo>
                <a:cubicBezTo>
                  <a:pt x="100477" y="216017"/>
                  <a:pt x="91172" y="216768"/>
                  <a:pt x="99060" y="228600"/>
                </a:cubicBezTo>
                <a:cubicBezTo>
                  <a:pt x="102049" y="233083"/>
                  <a:pt x="107041" y="235891"/>
                  <a:pt x="110490" y="240030"/>
                </a:cubicBezTo>
                <a:cubicBezTo>
                  <a:pt x="113421" y="243548"/>
                  <a:pt x="115570" y="247650"/>
                  <a:pt x="118110" y="251460"/>
                </a:cubicBezTo>
                <a:cubicBezTo>
                  <a:pt x="120650" y="247650"/>
                  <a:pt x="123682" y="244126"/>
                  <a:pt x="125730" y="240030"/>
                </a:cubicBezTo>
                <a:cubicBezTo>
                  <a:pt x="128682" y="234127"/>
                  <a:pt x="135920" y="211800"/>
                  <a:pt x="140970" y="205740"/>
                </a:cubicBezTo>
                <a:cubicBezTo>
                  <a:pt x="143901" y="202222"/>
                  <a:pt x="148882" y="201051"/>
                  <a:pt x="152400" y="198120"/>
                </a:cubicBezTo>
                <a:cubicBezTo>
                  <a:pt x="156539" y="194671"/>
                  <a:pt x="160020" y="190500"/>
                  <a:pt x="163830" y="186690"/>
                </a:cubicBezTo>
                <a:cubicBezTo>
                  <a:pt x="182880" y="199390"/>
                  <a:pt x="172720" y="190500"/>
                  <a:pt x="190500" y="217170"/>
                </a:cubicBezTo>
                <a:lnTo>
                  <a:pt x="198120" y="228600"/>
                </a:lnTo>
                <a:cubicBezTo>
                  <a:pt x="200660" y="232410"/>
                  <a:pt x="204292" y="235686"/>
                  <a:pt x="205740" y="240030"/>
                </a:cubicBezTo>
                <a:lnTo>
                  <a:pt x="209550" y="251460"/>
                </a:lnTo>
                <a:cubicBezTo>
                  <a:pt x="232577" y="205406"/>
                  <a:pt x="203249" y="262487"/>
                  <a:pt x="224790" y="224790"/>
                </a:cubicBezTo>
                <a:cubicBezTo>
                  <a:pt x="227608" y="219859"/>
                  <a:pt x="228714" y="213862"/>
                  <a:pt x="232410" y="209550"/>
                </a:cubicBezTo>
                <a:cubicBezTo>
                  <a:pt x="236543" y="204729"/>
                  <a:pt x="242570" y="201930"/>
                  <a:pt x="247650" y="198120"/>
                </a:cubicBezTo>
                <a:cubicBezTo>
                  <a:pt x="249525" y="194370"/>
                  <a:pt x="258402" y="175040"/>
                  <a:pt x="262890" y="171450"/>
                </a:cubicBezTo>
                <a:cubicBezTo>
                  <a:pt x="266026" y="168941"/>
                  <a:pt x="270510" y="168910"/>
                  <a:pt x="274320" y="167640"/>
                </a:cubicBezTo>
                <a:cubicBezTo>
                  <a:pt x="285981" y="183188"/>
                  <a:pt x="294323" y="197304"/>
                  <a:pt x="308610" y="209550"/>
                </a:cubicBezTo>
                <a:cubicBezTo>
                  <a:pt x="313431" y="213683"/>
                  <a:pt x="318770" y="217170"/>
                  <a:pt x="323850" y="220980"/>
                </a:cubicBezTo>
                <a:cubicBezTo>
                  <a:pt x="326390" y="226060"/>
                  <a:pt x="327834" y="231857"/>
                  <a:pt x="331470" y="236220"/>
                </a:cubicBezTo>
                <a:cubicBezTo>
                  <a:pt x="334401" y="239738"/>
                  <a:pt x="339382" y="240909"/>
                  <a:pt x="342900" y="243840"/>
                </a:cubicBezTo>
                <a:cubicBezTo>
                  <a:pt x="347039" y="247289"/>
                  <a:pt x="350881" y="251131"/>
                  <a:pt x="354330" y="255270"/>
                </a:cubicBezTo>
                <a:cubicBezTo>
                  <a:pt x="383343" y="290085"/>
                  <a:pt x="331401" y="236151"/>
                  <a:pt x="377190" y="281940"/>
                </a:cubicBezTo>
                <a:cubicBezTo>
                  <a:pt x="411226" y="236559"/>
                  <a:pt x="371030" y="294261"/>
                  <a:pt x="392430" y="251460"/>
                </a:cubicBezTo>
                <a:cubicBezTo>
                  <a:pt x="395270" y="245780"/>
                  <a:pt x="400776" y="241771"/>
                  <a:pt x="403860" y="236220"/>
                </a:cubicBezTo>
                <a:cubicBezTo>
                  <a:pt x="407181" y="230241"/>
                  <a:pt x="408702" y="223420"/>
                  <a:pt x="411480" y="217170"/>
                </a:cubicBezTo>
                <a:cubicBezTo>
                  <a:pt x="417925" y="202668"/>
                  <a:pt x="418548" y="202759"/>
                  <a:pt x="426720" y="190500"/>
                </a:cubicBezTo>
                <a:cubicBezTo>
                  <a:pt x="432192" y="163141"/>
                  <a:pt x="426236" y="178673"/>
                  <a:pt x="441960" y="156210"/>
                </a:cubicBezTo>
                <a:cubicBezTo>
                  <a:pt x="447212" y="148707"/>
                  <a:pt x="457200" y="133350"/>
                  <a:pt x="457200" y="133350"/>
                </a:cubicBezTo>
                <a:cubicBezTo>
                  <a:pt x="462280" y="135890"/>
                  <a:pt x="468077" y="137334"/>
                  <a:pt x="472440" y="140970"/>
                </a:cubicBezTo>
                <a:cubicBezTo>
                  <a:pt x="475958" y="143901"/>
                  <a:pt x="477633" y="148517"/>
                  <a:pt x="480060" y="152400"/>
                </a:cubicBezTo>
                <a:cubicBezTo>
                  <a:pt x="483985" y="158680"/>
                  <a:pt x="486944" y="165605"/>
                  <a:pt x="491490" y="171450"/>
                </a:cubicBezTo>
                <a:cubicBezTo>
                  <a:pt x="495901" y="177121"/>
                  <a:pt x="501650" y="181610"/>
                  <a:pt x="506730" y="186690"/>
                </a:cubicBezTo>
                <a:cubicBezTo>
                  <a:pt x="508000" y="190500"/>
                  <a:pt x="508744" y="194528"/>
                  <a:pt x="510540" y="198120"/>
                </a:cubicBezTo>
                <a:cubicBezTo>
                  <a:pt x="512588" y="202216"/>
                  <a:pt x="516356" y="205341"/>
                  <a:pt x="518160" y="209550"/>
                </a:cubicBezTo>
                <a:cubicBezTo>
                  <a:pt x="520223" y="214363"/>
                  <a:pt x="519372" y="220244"/>
                  <a:pt x="521970" y="224790"/>
                </a:cubicBezTo>
                <a:cubicBezTo>
                  <a:pt x="524643" y="229468"/>
                  <a:pt x="529951" y="232081"/>
                  <a:pt x="533400" y="236220"/>
                </a:cubicBezTo>
                <a:cubicBezTo>
                  <a:pt x="536331" y="239738"/>
                  <a:pt x="538480" y="243840"/>
                  <a:pt x="541020" y="247650"/>
                </a:cubicBezTo>
                <a:cubicBezTo>
                  <a:pt x="541479" y="242145"/>
                  <a:pt x="542417" y="201210"/>
                  <a:pt x="548640" y="186690"/>
                </a:cubicBezTo>
                <a:cubicBezTo>
                  <a:pt x="550444" y="182481"/>
                  <a:pt x="553988" y="179236"/>
                  <a:pt x="556260" y="175260"/>
                </a:cubicBezTo>
                <a:cubicBezTo>
                  <a:pt x="559078" y="170329"/>
                  <a:pt x="561886" y="165338"/>
                  <a:pt x="563880" y="160020"/>
                </a:cubicBezTo>
                <a:cubicBezTo>
                  <a:pt x="570129" y="143357"/>
                  <a:pt x="563624" y="146497"/>
                  <a:pt x="575310" y="133350"/>
                </a:cubicBezTo>
                <a:cubicBezTo>
                  <a:pt x="582469" y="125296"/>
                  <a:pt x="592192" y="119456"/>
                  <a:pt x="598170" y="110490"/>
                </a:cubicBezTo>
                <a:lnTo>
                  <a:pt x="613410" y="87630"/>
                </a:lnTo>
                <a:cubicBezTo>
                  <a:pt x="615950" y="83820"/>
                  <a:pt x="619582" y="80544"/>
                  <a:pt x="621030" y="76200"/>
                </a:cubicBezTo>
                <a:cubicBezTo>
                  <a:pt x="623540" y="68670"/>
                  <a:pt x="625746" y="58711"/>
                  <a:pt x="632460" y="53340"/>
                </a:cubicBezTo>
                <a:cubicBezTo>
                  <a:pt x="635596" y="50831"/>
                  <a:pt x="640080" y="50800"/>
                  <a:pt x="643890" y="49530"/>
                </a:cubicBezTo>
                <a:cubicBezTo>
                  <a:pt x="646430" y="55880"/>
                  <a:pt x="649109" y="62176"/>
                  <a:pt x="651510" y="68580"/>
                </a:cubicBezTo>
                <a:cubicBezTo>
                  <a:pt x="652920" y="72340"/>
                  <a:pt x="653524" y="76418"/>
                  <a:pt x="655320" y="80010"/>
                </a:cubicBezTo>
                <a:cubicBezTo>
                  <a:pt x="658632" y="86634"/>
                  <a:pt x="662940" y="92710"/>
                  <a:pt x="666750" y="99060"/>
                </a:cubicBezTo>
                <a:cubicBezTo>
                  <a:pt x="676106" y="136482"/>
                  <a:pt x="662561" y="90682"/>
                  <a:pt x="681990" y="129540"/>
                </a:cubicBezTo>
                <a:cubicBezTo>
                  <a:pt x="684332" y="134224"/>
                  <a:pt x="683737" y="139967"/>
                  <a:pt x="685800" y="144780"/>
                </a:cubicBezTo>
                <a:cubicBezTo>
                  <a:pt x="687604" y="148989"/>
                  <a:pt x="691227" y="152190"/>
                  <a:pt x="693420" y="156210"/>
                </a:cubicBezTo>
                <a:cubicBezTo>
                  <a:pt x="698859" y="166182"/>
                  <a:pt x="702359" y="177239"/>
                  <a:pt x="708660" y="186690"/>
                </a:cubicBezTo>
                <a:cubicBezTo>
                  <a:pt x="711200" y="190500"/>
                  <a:pt x="714087" y="194100"/>
                  <a:pt x="716280" y="198120"/>
                </a:cubicBezTo>
                <a:cubicBezTo>
                  <a:pt x="721719" y="208092"/>
                  <a:pt x="727928" y="217824"/>
                  <a:pt x="731520" y="228600"/>
                </a:cubicBezTo>
                <a:cubicBezTo>
                  <a:pt x="732790" y="232410"/>
                  <a:pt x="733534" y="236438"/>
                  <a:pt x="735330" y="240030"/>
                </a:cubicBezTo>
                <a:cubicBezTo>
                  <a:pt x="737378" y="244126"/>
                  <a:pt x="740410" y="247650"/>
                  <a:pt x="742950" y="251460"/>
                </a:cubicBezTo>
                <a:cubicBezTo>
                  <a:pt x="745490" y="241300"/>
                  <a:pt x="746991" y="230822"/>
                  <a:pt x="750570" y="220980"/>
                </a:cubicBezTo>
                <a:cubicBezTo>
                  <a:pt x="752135" y="216677"/>
                  <a:pt x="756386" y="213759"/>
                  <a:pt x="758190" y="209550"/>
                </a:cubicBezTo>
                <a:cubicBezTo>
                  <a:pt x="769703" y="182687"/>
                  <a:pt x="751716" y="204594"/>
                  <a:pt x="773430" y="182880"/>
                </a:cubicBezTo>
                <a:cubicBezTo>
                  <a:pt x="774700" y="177800"/>
                  <a:pt x="774898" y="172324"/>
                  <a:pt x="777240" y="167640"/>
                </a:cubicBezTo>
                <a:cubicBezTo>
                  <a:pt x="786354" y="149411"/>
                  <a:pt x="791367" y="145893"/>
                  <a:pt x="803910" y="133350"/>
                </a:cubicBezTo>
                <a:cubicBezTo>
                  <a:pt x="825627" y="140589"/>
                  <a:pt x="808736" y="131572"/>
                  <a:pt x="822960" y="160020"/>
                </a:cubicBezTo>
                <a:cubicBezTo>
                  <a:pt x="826770" y="167640"/>
                  <a:pt x="830865" y="175124"/>
                  <a:pt x="834390" y="182880"/>
                </a:cubicBezTo>
                <a:cubicBezTo>
                  <a:pt x="837220" y="189106"/>
                  <a:pt x="839609" y="195526"/>
                  <a:pt x="842010" y="201930"/>
                </a:cubicBezTo>
                <a:cubicBezTo>
                  <a:pt x="843420" y="205690"/>
                  <a:pt x="843870" y="209849"/>
                  <a:pt x="845820" y="213360"/>
                </a:cubicBezTo>
                <a:cubicBezTo>
                  <a:pt x="850268" y="221366"/>
                  <a:pt x="858164" y="227532"/>
                  <a:pt x="861060" y="236220"/>
                </a:cubicBezTo>
                <a:cubicBezTo>
                  <a:pt x="866318" y="251994"/>
                  <a:pt x="862642" y="244308"/>
                  <a:pt x="872490" y="259080"/>
                </a:cubicBezTo>
                <a:cubicBezTo>
                  <a:pt x="878657" y="234411"/>
                  <a:pt x="871516" y="251866"/>
                  <a:pt x="887730" y="232410"/>
                </a:cubicBezTo>
                <a:cubicBezTo>
                  <a:pt x="890661" y="228892"/>
                  <a:pt x="891599" y="223606"/>
                  <a:pt x="895350" y="220980"/>
                </a:cubicBezTo>
                <a:cubicBezTo>
                  <a:pt x="904656" y="214466"/>
                  <a:pt x="916379" y="212041"/>
                  <a:pt x="925830" y="205740"/>
                </a:cubicBezTo>
                <a:lnTo>
                  <a:pt x="948690" y="190500"/>
                </a:lnTo>
                <a:lnTo>
                  <a:pt x="960120" y="182880"/>
                </a:lnTo>
                <a:cubicBezTo>
                  <a:pt x="965200" y="186690"/>
                  <a:pt x="971178" y="189531"/>
                  <a:pt x="975360" y="194310"/>
                </a:cubicBezTo>
                <a:cubicBezTo>
                  <a:pt x="985739" y="206171"/>
                  <a:pt x="986526" y="215985"/>
                  <a:pt x="994410" y="228600"/>
                </a:cubicBezTo>
                <a:cubicBezTo>
                  <a:pt x="997775" y="233985"/>
                  <a:pt x="1002199" y="238638"/>
                  <a:pt x="1005840" y="243840"/>
                </a:cubicBezTo>
                <a:cubicBezTo>
                  <a:pt x="1011092" y="251343"/>
                  <a:pt x="1021080" y="266700"/>
                  <a:pt x="1021080" y="266700"/>
                </a:cubicBezTo>
                <a:cubicBezTo>
                  <a:pt x="1043410" y="244370"/>
                  <a:pt x="1022812" y="267970"/>
                  <a:pt x="1040130" y="236220"/>
                </a:cubicBezTo>
                <a:cubicBezTo>
                  <a:pt x="1058375" y="202770"/>
                  <a:pt x="1048884" y="223429"/>
                  <a:pt x="1066800" y="201930"/>
                </a:cubicBezTo>
                <a:cubicBezTo>
                  <a:pt x="1082675" y="182880"/>
                  <a:pt x="1064895" y="196850"/>
                  <a:pt x="1085850" y="182880"/>
                </a:cubicBezTo>
                <a:cubicBezTo>
                  <a:pt x="1088390" y="179070"/>
                  <a:pt x="1088891" y="171450"/>
                  <a:pt x="1093470" y="171450"/>
                </a:cubicBezTo>
                <a:cubicBezTo>
                  <a:pt x="1098190" y="171450"/>
                  <a:pt x="1110365" y="190862"/>
                  <a:pt x="1112520" y="194310"/>
                </a:cubicBezTo>
                <a:cubicBezTo>
                  <a:pt x="1138091" y="235224"/>
                  <a:pt x="1108581" y="192889"/>
                  <a:pt x="1139190" y="228600"/>
                </a:cubicBezTo>
                <a:cubicBezTo>
                  <a:pt x="1142170" y="232077"/>
                  <a:pt x="1143572" y="236792"/>
                  <a:pt x="1146810" y="240030"/>
                </a:cubicBezTo>
                <a:cubicBezTo>
                  <a:pt x="1151300" y="244520"/>
                  <a:pt x="1157560" y="246970"/>
                  <a:pt x="1162050" y="251460"/>
                </a:cubicBezTo>
                <a:cubicBezTo>
                  <a:pt x="1165288" y="254698"/>
                  <a:pt x="1166739" y="259372"/>
                  <a:pt x="1169670" y="262890"/>
                </a:cubicBezTo>
                <a:cubicBezTo>
                  <a:pt x="1173119" y="267029"/>
                  <a:pt x="1177290" y="270510"/>
                  <a:pt x="1181100" y="274320"/>
                </a:cubicBezTo>
                <a:cubicBezTo>
                  <a:pt x="1183640" y="270510"/>
                  <a:pt x="1187690" y="267352"/>
                  <a:pt x="1188720" y="262890"/>
                </a:cubicBezTo>
                <a:cubicBezTo>
                  <a:pt x="1191590" y="250454"/>
                  <a:pt x="1191039" y="237466"/>
                  <a:pt x="1192530" y="224790"/>
                </a:cubicBezTo>
                <a:cubicBezTo>
                  <a:pt x="1193579" y="215871"/>
                  <a:pt x="1194579" y="206926"/>
                  <a:pt x="1196340" y="198120"/>
                </a:cubicBezTo>
                <a:cubicBezTo>
                  <a:pt x="1199532" y="182159"/>
                  <a:pt x="1200278" y="190245"/>
                  <a:pt x="1207770" y="175260"/>
                </a:cubicBezTo>
                <a:cubicBezTo>
                  <a:pt x="1216972" y="156857"/>
                  <a:pt x="1203742" y="169055"/>
                  <a:pt x="1223010" y="156210"/>
                </a:cubicBezTo>
                <a:cubicBezTo>
                  <a:pt x="1229360" y="162560"/>
                  <a:pt x="1236547" y="168171"/>
                  <a:pt x="1242060" y="175260"/>
                </a:cubicBezTo>
                <a:cubicBezTo>
                  <a:pt x="1245547" y="179743"/>
                  <a:pt x="1246132" y="186065"/>
                  <a:pt x="1249680" y="190500"/>
                </a:cubicBezTo>
                <a:cubicBezTo>
                  <a:pt x="1256412" y="198915"/>
                  <a:pt x="1264920" y="205740"/>
                  <a:pt x="1272540" y="213360"/>
                </a:cubicBezTo>
                <a:cubicBezTo>
                  <a:pt x="1276350" y="217170"/>
                  <a:pt x="1280981" y="220307"/>
                  <a:pt x="1283970" y="224790"/>
                </a:cubicBezTo>
                <a:cubicBezTo>
                  <a:pt x="1286510" y="228600"/>
                  <a:pt x="1289318" y="232244"/>
                  <a:pt x="1291590" y="236220"/>
                </a:cubicBezTo>
                <a:cubicBezTo>
                  <a:pt x="1294408" y="241151"/>
                  <a:pt x="1295514" y="247148"/>
                  <a:pt x="1299210" y="251460"/>
                </a:cubicBezTo>
                <a:cubicBezTo>
                  <a:pt x="1303343" y="256281"/>
                  <a:pt x="1309960" y="258400"/>
                  <a:pt x="1314450" y="262890"/>
                </a:cubicBezTo>
                <a:cubicBezTo>
                  <a:pt x="1347877" y="296317"/>
                  <a:pt x="1287503" y="248395"/>
                  <a:pt x="1337310" y="285750"/>
                </a:cubicBezTo>
                <a:cubicBezTo>
                  <a:pt x="1338580" y="261620"/>
                  <a:pt x="1337995" y="237320"/>
                  <a:pt x="1341120" y="213360"/>
                </a:cubicBezTo>
                <a:cubicBezTo>
                  <a:pt x="1341855" y="207728"/>
                  <a:pt x="1345590" y="202846"/>
                  <a:pt x="1348740" y="198120"/>
                </a:cubicBezTo>
                <a:cubicBezTo>
                  <a:pt x="1391920" y="133350"/>
                  <a:pt x="1353185" y="189865"/>
                  <a:pt x="1386840" y="156210"/>
                </a:cubicBezTo>
                <a:cubicBezTo>
                  <a:pt x="1406855" y="136195"/>
                  <a:pt x="1390800" y="146856"/>
                  <a:pt x="1405890" y="125730"/>
                </a:cubicBezTo>
                <a:cubicBezTo>
                  <a:pt x="1409022" y="121345"/>
                  <a:pt x="1414012" y="118553"/>
                  <a:pt x="1417320" y="114300"/>
                </a:cubicBezTo>
                <a:cubicBezTo>
                  <a:pt x="1422943" y="107071"/>
                  <a:pt x="1427480" y="99060"/>
                  <a:pt x="1432560" y="91440"/>
                </a:cubicBezTo>
                <a:cubicBezTo>
                  <a:pt x="1435100" y="87630"/>
                  <a:pt x="1438732" y="84354"/>
                  <a:pt x="1440180" y="80010"/>
                </a:cubicBezTo>
                <a:cubicBezTo>
                  <a:pt x="1442720" y="72390"/>
                  <a:pt x="1445852" y="64942"/>
                  <a:pt x="1447800" y="57150"/>
                </a:cubicBezTo>
                <a:cubicBezTo>
                  <a:pt x="1453181" y="35628"/>
                  <a:pt x="1450583" y="47045"/>
                  <a:pt x="1455420" y="22860"/>
                </a:cubicBezTo>
                <a:cubicBezTo>
                  <a:pt x="1473548" y="68181"/>
                  <a:pt x="1449729" y="12427"/>
                  <a:pt x="1478280" y="64770"/>
                </a:cubicBezTo>
                <a:cubicBezTo>
                  <a:pt x="1488804" y="84065"/>
                  <a:pt x="1482908" y="79378"/>
                  <a:pt x="1489710" y="95250"/>
                </a:cubicBezTo>
                <a:cubicBezTo>
                  <a:pt x="1509749" y="142007"/>
                  <a:pt x="1485818" y="83656"/>
                  <a:pt x="1504950" y="121920"/>
                </a:cubicBezTo>
                <a:cubicBezTo>
                  <a:pt x="1509555" y="131131"/>
                  <a:pt x="1508908" y="138824"/>
                  <a:pt x="1512570" y="148590"/>
                </a:cubicBezTo>
                <a:cubicBezTo>
                  <a:pt x="1514564" y="153908"/>
                  <a:pt x="1517953" y="158610"/>
                  <a:pt x="1520190" y="163830"/>
                </a:cubicBezTo>
                <a:cubicBezTo>
                  <a:pt x="1521772" y="167521"/>
                  <a:pt x="1522204" y="171668"/>
                  <a:pt x="1524000" y="175260"/>
                </a:cubicBezTo>
                <a:cubicBezTo>
                  <a:pt x="1526048" y="179356"/>
                  <a:pt x="1529572" y="182594"/>
                  <a:pt x="1531620" y="186690"/>
                </a:cubicBezTo>
                <a:cubicBezTo>
                  <a:pt x="1533416" y="190282"/>
                  <a:pt x="1533848" y="194429"/>
                  <a:pt x="1535430" y="198120"/>
                </a:cubicBezTo>
                <a:cubicBezTo>
                  <a:pt x="1537667" y="203340"/>
                  <a:pt x="1540510" y="208280"/>
                  <a:pt x="1543050" y="213360"/>
                </a:cubicBezTo>
                <a:cubicBezTo>
                  <a:pt x="1545590" y="207010"/>
                  <a:pt x="1547611" y="200427"/>
                  <a:pt x="1550670" y="194310"/>
                </a:cubicBezTo>
                <a:cubicBezTo>
                  <a:pt x="1552718" y="190214"/>
                  <a:pt x="1556486" y="187089"/>
                  <a:pt x="1558290" y="182880"/>
                </a:cubicBezTo>
                <a:cubicBezTo>
                  <a:pt x="1560353" y="178067"/>
                  <a:pt x="1560661" y="172675"/>
                  <a:pt x="1562100" y="167640"/>
                </a:cubicBezTo>
                <a:cubicBezTo>
                  <a:pt x="1563203" y="163778"/>
                  <a:pt x="1564640" y="160020"/>
                  <a:pt x="1565910" y="156210"/>
                </a:cubicBezTo>
                <a:cubicBezTo>
                  <a:pt x="1567180" y="146050"/>
                  <a:pt x="1568648" y="135913"/>
                  <a:pt x="1569720" y="125730"/>
                </a:cubicBezTo>
                <a:cubicBezTo>
                  <a:pt x="1575172" y="73932"/>
                  <a:pt x="1569692" y="99173"/>
                  <a:pt x="1577340" y="68580"/>
                </a:cubicBezTo>
                <a:cubicBezTo>
                  <a:pt x="1579880" y="77470"/>
                  <a:pt x="1581641" y="86621"/>
                  <a:pt x="1584960" y="95250"/>
                </a:cubicBezTo>
                <a:cubicBezTo>
                  <a:pt x="1588018" y="103202"/>
                  <a:pt x="1592865" y="110354"/>
                  <a:pt x="1596390" y="118110"/>
                </a:cubicBezTo>
                <a:cubicBezTo>
                  <a:pt x="1599220" y="124336"/>
                  <a:pt x="1601673" y="130733"/>
                  <a:pt x="1604010" y="137160"/>
                </a:cubicBezTo>
                <a:cubicBezTo>
                  <a:pt x="1606755" y="144709"/>
                  <a:pt x="1608885" y="152471"/>
                  <a:pt x="1611630" y="160020"/>
                </a:cubicBezTo>
                <a:cubicBezTo>
                  <a:pt x="1613967" y="166447"/>
                  <a:pt x="1616849" y="172666"/>
                  <a:pt x="1619250" y="179070"/>
                </a:cubicBezTo>
                <a:cubicBezTo>
                  <a:pt x="1620660" y="182830"/>
                  <a:pt x="1621398" y="186844"/>
                  <a:pt x="1623060" y="190500"/>
                </a:cubicBezTo>
                <a:cubicBezTo>
                  <a:pt x="1635408" y="217667"/>
                  <a:pt x="1633990" y="214515"/>
                  <a:pt x="1645920" y="232410"/>
                </a:cubicBezTo>
                <a:cubicBezTo>
                  <a:pt x="1646360" y="225373"/>
                  <a:pt x="1646938" y="172207"/>
                  <a:pt x="1653540" y="152400"/>
                </a:cubicBezTo>
                <a:cubicBezTo>
                  <a:pt x="1656558" y="143346"/>
                  <a:pt x="1666072" y="128438"/>
                  <a:pt x="1672590" y="121920"/>
                </a:cubicBezTo>
                <a:cubicBezTo>
                  <a:pt x="1675828" y="118682"/>
                  <a:pt x="1680210" y="116840"/>
                  <a:pt x="1684020" y="114300"/>
                </a:cubicBezTo>
                <a:cubicBezTo>
                  <a:pt x="1687830" y="116840"/>
                  <a:pt x="1692212" y="118682"/>
                  <a:pt x="1695450" y="121920"/>
                </a:cubicBezTo>
                <a:cubicBezTo>
                  <a:pt x="1698688" y="125158"/>
                  <a:pt x="1700643" y="129467"/>
                  <a:pt x="1703070" y="133350"/>
                </a:cubicBezTo>
                <a:cubicBezTo>
                  <a:pt x="1706995" y="139630"/>
                  <a:pt x="1710690" y="146050"/>
                  <a:pt x="1714500" y="152400"/>
                </a:cubicBezTo>
                <a:cubicBezTo>
                  <a:pt x="1715770" y="157480"/>
                  <a:pt x="1716365" y="162778"/>
                  <a:pt x="1718310" y="167640"/>
                </a:cubicBezTo>
                <a:cubicBezTo>
                  <a:pt x="1726073" y="187047"/>
                  <a:pt x="1733359" y="195929"/>
                  <a:pt x="1744980" y="213360"/>
                </a:cubicBezTo>
                <a:lnTo>
                  <a:pt x="1752600" y="224790"/>
                </a:lnTo>
                <a:lnTo>
                  <a:pt x="1760220" y="236220"/>
                </a:lnTo>
                <a:cubicBezTo>
                  <a:pt x="1764030" y="232410"/>
                  <a:pt x="1768143" y="228881"/>
                  <a:pt x="1771650" y="224790"/>
                </a:cubicBezTo>
                <a:cubicBezTo>
                  <a:pt x="1789224" y="204287"/>
                  <a:pt x="1777521" y="211323"/>
                  <a:pt x="1802130" y="190500"/>
                </a:cubicBezTo>
                <a:cubicBezTo>
                  <a:pt x="1811825" y="182297"/>
                  <a:pt x="1832610" y="167640"/>
                  <a:pt x="1832610" y="167640"/>
                </a:cubicBezTo>
                <a:cubicBezTo>
                  <a:pt x="1833880" y="163830"/>
                  <a:pt x="1833954" y="159380"/>
                  <a:pt x="1836420" y="156210"/>
                </a:cubicBezTo>
                <a:cubicBezTo>
                  <a:pt x="1843036" y="147704"/>
                  <a:pt x="1859280" y="133350"/>
                  <a:pt x="1859280" y="133350"/>
                </a:cubicBezTo>
                <a:cubicBezTo>
                  <a:pt x="1864360" y="135890"/>
                  <a:pt x="1870208" y="137274"/>
                  <a:pt x="1874520" y="140970"/>
                </a:cubicBezTo>
                <a:cubicBezTo>
                  <a:pt x="1884719" y="149712"/>
                  <a:pt x="1887259" y="160407"/>
                  <a:pt x="1893570" y="171450"/>
                </a:cubicBezTo>
                <a:cubicBezTo>
                  <a:pt x="1895842" y="175426"/>
                  <a:pt x="1899142" y="178784"/>
                  <a:pt x="1901190" y="182880"/>
                </a:cubicBezTo>
                <a:cubicBezTo>
                  <a:pt x="1902986" y="186472"/>
                  <a:pt x="1903204" y="190718"/>
                  <a:pt x="1905000" y="194310"/>
                </a:cubicBezTo>
                <a:cubicBezTo>
                  <a:pt x="1912349" y="209007"/>
                  <a:pt x="1918288" y="215837"/>
                  <a:pt x="1927860" y="228600"/>
                </a:cubicBezTo>
                <a:cubicBezTo>
                  <a:pt x="1934209" y="247646"/>
                  <a:pt x="1928422" y="234301"/>
                  <a:pt x="1943100" y="255270"/>
                </a:cubicBezTo>
                <a:cubicBezTo>
                  <a:pt x="1948352" y="262773"/>
                  <a:pt x="1958340" y="278130"/>
                  <a:pt x="1958340" y="278130"/>
                </a:cubicBezTo>
                <a:cubicBezTo>
                  <a:pt x="1959203" y="272090"/>
                  <a:pt x="1963174" y="240767"/>
                  <a:pt x="1965960" y="232410"/>
                </a:cubicBezTo>
                <a:cubicBezTo>
                  <a:pt x="1967756" y="227022"/>
                  <a:pt x="1971273" y="222360"/>
                  <a:pt x="1973580" y="217170"/>
                </a:cubicBezTo>
                <a:cubicBezTo>
                  <a:pt x="1976358" y="210920"/>
                  <a:pt x="1977225" y="203685"/>
                  <a:pt x="1981200" y="198120"/>
                </a:cubicBezTo>
                <a:cubicBezTo>
                  <a:pt x="1983862" y="194394"/>
                  <a:pt x="1989112" y="193431"/>
                  <a:pt x="1992630" y="190500"/>
                </a:cubicBezTo>
                <a:cubicBezTo>
                  <a:pt x="2012447" y="173986"/>
                  <a:pt x="1996695" y="185122"/>
                  <a:pt x="2011680" y="167640"/>
                </a:cubicBezTo>
                <a:cubicBezTo>
                  <a:pt x="2016355" y="162185"/>
                  <a:pt x="2021840" y="157480"/>
                  <a:pt x="2026920" y="152400"/>
                </a:cubicBezTo>
                <a:cubicBezTo>
                  <a:pt x="2033123" y="133791"/>
                  <a:pt x="2030892" y="137995"/>
                  <a:pt x="2045970" y="114300"/>
                </a:cubicBezTo>
                <a:cubicBezTo>
                  <a:pt x="2049379" y="108943"/>
                  <a:pt x="2052910" y="103550"/>
                  <a:pt x="2057400" y="99060"/>
                </a:cubicBezTo>
                <a:cubicBezTo>
                  <a:pt x="2060638" y="95822"/>
                  <a:pt x="2065312" y="94371"/>
                  <a:pt x="2068830" y="91440"/>
                </a:cubicBezTo>
                <a:cubicBezTo>
                  <a:pt x="2098166" y="66994"/>
                  <a:pt x="2063311" y="91309"/>
                  <a:pt x="2091690" y="72390"/>
                </a:cubicBezTo>
                <a:cubicBezTo>
                  <a:pt x="2100580" y="81280"/>
                  <a:pt x="2114384" y="87133"/>
                  <a:pt x="2118360" y="99060"/>
                </a:cubicBezTo>
                <a:cubicBezTo>
                  <a:pt x="2120900" y="106680"/>
                  <a:pt x="2122718" y="114580"/>
                  <a:pt x="2125980" y="121920"/>
                </a:cubicBezTo>
                <a:cubicBezTo>
                  <a:pt x="2127840" y="126104"/>
                  <a:pt x="2131681" y="129192"/>
                  <a:pt x="2133600" y="133350"/>
                </a:cubicBezTo>
                <a:cubicBezTo>
                  <a:pt x="2158238" y="186732"/>
                  <a:pt x="2137365" y="156150"/>
                  <a:pt x="2160270" y="186690"/>
                </a:cubicBezTo>
                <a:cubicBezTo>
                  <a:pt x="2169898" y="215574"/>
                  <a:pt x="2163071" y="203124"/>
                  <a:pt x="2179320" y="224790"/>
                </a:cubicBezTo>
                <a:cubicBezTo>
                  <a:pt x="2180590" y="228600"/>
                  <a:pt x="2181180" y="232709"/>
                  <a:pt x="2183130" y="236220"/>
                </a:cubicBezTo>
                <a:cubicBezTo>
                  <a:pt x="2187578" y="244226"/>
                  <a:pt x="2198370" y="259080"/>
                  <a:pt x="2198370" y="259080"/>
                </a:cubicBezTo>
                <a:cubicBezTo>
                  <a:pt x="2200910" y="251460"/>
                  <a:pt x="2203877" y="243969"/>
                  <a:pt x="2205990" y="236220"/>
                </a:cubicBezTo>
                <a:cubicBezTo>
                  <a:pt x="2209663" y="222751"/>
                  <a:pt x="2210706" y="207863"/>
                  <a:pt x="2213610" y="194310"/>
                </a:cubicBezTo>
                <a:cubicBezTo>
                  <a:pt x="2215804" y="184070"/>
                  <a:pt x="2219176" y="174099"/>
                  <a:pt x="2221230" y="163830"/>
                </a:cubicBezTo>
                <a:cubicBezTo>
                  <a:pt x="2227653" y="131717"/>
                  <a:pt x="2220829" y="157145"/>
                  <a:pt x="2232660" y="129540"/>
                </a:cubicBezTo>
                <a:cubicBezTo>
                  <a:pt x="2234242" y="125849"/>
                  <a:pt x="2233630" y="120950"/>
                  <a:pt x="2236470" y="118110"/>
                </a:cubicBezTo>
                <a:cubicBezTo>
                  <a:pt x="2239310" y="115270"/>
                  <a:pt x="2244090" y="115570"/>
                  <a:pt x="2247900" y="114300"/>
                </a:cubicBezTo>
                <a:cubicBezTo>
                  <a:pt x="2255520" y="125730"/>
                  <a:pt x="2263692" y="136810"/>
                  <a:pt x="2270760" y="148590"/>
                </a:cubicBezTo>
                <a:cubicBezTo>
                  <a:pt x="2274570" y="154940"/>
                  <a:pt x="2278082" y="161478"/>
                  <a:pt x="2282190" y="167640"/>
                </a:cubicBezTo>
                <a:cubicBezTo>
                  <a:pt x="2285712" y="172924"/>
                  <a:pt x="2290255" y="177495"/>
                  <a:pt x="2293620" y="182880"/>
                </a:cubicBezTo>
                <a:cubicBezTo>
                  <a:pt x="2311221" y="211041"/>
                  <a:pt x="2290795" y="184654"/>
                  <a:pt x="2308860" y="217170"/>
                </a:cubicBezTo>
                <a:cubicBezTo>
                  <a:pt x="2311944" y="222721"/>
                  <a:pt x="2316480" y="227330"/>
                  <a:pt x="2320290" y="232410"/>
                </a:cubicBezTo>
                <a:cubicBezTo>
                  <a:pt x="2321560" y="236220"/>
                  <a:pt x="2321591" y="240704"/>
                  <a:pt x="2324100" y="243840"/>
                </a:cubicBezTo>
                <a:cubicBezTo>
                  <a:pt x="2330678" y="252062"/>
                  <a:pt x="2341619" y="252982"/>
                  <a:pt x="2350770" y="255270"/>
                </a:cubicBezTo>
                <a:cubicBezTo>
                  <a:pt x="2353310" y="251460"/>
                  <a:pt x="2355152" y="247078"/>
                  <a:pt x="2358390" y="243840"/>
                </a:cubicBezTo>
                <a:cubicBezTo>
                  <a:pt x="2360116" y="242114"/>
                  <a:pt x="2380733" y="226953"/>
                  <a:pt x="2385060" y="224790"/>
                </a:cubicBezTo>
                <a:cubicBezTo>
                  <a:pt x="2391177" y="221731"/>
                  <a:pt x="2397760" y="219710"/>
                  <a:pt x="2404110" y="217170"/>
                </a:cubicBezTo>
                <a:cubicBezTo>
                  <a:pt x="2413000" y="218440"/>
                  <a:pt x="2422442" y="217645"/>
                  <a:pt x="2430780" y="220980"/>
                </a:cubicBezTo>
                <a:cubicBezTo>
                  <a:pt x="2437692" y="223745"/>
                  <a:pt x="2449593" y="243603"/>
                  <a:pt x="2453640" y="247650"/>
                </a:cubicBezTo>
                <a:cubicBezTo>
                  <a:pt x="2456878" y="250888"/>
                  <a:pt x="2461260" y="252730"/>
                  <a:pt x="2465070" y="255270"/>
                </a:cubicBezTo>
                <a:cubicBezTo>
                  <a:pt x="2468880" y="248920"/>
                  <a:pt x="2473188" y="242844"/>
                  <a:pt x="2476500" y="236220"/>
                </a:cubicBezTo>
                <a:cubicBezTo>
                  <a:pt x="2478296" y="232628"/>
                  <a:pt x="2478728" y="228481"/>
                  <a:pt x="2480310" y="224790"/>
                </a:cubicBezTo>
                <a:cubicBezTo>
                  <a:pt x="2497128" y="185548"/>
                  <a:pt x="2478206" y="238723"/>
                  <a:pt x="2495550" y="186690"/>
                </a:cubicBezTo>
                <a:cubicBezTo>
                  <a:pt x="2500630" y="189230"/>
                  <a:pt x="2506427" y="190674"/>
                  <a:pt x="2510790" y="194310"/>
                </a:cubicBezTo>
                <a:cubicBezTo>
                  <a:pt x="2514308" y="197241"/>
                  <a:pt x="2515748" y="202014"/>
                  <a:pt x="2518410" y="205740"/>
                </a:cubicBezTo>
                <a:cubicBezTo>
                  <a:pt x="2528399" y="219724"/>
                  <a:pt x="2536321" y="228074"/>
                  <a:pt x="2545080" y="243840"/>
                </a:cubicBezTo>
                <a:cubicBezTo>
                  <a:pt x="2547030" y="247351"/>
                  <a:pt x="2547094" y="251678"/>
                  <a:pt x="2548890" y="255270"/>
                </a:cubicBezTo>
                <a:cubicBezTo>
                  <a:pt x="2554194" y="265879"/>
                  <a:pt x="2559514" y="269704"/>
                  <a:pt x="2567940" y="278130"/>
                </a:cubicBezTo>
                <a:cubicBezTo>
                  <a:pt x="2569210" y="266700"/>
                  <a:pt x="2568505" y="254873"/>
                  <a:pt x="2571750" y="243840"/>
                </a:cubicBezTo>
                <a:cubicBezTo>
                  <a:pt x="2574955" y="232942"/>
                  <a:pt x="2583398" y="224136"/>
                  <a:pt x="2586990" y="213360"/>
                </a:cubicBezTo>
                <a:cubicBezTo>
                  <a:pt x="2592248" y="197586"/>
                  <a:pt x="2588572" y="205272"/>
                  <a:pt x="2598420" y="190500"/>
                </a:cubicBezTo>
                <a:cubicBezTo>
                  <a:pt x="2618983" y="197354"/>
                  <a:pt x="2602757" y="188952"/>
                  <a:pt x="2617470" y="209550"/>
                </a:cubicBezTo>
                <a:cubicBezTo>
                  <a:pt x="2620602" y="213935"/>
                  <a:pt x="2625592" y="216727"/>
                  <a:pt x="2628900" y="220980"/>
                </a:cubicBezTo>
                <a:cubicBezTo>
                  <a:pt x="2634523" y="228209"/>
                  <a:pt x="2638109" y="236948"/>
                  <a:pt x="2644140" y="243840"/>
                </a:cubicBezTo>
                <a:cubicBezTo>
                  <a:pt x="2647155" y="247286"/>
                  <a:pt x="2652507" y="248056"/>
                  <a:pt x="2655570" y="251460"/>
                </a:cubicBezTo>
                <a:cubicBezTo>
                  <a:pt x="2664066" y="260900"/>
                  <a:pt x="2678430" y="281940"/>
                  <a:pt x="2678430" y="281940"/>
                </a:cubicBezTo>
                <a:cubicBezTo>
                  <a:pt x="2680970" y="274320"/>
                  <a:pt x="2683937" y="266829"/>
                  <a:pt x="2686050" y="259080"/>
                </a:cubicBezTo>
                <a:cubicBezTo>
                  <a:pt x="2686440" y="257649"/>
                  <a:pt x="2691885" y="227914"/>
                  <a:pt x="2693670" y="224790"/>
                </a:cubicBezTo>
                <a:cubicBezTo>
                  <a:pt x="2696343" y="220112"/>
                  <a:pt x="2701290" y="217170"/>
                  <a:pt x="2705100" y="213360"/>
                </a:cubicBezTo>
                <a:cubicBezTo>
                  <a:pt x="2708910" y="214630"/>
                  <a:pt x="2713394" y="214661"/>
                  <a:pt x="2716530" y="217170"/>
                </a:cubicBezTo>
                <a:cubicBezTo>
                  <a:pt x="2726347" y="225024"/>
                  <a:pt x="2734310" y="234950"/>
                  <a:pt x="2743200" y="243840"/>
                </a:cubicBezTo>
                <a:cubicBezTo>
                  <a:pt x="2747010" y="247650"/>
                  <a:pt x="2750147" y="252281"/>
                  <a:pt x="2754630" y="255270"/>
                </a:cubicBezTo>
                <a:lnTo>
                  <a:pt x="2766060" y="262890"/>
                </a:lnTo>
                <a:cubicBezTo>
                  <a:pt x="2768600" y="246380"/>
                  <a:pt x="2768650" y="229289"/>
                  <a:pt x="2773680" y="213360"/>
                </a:cubicBezTo>
                <a:cubicBezTo>
                  <a:pt x="2776438" y="204627"/>
                  <a:pt x="2785519" y="199003"/>
                  <a:pt x="2788920" y="190500"/>
                </a:cubicBezTo>
                <a:lnTo>
                  <a:pt x="2796540" y="171450"/>
                </a:lnTo>
                <a:cubicBezTo>
                  <a:pt x="2800350" y="173990"/>
                  <a:pt x="2805039" y="175552"/>
                  <a:pt x="2807970" y="179070"/>
                </a:cubicBezTo>
                <a:cubicBezTo>
                  <a:pt x="2817894" y="190979"/>
                  <a:pt x="2826664" y="203877"/>
                  <a:pt x="2834640" y="217170"/>
                </a:cubicBezTo>
                <a:cubicBezTo>
                  <a:pt x="2838450" y="223520"/>
                  <a:pt x="2841627" y="230296"/>
                  <a:pt x="2846070" y="236220"/>
                </a:cubicBezTo>
                <a:cubicBezTo>
                  <a:pt x="2849303" y="240531"/>
                  <a:pt x="2853690" y="243840"/>
                  <a:pt x="2857500" y="247650"/>
                </a:cubicBezTo>
                <a:cubicBezTo>
                  <a:pt x="2863850" y="238760"/>
                  <a:pt x="2870929" y="230348"/>
                  <a:pt x="2876550" y="220980"/>
                </a:cubicBezTo>
                <a:cubicBezTo>
                  <a:pt x="2878616" y="217536"/>
                  <a:pt x="2876550" y="210820"/>
                  <a:pt x="2880360" y="209550"/>
                </a:cubicBezTo>
                <a:cubicBezTo>
                  <a:pt x="2886503" y="207502"/>
                  <a:pt x="2893060" y="212090"/>
                  <a:pt x="2899410" y="213360"/>
                </a:cubicBezTo>
                <a:cubicBezTo>
                  <a:pt x="2916332" y="247204"/>
                  <a:pt x="2895311" y="209179"/>
                  <a:pt x="2922270" y="243840"/>
                </a:cubicBezTo>
                <a:cubicBezTo>
                  <a:pt x="2926816" y="249685"/>
                  <a:pt x="2929775" y="256610"/>
                  <a:pt x="2933700" y="262890"/>
                </a:cubicBezTo>
                <a:cubicBezTo>
                  <a:pt x="2936127" y="266773"/>
                  <a:pt x="2938780" y="270510"/>
                  <a:pt x="2941320" y="274320"/>
                </a:cubicBezTo>
                <a:cubicBezTo>
                  <a:pt x="2944296" y="241585"/>
                  <a:pt x="2944311" y="207454"/>
                  <a:pt x="2964180" y="179070"/>
                </a:cubicBezTo>
                <a:cubicBezTo>
                  <a:pt x="2966483" y="175780"/>
                  <a:pt x="2971800" y="176530"/>
                  <a:pt x="2975610" y="175260"/>
                </a:cubicBezTo>
                <a:cubicBezTo>
                  <a:pt x="3028163" y="210295"/>
                  <a:pt x="2976050" y="171890"/>
                  <a:pt x="3009900" y="205740"/>
                </a:cubicBezTo>
                <a:cubicBezTo>
                  <a:pt x="3013138" y="208978"/>
                  <a:pt x="3017955" y="210266"/>
                  <a:pt x="3021330" y="213360"/>
                </a:cubicBezTo>
                <a:cubicBezTo>
                  <a:pt x="3053497" y="242846"/>
                  <a:pt x="3048172" y="236478"/>
                  <a:pt x="3063240" y="259080"/>
                </a:cubicBezTo>
                <a:cubicBezTo>
                  <a:pt x="3067050" y="255270"/>
                  <a:pt x="3071304" y="251857"/>
                  <a:pt x="3074670" y="247650"/>
                </a:cubicBezTo>
                <a:cubicBezTo>
                  <a:pt x="3088973" y="229771"/>
                  <a:pt x="3095123" y="222136"/>
                  <a:pt x="3101340" y="201930"/>
                </a:cubicBezTo>
                <a:cubicBezTo>
                  <a:pt x="3104420" y="191920"/>
                  <a:pt x="3105648" y="181385"/>
                  <a:pt x="3108960" y="171450"/>
                </a:cubicBezTo>
                <a:cubicBezTo>
                  <a:pt x="3112558" y="160656"/>
                  <a:pt x="3123998" y="143865"/>
                  <a:pt x="3131820" y="137160"/>
                </a:cubicBezTo>
                <a:cubicBezTo>
                  <a:pt x="3134869" y="134546"/>
                  <a:pt x="3139440" y="134620"/>
                  <a:pt x="3143250" y="133350"/>
                </a:cubicBezTo>
                <a:cubicBezTo>
                  <a:pt x="3147060" y="138430"/>
                  <a:pt x="3150190" y="144100"/>
                  <a:pt x="3154680" y="148590"/>
                </a:cubicBezTo>
                <a:cubicBezTo>
                  <a:pt x="3159170" y="153080"/>
                  <a:pt x="3165787" y="155199"/>
                  <a:pt x="3169920" y="160020"/>
                </a:cubicBezTo>
                <a:cubicBezTo>
                  <a:pt x="3173616" y="164332"/>
                  <a:pt x="3174390" y="170534"/>
                  <a:pt x="3177540" y="175260"/>
                </a:cubicBezTo>
                <a:cubicBezTo>
                  <a:pt x="3182051" y="182026"/>
                  <a:pt x="3187454" y="188165"/>
                  <a:pt x="3192780" y="194310"/>
                </a:cubicBezTo>
                <a:cubicBezTo>
                  <a:pt x="3220148" y="225889"/>
                  <a:pt x="3218308" y="223648"/>
                  <a:pt x="3238500" y="243840"/>
                </a:cubicBezTo>
                <a:cubicBezTo>
                  <a:pt x="3242310" y="234950"/>
                  <a:pt x="3247086" y="226414"/>
                  <a:pt x="3249930" y="217170"/>
                </a:cubicBezTo>
                <a:cubicBezTo>
                  <a:pt x="3252202" y="209787"/>
                  <a:pt x="3251707" y="201763"/>
                  <a:pt x="3253740" y="194310"/>
                </a:cubicBezTo>
                <a:cubicBezTo>
                  <a:pt x="3258042" y="178537"/>
                  <a:pt x="3260927" y="175910"/>
                  <a:pt x="3268980" y="163830"/>
                </a:cubicBezTo>
                <a:cubicBezTo>
                  <a:pt x="3319488" y="201711"/>
                  <a:pt x="3281366" y="169676"/>
                  <a:pt x="3322320" y="213360"/>
                </a:cubicBezTo>
                <a:cubicBezTo>
                  <a:pt x="3333376" y="225153"/>
                  <a:pt x="3356610" y="247650"/>
                  <a:pt x="3356610" y="247650"/>
                </a:cubicBezTo>
                <a:cubicBezTo>
                  <a:pt x="3360535" y="231951"/>
                  <a:pt x="3362154" y="227195"/>
                  <a:pt x="3364230" y="209550"/>
                </a:cubicBezTo>
                <a:cubicBezTo>
                  <a:pt x="3370301" y="157949"/>
                  <a:pt x="3363061" y="182577"/>
                  <a:pt x="3371850" y="156210"/>
                </a:cubicBezTo>
                <a:cubicBezTo>
                  <a:pt x="3400480" y="165753"/>
                  <a:pt x="3368328" y="152688"/>
                  <a:pt x="3409950" y="194310"/>
                </a:cubicBezTo>
                <a:cubicBezTo>
                  <a:pt x="3413760" y="198120"/>
                  <a:pt x="3418248" y="201355"/>
                  <a:pt x="3421380" y="205740"/>
                </a:cubicBezTo>
                <a:cubicBezTo>
                  <a:pt x="3440013" y="231826"/>
                  <a:pt x="3418622" y="210812"/>
                  <a:pt x="3436620" y="232410"/>
                </a:cubicBezTo>
                <a:cubicBezTo>
                  <a:pt x="3461066" y="261746"/>
                  <a:pt x="3436751" y="226891"/>
                  <a:pt x="3455670" y="255270"/>
                </a:cubicBezTo>
                <a:cubicBezTo>
                  <a:pt x="3470069" y="183274"/>
                  <a:pt x="3454334" y="266802"/>
                  <a:pt x="3467100" y="83820"/>
                </a:cubicBezTo>
                <a:cubicBezTo>
                  <a:pt x="3467794" y="73874"/>
                  <a:pt x="3473886" y="69087"/>
                  <a:pt x="3478530" y="60960"/>
                </a:cubicBezTo>
                <a:cubicBezTo>
                  <a:pt x="3510243" y="5463"/>
                  <a:pt x="3468588" y="77034"/>
                  <a:pt x="3489960" y="34290"/>
                </a:cubicBezTo>
                <a:cubicBezTo>
                  <a:pt x="3504732" y="4747"/>
                  <a:pt x="3491813" y="40160"/>
                  <a:pt x="3501390" y="11430"/>
                </a:cubicBezTo>
                <a:cubicBezTo>
                  <a:pt x="3505200" y="15240"/>
                  <a:pt x="3509371" y="18721"/>
                  <a:pt x="3512820" y="22860"/>
                </a:cubicBezTo>
                <a:cubicBezTo>
                  <a:pt x="3520848" y="32494"/>
                  <a:pt x="3533011" y="58097"/>
                  <a:pt x="3535680" y="64770"/>
                </a:cubicBezTo>
                <a:cubicBezTo>
                  <a:pt x="3540760" y="77470"/>
                  <a:pt x="3545712" y="90222"/>
                  <a:pt x="3550920" y="102870"/>
                </a:cubicBezTo>
                <a:cubicBezTo>
                  <a:pt x="3554603" y="111814"/>
                  <a:pt x="3556985" y="121492"/>
                  <a:pt x="3562350" y="129540"/>
                </a:cubicBezTo>
                <a:lnTo>
                  <a:pt x="3569970" y="140970"/>
                </a:lnTo>
                <a:cubicBezTo>
                  <a:pt x="3572510" y="149860"/>
                  <a:pt x="3575208" y="158706"/>
                  <a:pt x="3577590" y="167640"/>
                </a:cubicBezTo>
                <a:cubicBezTo>
                  <a:pt x="3580288" y="177759"/>
                  <a:pt x="3581898" y="188185"/>
                  <a:pt x="3585210" y="198120"/>
                </a:cubicBezTo>
                <a:cubicBezTo>
                  <a:pt x="3594993" y="227468"/>
                  <a:pt x="3589847" y="213522"/>
                  <a:pt x="3600450" y="240030"/>
                </a:cubicBezTo>
                <a:cubicBezTo>
                  <a:pt x="3601449" y="222546"/>
                  <a:pt x="3592612" y="129171"/>
                  <a:pt x="3615690" y="87630"/>
                </a:cubicBezTo>
                <a:cubicBezTo>
                  <a:pt x="3618774" y="82079"/>
                  <a:pt x="3623310" y="77470"/>
                  <a:pt x="3627120" y="72390"/>
                </a:cubicBezTo>
                <a:cubicBezTo>
                  <a:pt x="3632200" y="74930"/>
                  <a:pt x="3638344" y="75994"/>
                  <a:pt x="3642360" y="80010"/>
                </a:cubicBezTo>
                <a:cubicBezTo>
                  <a:pt x="3647596" y="85246"/>
                  <a:pt x="3650620" y="92368"/>
                  <a:pt x="3653790" y="99060"/>
                </a:cubicBezTo>
                <a:cubicBezTo>
                  <a:pt x="3662071" y="116542"/>
                  <a:pt x="3669113" y="134585"/>
                  <a:pt x="3676650" y="152400"/>
                </a:cubicBezTo>
                <a:cubicBezTo>
                  <a:pt x="3683083" y="167605"/>
                  <a:pt x="3688317" y="183353"/>
                  <a:pt x="3695700" y="198120"/>
                </a:cubicBezTo>
                <a:cubicBezTo>
                  <a:pt x="3722570" y="251860"/>
                  <a:pt x="3692205" y="192590"/>
                  <a:pt x="3718560" y="240030"/>
                </a:cubicBezTo>
                <a:cubicBezTo>
                  <a:pt x="3734673" y="269033"/>
                  <a:pt x="3717833" y="242750"/>
                  <a:pt x="3733800" y="266700"/>
                </a:cubicBezTo>
                <a:cubicBezTo>
                  <a:pt x="3736161" y="259616"/>
                  <a:pt x="3740684" y="247022"/>
                  <a:pt x="3741420" y="240030"/>
                </a:cubicBezTo>
                <a:cubicBezTo>
                  <a:pt x="3743419" y="221043"/>
                  <a:pt x="3742761" y="201812"/>
                  <a:pt x="3745230" y="182880"/>
                </a:cubicBezTo>
                <a:cubicBezTo>
                  <a:pt x="3746585" y="172495"/>
                  <a:pt x="3750495" y="162604"/>
                  <a:pt x="3752850" y="152400"/>
                </a:cubicBezTo>
                <a:cubicBezTo>
                  <a:pt x="3758414" y="128289"/>
                  <a:pt x="3750667" y="137346"/>
                  <a:pt x="3768090" y="125730"/>
                </a:cubicBezTo>
                <a:cubicBezTo>
                  <a:pt x="3775710" y="137160"/>
                  <a:pt x="3784807" y="147733"/>
                  <a:pt x="3790950" y="160020"/>
                </a:cubicBezTo>
                <a:cubicBezTo>
                  <a:pt x="3814123" y="206366"/>
                  <a:pt x="3774330" y="126203"/>
                  <a:pt x="3813810" y="209550"/>
                </a:cubicBezTo>
                <a:cubicBezTo>
                  <a:pt x="3842235" y="269559"/>
                  <a:pt x="3824544" y="226860"/>
                  <a:pt x="3840480" y="266700"/>
                </a:cubicBezTo>
                <a:cubicBezTo>
                  <a:pt x="3843020" y="259080"/>
                  <a:pt x="3846152" y="251632"/>
                  <a:pt x="3848100" y="243840"/>
                </a:cubicBezTo>
                <a:cubicBezTo>
                  <a:pt x="3849974" y="236346"/>
                  <a:pt x="3850395" y="228555"/>
                  <a:pt x="3851910" y="220980"/>
                </a:cubicBezTo>
                <a:cubicBezTo>
                  <a:pt x="3852937" y="215845"/>
                  <a:pt x="3854450" y="210820"/>
                  <a:pt x="3855720" y="205740"/>
                </a:cubicBezTo>
                <a:cubicBezTo>
                  <a:pt x="3860800" y="207010"/>
                  <a:pt x="3866520" y="206775"/>
                  <a:pt x="3870960" y="209550"/>
                </a:cubicBezTo>
                <a:cubicBezTo>
                  <a:pt x="3883611" y="217457"/>
                  <a:pt x="3888147" y="229493"/>
                  <a:pt x="3897630" y="240030"/>
                </a:cubicBezTo>
                <a:cubicBezTo>
                  <a:pt x="3931184" y="277313"/>
                  <a:pt x="3911344" y="249171"/>
                  <a:pt x="3928110" y="274320"/>
                </a:cubicBezTo>
                <a:cubicBezTo>
                  <a:pt x="3931098" y="211577"/>
                  <a:pt x="3926958" y="214735"/>
                  <a:pt x="3935730" y="175260"/>
                </a:cubicBezTo>
                <a:cubicBezTo>
                  <a:pt x="3936866" y="170148"/>
                  <a:pt x="3938035" y="165036"/>
                  <a:pt x="3939540" y="160020"/>
                </a:cubicBezTo>
                <a:cubicBezTo>
                  <a:pt x="3941848" y="152327"/>
                  <a:pt x="3947160" y="137160"/>
                  <a:pt x="3947160" y="137160"/>
                </a:cubicBezTo>
                <a:cubicBezTo>
                  <a:pt x="3953510" y="144780"/>
                  <a:pt x="3960708" y="151767"/>
                  <a:pt x="3966210" y="160020"/>
                </a:cubicBezTo>
                <a:cubicBezTo>
                  <a:pt x="3977868" y="177507"/>
                  <a:pt x="3978936" y="190970"/>
                  <a:pt x="3989070" y="209550"/>
                </a:cubicBezTo>
                <a:cubicBezTo>
                  <a:pt x="3992111" y="215125"/>
                  <a:pt x="3996978" y="219506"/>
                  <a:pt x="4000500" y="224790"/>
                </a:cubicBezTo>
                <a:cubicBezTo>
                  <a:pt x="4020372" y="254597"/>
                  <a:pt x="4006131" y="232848"/>
                  <a:pt x="4015740" y="255270"/>
                </a:cubicBezTo>
                <a:cubicBezTo>
                  <a:pt x="4020431" y="266215"/>
                  <a:pt x="4034078" y="289832"/>
                  <a:pt x="4038600" y="297180"/>
                </a:cubicBezTo>
                <a:cubicBezTo>
                  <a:pt x="4043400" y="304980"/>
                  <a:pt x="4053840" y="320040"/>
                  <a:pt x="4053840" y="320040"/>
                </a:cubicBezTo>
                <a:cubicBezTo>
                  <a:pt x="4062162" y="295073"/>
                  <a:pt x="4051681" y="321888"/>
                  <a:pt x="4076700" y="285750"/>
                </a:cubicBezTo>
                <a:cubicBezTo>
                  <a:pt x="4082528" y="277332"/>
                  <a:pt x="4085745" y="267232"/>
                  <a:pt x="4091940" y="259080"/>
                </a:cubicBezTo>
                <a:cubicBezTo>
                  <a:pt x="4109945" y="235389"/>
                  <a:pt x="4133114" y="215605"/>
                  <a:pt x="4149090" y="190500"/>
                </a:cubicBezTo>
                <a:cubicBezTo>
                  <a:pt x="4157980" y="176530"/>
                  <a:pt x="4167612" y="163005"/>
                  <a:pt x="4175760" y="148590"/>
                </a:cubicBezTo>
                <a:cubicBezTo>
                  <a:pt x="4185631" y="131126"/>
                  <a:pt x="4198351" y="97457"/>
                  <a:pt x="4213860" y="80010"/>
                </a:cubicBezTo>
                <a:cubicBezTo>
                  <a:pt x="4218079" y="75264"/>
                  <a:pt x="4225133" y="73539"/>
                  <a:pt x="4229100" y="68580"/>
                </a:cubicBezTo>
                <a:cubicBezTo>
                  <a:pt x="4240542" y="54277"/>
                  <a:pt x="4250156" y="38566"/>
                  <a:pt x="4259580" y="22860"/>
                </a:cubicBezTo>
                <a:cubicBezTo>
                  <a:pt x="4263390" y="16510"/>
                  <a:pt x="4265774" y="9046"/>
                  <a:pt x="4271010" y="3810"/>
                </a:cubicBezTo>
                <a:cubicBezTo>
                  <a:pt x="4273850" y="970"/>
                  <a:pt x="4278630" y="1270"/>
                  <a:pt x="4282440" y="0"/>
                </a:cubicBezTo>
                <a:cubicBezTo>
                  <a:pt x="4290060" y="10160"/>
                  <a:pt x="4300297" y="18807"/>
                  <a:pt x="4305300" y="30480"/>
                </a:cubicBezTo>
                <a:cubicBezTo>
                  <a:pt x="4309110" y="39370"/>
                  <a:pt x="4312677" y="48368"/>
                  <a:pt x="4316730" y="57150"/>
                </a:cubicBezTo>
                <a:cubicBezTo>
                  <a:pt x="4320300" y="64885"/>
                  <a:pt x="4324700" y="72225"/>
                  <a:pt x="4328160" y="80010"/>
                </a:cubicBezTo>
                <a:cubicBezTo>
                  <a:pt x="4353169" y="136281"/>
                  <a:pt x="4335951" y="110718"/>
                  <a:pt x="4358640" y="140970"/>
                </a:cubicBezTo>
                <a:cubicBezTo>
                  <a:pt x="4361180" y="148590"/>
                  <a:pt x="4362998" y="156490"/>
                  <a:pt x="4366260" y="163830"/>
                </a:cubicBezTo>
                <a:cubicBezTo>
                  <a:pt x="4383946" y="203624"/>
                  <a:pt x="4363254" y="141845"/>
                  <a:pt x="4381500" y="190500"/>
                </a:cubicBezTo>
                <a:cubicBezTo>
                  <a:pt x="4390543" y="214614"/>
                  <a:pt x="4378787" y="197408"/>
                  <a:pt x="4392930" y="220980"/>
                </a:cubicBezTo>
                <a:cubicBezTo>
                  <a:pt x="4397642" y="228833"/>
                  <a:pt x="4405274" y="235152"/>
                  <a:pt x="4408170" y="243840"/>
                </a:cubicBezTo>
                <a:cubicBezTo>
                  <a:pt x="4413428" y="259614"/>
                  <a:pt x="4409752" y="251928"/>
                  <a:pt x="4419600" y="266700"/>
                </a:cubicBezTo>
                <a:cubicBezTo>
                  <a:pt x="4420870" y="254000"/>
                  <a:pt x="4421605" y="241235"/>
                  <a:pt x="4423410" y="228600"/>
                </a:cubicBezTo>
                <a:cubicBezTo>
                  <a:pt x="4424151" y="223416"/>
                  <a:pt x="4422536" y="215702"/>
                  <a:pt x="4427220" y="213360"/>
                </a:cubicBezTo>
                <a:cubicBezTo>
                  <a:pt x="4431316" y="211312"/>
                  <a:pt x="4434840" y="218440"/>
                  <a:pt x="4438650" y="220980"/>
                </a:cubicBezTo>
                <a:cubicBezTo>
                  <a:pt x="4441190" y="224790"/>
                  <a:pt x="4443032" y="229172"/>
                  <a:pt x="4446270" y="232410"/>
                </a:cubicBezTo>
                <a:cubicBezTo>
                  <a:pt x="4449508" y="235648"/>
                  <a:pt x="4454769" y="236512"/>
                  <a:pt x="4457700" y="240030"/>
                </a:cubicBezTo>
                <a:cubicBezTo>
                  <a:pt x="4461336" y="244393"/>
                  <a:pt x="4461304" y="251254"/>
                  <a:pt x="4465320" y="255270"/>
                </a:cubicBezTo>
                <a:cubicBezTo>
                  <a:pt x="4471796" y="261746"/>
                  <a:pt x="4488180" y="270510"/>
                  <a:pt x="4488180" y="270510"/>
                </a:cubicBezTo>
                <a:cubicBezTo>
                  <a:pt x="4490720" y="274320"/>
                  <a:pt x="4492869" y="278422"/>
                  <a:pt x="4495800" y="281940"/>
                </a:cubicBezTo>
                <a:cubicBezTo>
                  <a:pt x="4500399" y="287459"/>
                  <a:pt x="4505960" y="292100"/>
                  <a:pt x="4511040" y="2971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41302" y="5010659"/>
            <a:ext cx="1743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Raw Band Signal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5953" y="5379991"/>
            <a:ext cx="158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Peaks Present?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 rot="16200000">
            <a:off x="4931297" y="2103070"/>
            <a:ext cx="695690" cy="45822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44801" y="3676997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96482" y="5010659"/>
            <a:ext cx="185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</a:p>
          <a:p>
            <a:r>
              <a:rPr lang="en-US" dirty="0" smtClean="0"/>
              <a:t>Gamma Present?</a:t>
            </a:r>
            <a:endParaRPr lang="en-US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4075242" y="4721118"/>
            <a:ext cx="45719" cy="4314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98104" y="646197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</a:p>
        </p:txBody>
      </p:sp>
      <p:sp>
        <p:nvSpPr>
          <p:cNvPr id="15" name="Right Brace 14"/>
          <p:cNvSpPr/>
          <p:nvPr/>
        </p:nvSpPr>
        <p:spPr>
          <a:xfrm rot="5400000">
            <a:off x="4892661" y="3814543"/>
            <a:ext cx="695690" cy="45822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23761" y="4507625"/>
            <a:ext cx="185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50ms chunk size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87892" y="3676997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2400" b="1" dirty="0" smtClean="0"/>
              <a:t>ingle Band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6488668"/>
            <a:ext cx="124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Tyler Banks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1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Reducing resolution simplifies the problem but paints a less clear picture</a:t>
            </a:r>
          </a:p>
          <a:p>
            <a:r>
              <a:rPr lang="en-US" dirty="0" smtClean="0"/>
              <a:t>Bands will need to be split in a way that makes sense, requiring domain expert knowledge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124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Tyler Banks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82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166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LFP Prediction Method Revised (ANN,RNN,CNN)</vt:lpstr>
      <vt:lpstr>Data preparation</vt:lpstr>
      <vt:lpstr>Considerations</vt:lpstr>
    </vt:vector>
  </TitlesOfParts>
  <Company>City of Columbia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J. Banks</dc:creator>
  <cp:lastModifiedBy>Tyler J. Banks</cp:lastModifiedBy>
  <cp:revision>4</cp:revision>
  <dcterms:created xsi:type="dcterms:W3CDTF">2018-05-01T20:20:48Z</dcterms:created>
  <dcterms:modified xsi:type="dcterms:W3CDTF">2018-05-01T20:45:37Z</dcterms:modified>
</cp:coreProperties>
</file>