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654264fc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654264fc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654264f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654264f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7654264f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7654264f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654264fc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654264fc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d601a06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d601a06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d601a06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d601a06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d601a06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d601a06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65160e571_0_1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65160e571_0_1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5160e571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5160e571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5160e571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5160e571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5160e571_0_1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5160e571_0_1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5160e571_0_1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5160e571_0_1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5160e571_0_1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5160e571_0_1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5160e571_0_1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5160e571_0_1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654264f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654264f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Pedigree Analysis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Dhanush S. Banka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Mitochondrial Genes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Mitochondria are only inherited from the mother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All offspring inherit trait from the mother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Dominance is irrelevant as there is only one copy of the gene</a:t>
            </a:r>
            <a:endParaRPr sz="1800"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351" y="1460250"/>
            <a:ext cx="3403200" cy="3129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Complications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Incomplete penetrance of expressed traits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Having the genotype does NOT mean it will be expressed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Sex-limited expression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found in males OR females</a:t>
            </a:r>
            <a:endParaRPr sz="1800"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75" y="1257725"/>
            <a:ext cx="2834715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Coefficient</a:t>
            </a:r>
            <a:r>
              <a:rPr lang="en"/>
              <a:t> of Relatedness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coefficient of relationship is a measure of the degree of consanguinity (or biological relationship) between two individuals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Equals the probability that if two individuals share a common ancestor, a particular gene present in one individual will also be present in the other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Siblings - 0.50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Aunt/Uncle - 0.25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Cousins - 0.125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4863" y="346400"/>
            <a:ext cx="5934276" cy="44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1550" y="0"/>
            <a:ext cx="6280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8838"/>
            <a:ext cx="9143999" cy="250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938" y="0"/>
            <a:ext cx="443811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Pedigree Tree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688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Pedigree analysis is used to determine individual genotypes and to predict the mode of transmission in single gene traits.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25" y="1635675"/>
            <a:ext cx="4184950" cy="2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for Pedigree Analysis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Important for studying inherited diseases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Used to find genetic basis of a trait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Can be used to predict risk of disease in future offspring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Genetic counseling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567550"/>
            <a:ext cx="4138500" cy="2402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Autosomal Recessive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Trait often skips generations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Most affected people have parents who are carriers</a:t>
            </a:r>
            <a:endParaRPr sz="1600">
              <a:solidFill>
                <a:srgbClr val="0849B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Diseases include: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 Albinism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Sickle Cell Anemia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460250"/>
            <a:ext cx="4138500" cy="2561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Autosomal Dominant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Trait will be found in every generation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Every affected person will have an affected parent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Diseases include: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/>
              <a:t>Huntington’s Disease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/>
              <a:t>Achondroplasia</a:t>
            </a:r>
            <a:endParaRPr sz="18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3100" y="1460250"/>
            <a:ext cx="368888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X-linked Recessive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Trait skips generations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Affected fathers DO NOT pass onto their sons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Males are affected more often than females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Diseases include: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Hemophilia</a:t>
            </a:r>
            <a:endParaRPr sz="180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625" y="1513900"/>
            <a:ext cx="3403201" cy="277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X-linked Dominant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Af</a:t>
            </a:r>
            <a:r>
              <a:rPr lang="en" sz="1800"/>
              <a:t>fected fathers pass trait to all daughters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Diseases are usually lethal before birth in males and are only seen in females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Diseases include: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X-linked rickets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Incontinentia Pigmenti</a:t>
            </a:r>
            <a:endParaRPr sz="18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873" y="1513900"/>
            <a:ext cx="3083216" cy="3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Dominant vs. Recessive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When two affected parents have at least one child who is unaffected, the trait is dominant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When two unaffected parents have at least one affected child, the trait is recessive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/>
              <a:t>If the trait is recessive, then two affected parents will only have affected children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every affected person has an affected parent, the trait is dominant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Y-linked Genes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Traits on the Y chromosome are only found in males, never in females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father’s traits are all passed to the 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Dominance is irrelevant as there is only 1 copy of the gene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574" y="1460250"/>
            <a:ext cx="3403200" cy="318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