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eb903dd3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eb903dd3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eb903dd3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eb903dd3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eb903dd3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eb903dd3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eb903dd3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eb903dd3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eb903dd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eb903dd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eb903dd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eb903dd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eb903dd3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eb903dd3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eb903dd3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eb903dd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eb903dd37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eb903dd37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eb903dd3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eb903dd3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de17cd7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7de17cd7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eb903dd3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6eb903dd3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eb903dd3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eb903dd3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eb903dd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eb903dd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6eb903dd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6eb903dd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eb903dd3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eb903dd3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eb903dd3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eb903dd3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eb903dd3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eb903dd3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eb903dd3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eb903dd3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b903dd3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b903dd3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Ecology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Dispersal and Density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Dispersal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movement of individuals or gametes away from their area of origin.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Density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number of individuals per unit area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 and Recapture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826" y="2571750"/>
            <a:ext cx="2689650" cy="20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Dispersion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1850" y="2928200"/>
            <a:ext cx="59436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 table</a:t>
            </a:r>
            <a:endParaRPr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325" y="1938750"/>
            <a:ext cx="3702525" cy="27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1128175" y="2219950"/>
            <a:ext cx="31419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Cohort -</a:t>
            </a:r>
            <a:r>
              <a:rPr lang="en" sz="1100"/>
              <a:t> a group of individuals of the same age.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Survivorship curves</a:t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0375" y="2115425"/>
            <a:ext cx="2914650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types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400" y="2285250"/>
            <a:ext cx="50006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Vocabulary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Semelparity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where organisms reproduce only once.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Iteroparity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repeated reproduction.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Metapopulation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where immigration and emigration link local populations together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Ecological footprint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land and water area required by each person to produce the resources they acquire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&amp; Realized Niche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25" y="1902700"/>
            <a:ext cx="8042801" cy="32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Mimicry and Coloration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Cryptic coloration makes prey difficult to see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Aposematic coloration, like that of the poison dart frog, warns predators through bright colors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Batesian mimicry is where a harmless species mimics a harmful one. Predators avoid the harmful one, and since the harmless one mimics the harmful one in appearance, predators will avoid them.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Mullerian mimicry is where 2 harmful species mimic each other. The more harmful organisms there are of a particular appearnce, the quicker predators will learn to avoid the organisms.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26525" y="1476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Symbiosis and Energy transfer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Parasitism is +/-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Mutualism is +/+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Commensalism is +/0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Energetic hypothesis suggests that the length of a food chain is limited by the inneficiency of energy transfer between one level to the next level. Only 10 percent of energy is transmitted from one level to the next.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Ecology?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Ecology: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scientific study of the interactions between organisms and the environment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Ecology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the regional exchange of energy influences distribution of organisms around the earth.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Landscape Ecology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landscape is a series of connected ecosystems. Landscape ecology focuses on factors controlling energy exchange across ecosystems.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Ecosystem Ecology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Emphasizes energy flow between organisms and the environment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Ecology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Interactions between species, such as predation and competition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Ecology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Analyzes factors that impact population size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Organismal Ecology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How an organism’s structure and behavior help combat challenges from its environment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Succession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Ecological succession is where a disturbed area(one affected by a natural disaster) is gradually replaced by other species.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this process occurs in a lifeless area where soil has not yet formed, it is called primary succession.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this process occurs when the soil is still intact after a disturbance, it is called secondary succession.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GPP and NPP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Gross primary production is the amount of light energy converted into chemical energy in organic molecules per unit time.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 primary production is the Gross primary production - the energy used for respiration.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NPP=GPP-R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Climate: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Long term weather conditions in an area. temperature, precipitation, sunlight, and wind are important components of climate.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Microclimate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Localized climate patterns, like patterns encountered by a community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Macroclimate: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Patterns on the global, regional, and landscape level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Factors that impact macroclimate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1853850"/>
            <a:ext cx="42576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853850"/>
            <a:ext cx="4140924" cy="20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Factors that Impact Microclimate</a:t>
            </a:r>
            <a:r>
              <a:rPr b="0" lang="en">
                <a:solidFill>
                  <a:srgbClr val="000000"/>
                </a:solidFill>
              </a:rPr>
              <a:t>:</a:t>
            </a:r>
            <a:endParaRPr b="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Trees moderate microclimate below them.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log and stone can help protect organisms from extreme temperature.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Climograph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088" y="1971100"/>
            <a:ext cx="4975125" cy="2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Biome terminology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Ecotone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area of transition between 2 biomes.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Layers of forests: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Canopy, Low-tree layer, Understory, Ground level.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Disturbance: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Event such as a storm, fire, or human activity that changes a community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Zonation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25" y="1853850"/>
            <a:ext cx="3403725" cy="25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275" y="1853850"/>
            <a:ext cx="261937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Turnover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762" y="1988800"/>
            <a:ext cx="3566475" cy="26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