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25309-F8D2-9541-BAA3-B1DA0100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C49623-1F08-9544-A850-3D2F152A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996A4-FB56-C040-9688-B329C81F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5147F-EA03-674F-9244-4D9357FB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681E5-6FA3-C847-A8A1-70CB3185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2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08686-E680-1B41-847C-27BFFB4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918F7-416A-1249-95EB-5E23F24B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AE423-4FC7-BE42-8813-D4C5CD4C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DC1D4-841C-3F43-87DB-08921B6C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FD2E3-0015-8C4E-87B5-624C6CC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B2F373-0B8A-F945-BBD6-EE43C65EE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CD32CA-B508-9C48-8AAD-B37622F9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22747-E0C6-4645-8572-AB2EAA80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96D91-F212-CC4D-8597-DE2893E3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9E95A1-C2E2-AD4A-83CA-F9FDFACC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5E2DC-27E6-234C-82DD-D2BC52FB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9FEA6-1D25-2A4E-9967-E2B918AC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DCAA4-0AC4-2542-BB8D-006FCDC6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2D9D3-D7B3-504A-8AC0-1D3DAE50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D629E-591C-4147-BAE0-5B705FB3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6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455F-54DA-254B-8F44-6FE996D9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8CAB-8BC7-5848-9AB0-91F5DC9C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540C8-A6D3-2C4C-B93A-5209EA35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9A7F2-DF06-8849-A837-E8D5D320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050EB-C337-6C4A-A156-20E9E505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70EB-4271-9548-B309-B319FBDE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19C24-804C-A94F-98A6-DCB38B5A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3FF19-B7B2-D740-90E1-8FD63409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8DB0C-8F22-D448-96F0-67FA343A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423C17-E75A-824F-9F3A-ABEEF89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A7850-5A81-C944-AF4E-6A70889E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6DCF3-4D62-7D42-8569-A0952F7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EF823-0E18-724B-8757-2A01B676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64CF8-EC61-7E49-934C-7E4B7E6B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4FF894-A9AD-4746-A017-24683F1D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70666F-8CF6-F647-A509-8CBCBD17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7D3D11-1281-5342-89B3-8994C4E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C325AF-8F98-3B4B-9F98-69794F7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853F52-F7A3-564D-8236-28582173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B590-638A-2B46-8204-B1D5B6B2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171944-D5AA-3441-A1B1-9C0C9290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913DCC-103D-C546-B131-5920E044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873BA-D181-4B42-9AEC-895A5C7E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4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2E022-632A-454A-901F-1CE0920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AE9031-922D-BC4C-BC32-DFBFCA91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1C238F-7C99-064B-B54A-4D61B9BE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0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AEE7-D8C6-B543-A29C-1492C737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5FAC-8F85-BF4B-93E5-0E91BC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EEC0B-2A38-F942-9730-D9345147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C815A-3202-0C47-BF1C-A32A4738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42C9D-6123-B449-ABD3-EE05795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06B10-258C-C141-9D1B-AA44CC2C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11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48FAA-2B13-F946-ADA0-7FC800D7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94043D-3E23-E347-B7C1-8BCBE8048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94548-8C26-8D42-847B-2E56A0B3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F5C85-33E5-A840-BEC4-B684BDA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70632-424A-774E-AD4F-C4B7F52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45B9E-96C7-CA47-812B-6E82F786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D69D16-B16E-BB40-981F-DCF60ADC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F9809-8AB2-BE46-BE22-29E36B0D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115B9-6579-6247-92AE-E13795BEB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61F1-6807-BA44-BA40-DB1F90E941CF}" type="datetimeFigureOut">
              <a:rPr lang="de-DE" smtClean="0"/>
              <a:t>08.10.19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A861-F0BC-9D40-A722-64C08FA7B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B5CC4-D650-1A41-812D-5C1918695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E330-D6B0-2E41-9011-040B07E63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8D00298-AFE4-B84C-B573-35320F77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Meli, Calogero</dc:creator>
  <cp:lastModifiedBy>Meli, Calogero</cp:lastModifiedBy>
  <cp:revision>1</cp:revision>
  <dcterms:created xsi:type="dcterms:W3CDTF">2019-10-08T09:20:33Z</dcterms:created>
  <dcterms:modified xsi:type="dcterms:W3CDTF">2019-10-08T09:21:29Z</dcterms:modified>
</cp:coreProperties>
</file>