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11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56A60-9AA5-4766-A514-9977F2BBEDB7}" v="139" dt="2019-09-28T10:49:57.790"/>
  </p1510:revLst>
</p1510:revInfo>
</file>

<file path=ppt/tableStyles.xml><?xml version="1.0" encoding="utf-8"?>
<a:tblStyleLst xmlns:a="http://schemas.openxmlformats.org/drawingml/2006/main" def="{2BC8232B-CC7C-4189-8449-37B4157F5931}">
  <a:tblStyle styleId="{2BC8232B-CC7C-4189-8449-37B4157F59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6E6E6"/>
          </a:solidFill>
        </a:fill>
      </a:tcStyle>
    </a:band1H>
    <a:band1V>
      <a:tcStyle>
        <a:tcBdr/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  <a:tblStyle styleId="{1AEE0726-379E-454D-86B7-AFC0588799A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1"/>
    <p:restoredTop sz="84801" autoAdjust="0"/>
  </p:normalViewPr>
  <p:slideViewPr>
    <p:cSldViewPr snapToGrid="0">
      <p:cViewPr>
        <p:scale>
          <a:sx n="142" d="100"/>
          <a:sy n="142" d="100"/>
        </p:scale>
        <p:origin x="6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Nötzel" userId="9af0df032bddd513" providerId="LiveId" clId="{20C56A60-9AA5-4766-A514-9977F2BBEDB7}"/>
    <pc:docChg chg="custSel addSld modSld sldOrd">
      <pc:chgData name="Sebastian Nötzel" userId="9af0df032bddd513" providerId="LiveId" clId="{20C56A60-9AA5-4766-A514-9977F2BBEDB7}" dt="2019-09-28T10:50:08.368" v="1204" actId="403"/>
      <pc:docMkLst>
        <pc:docMk/>
      </pc:docMkLst>
      <pc:sldChg chg="addSp delSp modSp add delAnim">
        <pc:chgData name="Sebastian Nötzel" userId="9af0df032bddd513" providerId="LiveId" clId="{20C56A60-9AA5-4766-A514-9977F2BBEDB7}" dt="2019-09-28T09:42:34.505" v="37" actId="208"/>
        <pc:sldMkLst>
          <pc:docMk/>
          <pc:sldMk cId="368319366" sldId="323"/>
        </pc:sldMkLst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7" creationId="{B9186BAE-F5AF-4459-BD54-E845AF2C9765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4" creationId="{5467CEBE-E4DF-470C-B393-10F600F19856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5" creationId="{01C951C4-8008-4362-A478-478C91C179B1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9" creationId="{B501BD7F-5FE5-4677-99BF-80B365F4E7C9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0" creationId="{9421391D-BC06-4307-A5E0-86598413B795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2" creationId="{100CC39E-4DB6-4868-975D-E72404FDB980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4" creationId="{3FC3F8B8-DA2F-40AD-86B3-254051FEAB0C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6" creationId="{9E2985C4-9727-4DB4-B4AE-20D9342938E8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7" creationId="{6FD9C63A-C383-46D8-A5CA-E496CB34017B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8" creationId="{BC6CF156-24D7-4E3B-B317-AB99B6433E30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9" creationId="{3FD76266-AC88-484D-9AC3-C6EADB5D7915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30" creationId="{D6EBCD25-1322-4245-8A2D-71E30AB2B976}"/>
          </ac:spMkLst>
        </pc:spChg>
        <pc:spChg chg="mod">
          <ac:chgData name="Sebastian Nötzel" userId="9af0df032bddd513" providerId="LiveId" clId="{20C56A60-9AA5-4766-A514-9977F2BBEDB7}" dt="2019-09-28T09:41:14.662" v="12" actId="20577"/>
          <ac:spMkLst>
            <pc:docMk/>
            <pc:sldMk cId="368319366" sldId="323"/>
            <ac:spMk id="303" creationId="{00000000-0000-0000-0000-000000000000}"/>
          </ac:spMkLst>
        </pc:spChg>
        <pc:graphicFrameChg chg="del">
          <ac:chgData name="Sebastian Nötzel" userId="9af0df032bddd513" providerId="LiveId" clId="{20C56A60-9AA5-4766-A514-9977F2BBEDB7}" dt="2019-09-28T09:41:30.615" v="13" actId="478"/>
          <ac:graphicFrameMkLst>
            <pc:docMk/>
            <pc:sldMk cId="368319366" sldId="323"/>
            <ac:graphicFrameMk id="2" creationId="{FAB314C3-735A-4FDE-B8E3-DE8D3A84CE37}"/>
          </ac:graphicFrameMkLst>
        </pc:graphicFrameChg>
        <pc:graphicFrameChg chg="add mod">
          <ac:chgData name="Sebastian Nötzel" userId="9af0df032bddd513" providerId="LiveId" clId="{20C56A60-9AA5-4766-A514-9977F2BBEDB7}" dt="2019-09-28T09:42:34.505" v="37" actId="208"/>
          <ac:graphicFrameMkLst>
            <pc:docMk/>
            <pc:sldMk cId="368319366" sldId="323"/>
            <ac:graphicFrameMk id="17" creationId="{7287A1F9-0EC4-471C-990B-6E136FD9D3DF}"/>
          </ac:graphicFrameMkLst>
        </pc:graphicFrame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4" creationId="{FD8BFF28-B197-4D24-9875-DE0B143210ED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9" creationId="{F4BE1004-D21E-4795-A846-29914DD057AB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12" creationId="{085A32CC-5B3E-4BE0-9D0E-83A4E84ADC0F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16" creationId="{0B3DB063-21D0-4D3F-BA2C-DACC00E2CA03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18" creationId="{6B99B12F-8E86-4ED2-A774-2F67746508D4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1" creationId="{207C2197-2CA4-41C7-BD85-E4F43A421A1D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3" creationId="{B4305FA9-A877-4185-9DD2-70ECE1A767D7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5" creationId="{F6944000-9074-4880-BA11-49378E088143}"/>
          </ac:cxnSpMkLst>
        </pc:cxnChg>
      </pc:sldChg>
      <pc:sldChg chg="addSp modSp add">
        <pc:chgData name="Sebastian Nötzel" userId="9af0df032bddd513" providerId="LiveId" clId="{20C56A60-9AA5-4766-A514-9977F2BBEDB7}" dt="2019-09-28T09:44:07.022" v="52" actId="208"/>
        <pc:sldMkLst>
          <pc:docMk/>
          <pc:sldMk cId="2713758342" sldId="324"/>
        </pc:sldMkLst>
        <pc:spChg chg="add mod">
          <ac:chgData name="Sebastian Nötzel" userId="9af0df032bddd513" providerId="LiveId" clId="{20C56A60-9AA5-4766-A514-9977F2BBEDB7}" dt="2019-09-28T09:44:07.022" v="52" actId="208"/>
          <ac:spMkLst>
            <pc:docMk/>
            <pc:sldMk cId="2713758342" sldId="324"/>
            <ac:spMk id="2" creationId="{CE95E968-178C-49ED-8BCD-630505BD94A8}"/>
          </ac:spMkLst>
        </pc:spChg>
        <pc:spChg chg="mod">
          <ac:chgData name="Sebastian Nötzel" userId="9af0df032bddd513" providerId="LiveId" clId="{20C56A60-9AA5-4766-A514-9977F2BBEDB7}" dt="2019-09-28T09:43:30.254" v="48" actId="20577"/>
          <ac:spMkLst>
            <pc:docMk/>
            <pc:sldMk cId="2713758342" sldId="324"/>
            <ac:spMk id="303" creationId="{00000000-0000-0000-0000-000000000000}"/>
          </ac:spMkLst>
        </pc:spChg>
      </pc:sldChg>
      <pc:sldChg chg="addSp delSp modSp add modAnim modNotesTx">
        <pc:chgData name="Sebastian Nötzel" userId="9af0df032bddd513" providerId="LiveId" clId="{20C56A60-9AA5-4766-A514-9977F2BBEDB7}" dt="2019-09-28T10:07:36.062" v="80"/>
        <pc:sldMkLst>
          <pc:docMk/>
          <pc:sldMk cId="2577721447" sldId="325"/>
        </pc:sldMkLst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" creationId="{CE95E968-178C-49ED-8BCD-630505BD94A8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0" creationId="{9421391D-BC06-4307-A5E0-86598413B795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2" creationId="{100CC39E-4DB6-4868-975D-E72404FDB980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4" creationId="{3FC3F8B8-DA2F-40AD-86B3-254051FEAB0C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6" creationId="{9E2985C4-9727-4DB4-B4AE-20D9342938E8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7" creationId="{6FD9C63A-C383-46D8-A5CA-E496CB34017B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8" creationId="{BC6CF156-24D7-4E3B-B317-AB99B6433E30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9" creationId="{3FD76266-AC88-484D-9AC3-C6EADB5D7915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30" creationId="{D6EBCD25-1322-4245-8A2D-71E30AB2B976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1" creationId="{F1FE4A1F-BD78-4E78-9FD9-F879045ED796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2" creationId="{E602DD95-65F4-45EB-ACC0-BBC7549EED64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3" creationId="{14F71EBD-2D35-4A6F-B443-6AF7174DE108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4" creationId="{B5455A21-6480-4008-B67C-46BDD2E28884}"/>
          </ac:spMkLst>
        </pc:spChg>
        <pc:graphicFrameChg chg="del">
          <ac:chgData name="Sebastian Nötzel" userId="9af0df032bddd513" providerId="LiveId" clId="{20C56A60-9AA5-4766-A514-9977F2BBEDB7}" dt="2019-09-28T10:04:44.985" v="54" actId="478"/>
          <ac:graphicFrameMkLst>
            <pc:docMk/>
            <pc:sldMk cId="2577721447" sldId="325"/>
            <ac:graphicFrameMk id="17" creationId="{7287A1F9-0EC4-471C-990B-6E136FD9D3DF}"/>
          </ac:graphicFrameMkLst>
        </pc:graphicFrameChg>
        <pc:picChg chg="add del mod">
          <ac:chgData name="Sebastian Nötzel" userId="9af0df032bddd513" providerId="LiveId" clId="{20C56A60-9AA5-4766-A514-9977F2BBEDB7}" dt="2019-09-28T10:06:09.078" v="65" actId="478"/>
          <ac:picMkLst>
            <pc:docMk/>
            <pc:sldMk cId="2577721447" sldId="325"/>
            <ac:picMk id="4" creationId="{465ECE5A-BDB9-43E6-B569-674776BE1BE3}"/>
          </ac:picMkLst>
        </pc:picChg>
        <pc:picChg chg="add del mod">
          <ac:chgData name="Sebastian Nötzel" userId="9af0df032bddd513" providerId="LiveId" clId="{20C56A60-9AA5-4766-A514-9977F2BBEDB7}" dt="2019-09-28T10:06:07.662" v="64" actId="478"/>
          <ac:picMkLst>
            <pc:docMk/>
            <pc:sldMk cId="2577721447" sldId="325"/>
            <ac:picMk id="6" creationId="{57B36C59-2C16-43A2-8891-3400BBDBB557}"/>
          </ac:picMkLst>
        </pc:picChg>
        <pc:cxnChg chg="add mod">
          <ac:chgData name="Sebastian Nötzel" userId="9af0df032bddd513" providerId="LiveId" clId="{20C56A60-9AA5-4766-A514-9977F2BBEDB7}" dt="2019-09-28T10:07:21.059" v="75" actId="692"/>
          <ac:cxnSpMkLst>
            <pc:docMk/>
            <pc:sldMk cId="2577721447" sldId="325"/>
            <ac:cxnSpMk id="8" creationId="{34E864E3-41B3-4E3A-A8E4-BC9A04C581FA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18" creationId="{6B99B12F-8E86-4ED2-A774-2F67746508D4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1" creationId="{207C2197-2CA4-41C7-BD85-E4F43A421A1D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3" creationId="{B4305FA9-A877-4185-9DD2-70ECE1A767D7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5" creationId="{F6944000-9074-4880-BA11-49378E088143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5" creationId="{6EE7362E-88DD-44F8-B8E7-CCA6E23C30B8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6" creationId="{EC0E0D1D-B0BE-4A44-A4CD-F93DC5C4A65C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7" creationId="{BF66DEC7-EFF5-4E9B-ACD3-4752561F6A11}"/>
          </ac:cxnSpMkLst>
        </pc:cxnChg>
        <pc:cxnChg chg="add mod">
          <ac:chgData name="Sebastian Nötzel" userId="9af0df032bddd513" providerId="LiveId" clId="{20C56A60-9AA5-4766-A514-9977F2BBEDB7}" dt="2019-09-28T10:07:26.241" v="77" actId="1076"/>
          <ac:cxnSpMkLst>
            <pc:docMk/>
            <pc:sldMk cId="2577721447" sldId="325"/>
            <ac:cxnSpMk id="38" creationId="{3B1CD7EC-105D-4B70-AF44-A17FCAB2337C}"/>
          </ac:cxnSpMkLst>
        </pc:cxnChg>
        <pc:cxnChg chg="add mod">
          <ac:chgData name="Sebastian Nötzel" userId="9af0df032bddd513" providerId="LiveId" clId="{20C56A60-9AA5-4766-A514-9977F2BBEDB7}" dt="2019-09-28T10:07:30.524" v="79" actId="1076"/>
          <ac:cxnSpMkLst>
            <pc:docMk/>
            <pc:sldMk cId="2577721447" sldId="325"/>
            <ac:cxnSpMk id="39" creationId="{F76B21FB-72F9-465B-8196-75BE01B98C0E}"/>
          </ac:cxnSpMkLst>
        </pc:cxnChg>
      </pc:sldChg>
      <pc:sldChg chg="addSp delSp modSp add delAnim modNotesTx">
        <pc:chgData name="Sebastian Nötzel" userId="9af0df032bddd513" providerId="LiveId" clId="{20C56A60-9AA5-4766-A514-9977F2BBEDB7}" dt="2019-09-28T10:08:07.343" v="101" actId="20577"/>
        <pc:sldMkLst>
          <pc:docMk/>
          <pc:sldMk cId="3087028381" sldId="326"/>
        </pc:sldMkLst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5" creationId="{A9D5B63B-21E4-4C73-99A9-9C183CD98F03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6" creationId="{084616F2-65F7-4882-964E-DC3F239D1FFF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7" creationId="{E428BB77-D450-485E-A60A-CE155C1D01F9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8" creationId="{BC371F7A-F8AB-4E71-B200-63E2EDBB2072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1" creationId="{F1FE4A1F-BD78-4E78-9FD9-F879045ED796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2" creationId="{E602DD95-65F4-45EB-ACC0-BBC7549EED64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3" creationId="{14F71EBD-2D35-4A6F-B443-6AF7174DE108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4" creationId="{B5455A21-6480-4008-B67C-46BDD2E28884}"/>
          </ac:spMkLst>
        </pc:spChg>
        <pc:spChg chg="mod">
          <ac:chgData name="Sebastian Nötzel" userId="9af0df032bddd513" providerId="LiveId" clId="{20C56A60-9AA5-4766-A514-9977F2BBEDB7}" dt="2019-09-28T10:08:00.904" v="100" actId="20577"/>
          <ac:spMkLst>
            <pc:docMk/>
            <pc:sldMk cId="3087028381" sldId="326"/>
            <ac:spMk id="303" creationId="{00000000-0000-0000-0000-000000000000}"/>
          </ac:spMkLst>
        </pc:sp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8" creationId="{34E864E3-41B3-4E3A-A8E4-BC9A04C581FA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19" creationId="{173F9C5D-10DE-4BDF-9CF0-214C6DAC28AF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20" creationId="{4162B1AF-7F4C-4F67-A140-3AE1E1E7BCD3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21" creationId="{19566A7E-4C43-433C-AD2E-FB3D4FD8A9F2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5" creationId="{6EE7362E-88DD-44F8-B8E7-CCA6E23C30B8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6" creationId="{EC0E0D1D-B0BE-4A44-A4CD-F93DC5C4A65C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7" creationId="{BF66DEC7-EFF5-4E9B-ACD3-4752561F6A11}"/>
          </ac:cxnSpMkLst>
        </pc:cxn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8" creationId="{3B1CD7EC-105D-4B70-AF44-A17FCAB2337C}"/>
          </ac:cxnSpMkLst>
        </pc:cxn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9" creationId="{F76B21FB-72F9-465B-8196-75BE01B98C0E}"/>
          </ac:cxnSpMkLst>
        </pc:cxnChg>
      </pc:sldChg>
      <pc:sldChg chg="addSp delSp modSp add modAnim modNotesTx">
        <pc:chgData name="Sebastian Nötzel" userId="9af0df032bddd513" providerId="LiveId" clId="{20C56A60-9AA5-4766-A514-9977F2BBEDB7}" dt="2019-09-28T10:12:36.726" v="158" actId="20577"/>
        <pc:sldMkLst>
          <pc:docMk/>
          <pc:sldMk cId="3758855289" sldId="327"/>
        </pc:sldMkLst>
        <pc:spChg chg="add mod">
          <ac:chgData name="Sebastian Nötzel" userId="9af0df032bddd513" providerId="LiveId" clId="{20C56A60-9AA5-4766-A514-9977F2BBEDB7}" dt="2019-09-28T10:09:11.950" v="152" actId="20577"/>
          <ac:spMkLst>
            <pc:docMk/>
            <pc:sldMk cId="3758855289" sldId="327"/>
            <ac:spMk id="12" creationId="{7D0CC636-9BCF-4EE2-8294-87A79369BD63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5" creationId="{A9D5B63B-21E4-4C73-99A9-9C183CD98F03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6" creationId="{084616F2-65F7-4882-964E-DC3F239D1FFF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7" creationId="{E428BB77-D450-485E-A60A-CE155C1D01F9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8" creationId="{BC371F7A-F8AB-4E71-B200-63E2EDBB2072}"/>
          </ac:spMkLst>
        </pc:sp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19" creationId="{173F9C5D-10DE-4BDF-9CF0-214C6DAC28AF}"/>
          </ac:cxnSpMkLst>
        </pc:cxn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20" creationId="{4162B1AF-7F4C-4F67-A140-3AE1E1E7BCD3}"/>
          </ac:cxnSpMkLst>
        </pc:cxn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21" creationId="{19566A7E-4C43-433C-AD2E-FB3D4FD8A9F2}"/>
          </ac:cxnSpMkLst>
        </pc:cxnChg>
      </pc:sldChg>
      <pc:sldChg chg="addSp delSp modSp add modNotesTx">
        <pc:chgData name="Sebastian Nötzel" userId="9af0df032bddd513" providerId="LiveId" clId="{20C56A60-9AA5-4766-A514-9977F2BBEDB7}" dt="2019-09-28T10:37:09.874" v="254"/>
        <pc:sldMkLst>
          <pc:docMk/>
          <pc:sldMk cId="1824760625" sldId="328"/>
        </pc:sldMkLst>
        <pc:spChg chg="add del">
          <ac:chgData name="Sebastian Nötzel" userId="9af0df032bddd513" providerId="LiveId" clId="{20C56A60-9AA5-4766-A514-9977F2BBEDB7}" dt="2019-09-28T10:37:09.874" v="254"/>
          <ac:spMkLst>
            <pc:docMk/>
            <pc:sldMk cId="1824760625" sldId="328"/>
            <ac:spMk id="2" creationId="{5DB919E0-5F0C-4244-96EF-CF509247B467}"/>
          </ac:spMkLst>
        </pc:spChg>
        <pc:spChg chg="mod">
          <ac:chgData name="Sebastian Nötzel" userId="9af0df032bddd513" providerId="LiveId" clId="{20C56A60-9AA5-4766-A514-9977F2BBEDB7}" dt="2019-09-28T10:36:58.369" v="252" actId="113"/>
          <ac:spMkLst>
            <pc:docMk/>
            <pc:sldMk cId="1824760625" sldId="328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36:06.610" v="184" actId="20577"/>
          <ac:spMkLst>
            <pc:docMk/>
            <pc:sldMk cId="1824760625" sldId="328"/>
            <ac:spMk id="303" creationId="{00000000-0000-0000-0000-000000000000}"/>
          </ac:spMkLst>
        </pc:spChg>
      </pc:sldChg>
      <pc:sldChg chg="modSp add ord modNotesTx">
        <pc:chgData name="Sebastian Nötzel" userId="9af0df032bddd513" providerId="LiveId" clId="{20C56A60-9AA5-4766-A514-9977F2BBEDB7}" dt="2019-09-28T10:38:29.383" v="368" actId="20577"/>
        <pc:sldMkLst>
          <pc:docMk/>
          <pc:sldMk cId="1169548532" sldId="329"/>
        </pc:sldMkLst>
        <pc:spChg chg="mod">
          <ac:chgData name="Sebastian Nötzel" userId="9af0df032bddd513" providerId="LiveId" clId="{20C56A60-9AA5-4766-A514-9977F2BBEDB7}" dt="2019-09-28T10:37:53.723" v="366" actId="20577"/>
          <ac:spMkLst>
            <pc:docMk/>
            <pc:sldMk cId="1169548532" sldId="329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37:23.231" v="264" actId="20577"/>
          <ac:spMkLst>
            <pc:docMk/>
            <pc:sldMk cId="1169548532" sldId="329"/>
            <ac:spMk id="303" creationId="{00000000-0000-0000-0000-000000000000}"/>
          </ac:spMkLst>
        </pc:spChg>
      </pc:sldChg>
      <pc:sldChg chg="addSp delSp modSp add modNotesTx">
        <pc:chgData name="Sebastian Nötzel" userId="9af0df032bddd513" providerId="LiveId" clId="{20C56A60-9AA5-4766-A514-9977F2BBEDB7}" dt="2019-09-28T10:41:06.759" v="621" actId="20577"/>
        <pc:sldMkLst>
          <pc:docMk/>
          <pc:sldMk cId="942086730" sldId="330"/>
        </pc:sldMkLst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8" creationId="{BE4C79D9-9DF7-40FB-9458-51D702D46902}"/>
          </ac:spMkLst>
        </pc:spChg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9" creationId="{B8C730F4-BF9B-4BA7-BABE-B342D3E52417}"/>
          </ac:spMkLst>
        </pc:spChg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10" creationId="{3FF62D9F-C643-43EB-9108-C022C14EB986}"/>
          </ac:spMkLst>
        </pc:spChg>
        <pc:spChg chg="del">
          <ac:chgData name="Sebastian Nötzel" userId="9af0df032bddd513" providerId="LiveId" clId="{20C56A60-9AA5-4766-A514-9977F2BBEDB7}" dt="2019-09-28T10:39:41.486" v="404" actId="478"/>
          <ac:spMkLst>
            <pc:docMk/>
            <pc:sldMk cId="942086730" sldId="330"/>
            <ac:spMk id="12" creationId="{7D0CC636-9BCF-4EE2-8294-87A79369BD63}"/>
          </ac:spMkLst>
        </pc:spChg>
        <pc:spChg chg="add mod">
          <ac:chgData name="Sebastian Nötzel" userId="9af0df032bddd513" providerId="LiveId" clId="{20C56A60-9AA5-4766-A514-9977F2BBEDB7}" dt="2019-09-28T10:41:06.759" v="621" actId="20577"/>
          <ac:spMkLst>
            <pc:docMk/>
            <pc:sldMk cId="942086730" sldId="330"/>
            <ac:spMk id="15" creationId="{05C9818E-A81A-4435-9E71-40ADD869E4F7}"/>
          </ac:spMkLst>
        </pc:spChg>
        <pc:spChg chg="mod">
          <ac:chgData name="Sebastian Nötzel" userId="9af0df032bddd513" providerId="LiveId" clId="{20C56A60-9AA5-4766-A514-9977F2BBEDB7}" dt="2019-09-28T10:39:35.544" v="402" actId="20577"/>
          <ac:spMkLst>
            <pc:docMk/>
            <pc:sldMk cId="942086730" sldId="330"/>
            <ac:spMk id="303" creationId="{00000000-0000-0000-0000-000000000000}"/>
          </ac:spMkLst>
        </pc:spChg>
        <pc:grpChg chg="add mod">
          <ac:chgData name="Sebastian Nötzel" userId="9af0df032bddd513" providerId="LiveId" clId="{20C56A60-9AA5-4766-A514-9977F2BBEDB7}" dt="2019-09-28T10:40:17.782" v="435" actId="1035"/>
          <ac:grpSpMkLst>
            <pc:docMk/>
            <pc:sldMk cId="942086730" sldId="330"/>
            <ac:grpSpMk id="4" creationId="{B2AE9ECE-8149-4543-A200-1C72EA129EB3}"/>
          </ac:grpSpMkLst>
        </pc:grpChg>
        <pc:picChg chg="add del mod">
          <ac:chgData name="Sebastian Nötzel" userId="9af0df032bddd513" providerId="LiveId" clId="{20C56A60-9AA5-4766-A514-9977F2BBEDB7}" dt="2019-09-28T10:39:51.023" v="407" actId="478"/>
          <ac:picMkLst>
            <pc:docMk/>
            <pc:sldMk cId="942086730" sldId="330"/>
            <ac:picMk id="3" creationId="{9EEE5B27-7955-4C22-B703-091B6401F3D0}"/>
          </ac:picMkLst>
        </pc:pic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1" creationId="{8439D49B-22C3-4446-B1F3-3436B3527055}"/>
          </ac:cxnSpMkLst>
        </pc:cxn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3" creationId="{B858E2E3-AA4C-4EA3-8F0D-0D80E9CDAEBA}"/>
          </ac:cxnSpMkLst>
        </pc:cxn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4" creationId="{17F68AC3-2067-48CA-944E-DD3283B3AE7A}"/>
          </ac:cxnSpMkLst>
        </pc:cxnChg>
      </pc:sldChg>
      <pc:sldChg chg="add ord">
        <pc:chgData name="Sebastian Nötzel" userId="9af0df032bddd513" providerId="LiveId" clId="{20C56A60-9AA5-4766-A514-9977F2BBEDB7}" dt="2019-09-28T10:42:15.718" v="623"/>
        <pc:sldMkLst>
          <pc:docMk/>
          <pc:sldMk cId="2926949157" sldId="331"/>
        </pc:sldMkLst>
      </pc:sldChg>
      <pc:sldChg chg="add ord">
        <pc:chgData name="Sebastian Nötzel" userId="9af0df032bddd513" providerId="LiveId" clId="{20C56A60-9AA5-4766-A514-9977F2BBEDB7}" dt="2019-09-28T10:42:27.220" v="626"/>
        <pc:sldMkLst>
          <pc:docMk/>
          <pc:sldMk cId="3905000367" sldId="332"/>
        </pc:sldMkLst>
      </pc:sldChg>
      <pc:sldChg chg="add ord">
        <pc:chgData name="Sebastian Nötzel" userId="9af0df032bddd513" providerId="LiveId" clId="{20C56A60-9AA5-4766-A514-9977F2BBEDB7}" dt="2019-09-28T10:42:34.517" v="628"/>
        <pc:sldMkLst>
          <pc:docMk/>
          <pc:sldMk cId="840559067" sldId="333"/>
        </pc:sldMkLst>
      </pc:sldChg>
      <pc:sldChg chg="modSp add ord modNotesTx">
        <pc:chgData name="Sebastian Nötzel" userId="9af0df032bddd513" providerId="LiveId" clId="{20C56A60-9AA5-4766-A514-9977F2BBEDB7}" dt="2019-09-28T10:45:34.119" v="776" actId="20577"/>
        <pc:sldMkLst>
          <pc:docMk/>
          <pc:sldMk cId="3279711421" sldId="334"/>
        </pc:sldMkLst>
        <pc:spChg chg="mod">
          <ac:chgData name="Sebastian Nötzel" userId="9af0df032bddd513" providerId="LiveId" clId="{20C56A60-9AA5-4766-A514-9977F2BBEDB7}" dt="2019-09-28T10:45:07.162" v="772" actId="20577"/>
          <ac:spMkLst>
            <pc:docMk/>
            <pc:sldMk cId="3279711421" sldId="334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3:09.719" v="669" actId="20577"/>
          <ac:spMkLst>
            <pc:docMk/>
            <pc:sldMk cId="3279711421" sldId="334"/>
            <ac:spMk id="303" creationId="{00000000-0000-0000-0000-000000000000}"/>
          </ac:spMkLst>
        </pc:spChg>
      </pc:sldChg>
      <pc:sldChg chg="addSp delSp modSp add modNotesTx">
        <pc:chgData name="Sebastian Nötzel" userId="9af0df032bddd513" providerId="LiveId" clId="{20C56A60-9AA5-4766-A514-9977F2BBEDB7}" dt="2019-09-28T10:49:01.042" v="1139"/>
        <pc:sldMkLst>
          <pc:docMk/>
          <pc:sldMk cId="2531868493" sldId="335"/>
        </pc:sldMkLst>
        <pc:spChg chg="add del">
          <ac:chgData name="Sebastian Nötzel" userId="9af0df032bddd513" providerId="LiveId" clId="{20C56A60-9AA5-4766-A514-9977F2BBEDB7}" dt="2019-09-28T10:49:01.042" v="1139"/>
          <ac:spMkLst>
            <pc:docMk/>
            <pc:sldMk cId="2531868493" sldId="335"/>
            <ac:spMk id="2" creationId="{563EAAB8-8A25-44D0-8E7F-3029FB3067E5}"/>
          </ac:spMkLst>
        </pc:spChg>
        <pc:spChg chg="mod">
          <ac:chgData name="Sebastian Nötzel" userId="9af0df032bddd513" providerId="LiveId" clId="{20C56A60-9AA5-4766-A514-9977F2BBEDB7}" dt="2019-09-28T10:48:34.080" v="1137" actId="20577"/>
          <ac:spMkLst>
            <pc:docMk/>
            <pc:sldMk cId="2531868493" sldId="335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6:08.936" v="793" actId="20577"/>
          <ac:spMkLst>
            <pc:docMk/>
            <pc:sldMk cId="2531868493" sldId="335"/>
            <ac:spMk id="303" creationId="{00000000-0000-0000-0000-000000000000}"/>
          </ac:spMkLst>
        </pc:spChg>
      </pc:sldChg>
      <pc:sldChg chg="modSp add modNotesTx">
        <pc:chgData name="Sebastian Nötzel" userId="9af0df032bddd513" providerId="LiveId" clId="{20C56A60-9AA5-4766-A514-9977F2BBEDB7}" dt="2019-09-28T10:49:30.855" v="1163" actId="5793"/>
        <pc:sldMkLst>
          <pc:docMk/>
          <pc:sldMk cId="888799097" sldId="336"/>
        </pc:sldMkLst>
        <pc:spChg chg="mod">
          <ac:chgData name="Sebastian Nötzel" userId="9af0df032bddd513" providerId="LiveId" clId="{20C56A60-9AA5-4766-A514-9977F2BBEDB7}" dt="2019-09-28T10:49:30.855" v="1163" actId="5793"/>
          <ac:spMkLst>
            <pc:docMk/>
            <pc:sldMk cId="888799097" sldId="336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9:14.663" v="1159" actId="20577"/>
          <ac:spMkLst>
            <pc:docMk/>
            <pc:sldMk cId="888799097" sldId="336"/>
            <ac:spMk id="303" creationId="{00000000-0000-0000-0000-000000000000}"/>
          </ac:spMkLst>
        </pc:spChg>
      </pc:sldChg>
      <pc:sldChg chg="modSp add">
        <pc:chgData name="Sebastian Nötzel" userId="9af0df032bddd513" providerId="LiveId" clId="{20C56A60-9AA5-4766-A514-9977F2BBEDB7}" dt="2019-09-28T10:50:08.368" v="1204" actId="403"/>
        <pc:sldMkLst>
          <pc:docMk/>
          <pc:sldMk cId="1460758234" sldId="337"/>
        </pc:sldMkLst>
        <pc:spChg chg="mod">
          <ac:chgData name="Sebastian Nötzel" userId="9af0df032bddd513" providerId="LiveId" clId="{20C56A60-9AA5-4766-A514-9977F2BBEDB7}" dt="2019-09-28T10:50:08.368" v="1204" actId="403"/>
          <ac:spMkLst>
            <pc:docMk/>
            <pc:sldMk cId="1460758234" sldId="337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9:49" v="1201" actId="6549"/>
          <ac:spMkLst>
            <pc:docMk/>
            <pc:sldMk cId="1460758234" sldId="337"/>
            <ac:spMk id="3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46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5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de-DE" dirty="0"/>
              <a:t>Qualitätsstandard</a:t>
            </a:r>
            <a:r>
              <a:rPr lang="en-US" dirty="0"/>
              <a:t> Matrix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40BAB9-9C9D-474E-B0DF-83150A14E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6226"/>
              </p:ext>
            </p:extLst>
          </p:nvPr>
        </p:nvGraphicFramePr>
        <p:xfrm>
          <a:off x="119218" y="1687793"/>
          <a:ext cx="8905564" cy="3737299"/>
        </p:xfrm>
        <a:graphic>
          <a:graphicData uri="http://schemas.openxmlformats.org/drawingml/2006/table">
            <a:tbl>
              <a:tblPr bandRow="1">
                <a:tableStyleId>{2BC8232B-CC7C-4189-8449-37B4157F5931}</a:tableStyleId>
              </a:tblPr>
              <a:tblGrid>
                <a:gridCol w="1118879">
                  <a:extLst>
                    <a:ext uri="{9D8B030D-6E8A-4147-A177-3AD203B41FA5}">
                      <a16:colId xmlns:a16="http://schemas.microsoft.com/office/drawing/2014/main" val="960129639"/>
                    </a:ext>
                  </a:extLst>
                </a:gridCol>
                <a:gridCol w="860136">
                  <a:extLst>
                    <a:ext uri="{9D8B030D-6E8A-4147-A177-3AD203B41FA5}">
                      <a16:colId xmlns:a16="http://schemas.microsoft.com/office/drawing/2014/main" val="2101805802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3705288087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403873101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1930469332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699559266"/>
                    </a:ext>
                  </a:extLst>
                </a:gridCol>
                <a:gridCol w="894935">
                  <a:extLst>
                    <a:ext uri="{9D8B030D-6E8A-4147-A177-3AD203B41FA5}">
                      <a16:colId xmlns:a16="http://schemas.microsoft.com/office/drawing/2014/main" val="717998946"/>
                    </a:ext>
                  </a:extLst>
                </a:gridCol>
                <a:gridCol w="1084079">
                  <a:extLst>
                    <a:ext uri="{9D8B030D-6E8A-4147-A177-3AD203B41FA5}">
                      <a16:colId xmlns:a16="http://schemas.microsoft.com/office/drawing/2014/main" val="1999428354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1868773807"/>
                    </a:ext>
                  </a:extLst>
                </a:gridCol>
              </a:tblGrid>
              <a:tr h="462346"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Functional 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Compatibility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Maintainability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Portability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75132"/>
                  </a:ext>
                </a:extLst>
              </a:tr>
              <a:tr h="462346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Functional Stability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50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282937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Compatibility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06215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Usability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05858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Reliability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00956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87899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Maintainability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49889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Portability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9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8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Bildschirmpräsentation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Qualitätsstandard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</dc:title>
  <cp:lastModifiedBy>Meli, Calogero</cp:lastModifiedBy>
  <cp:revision>47</cp:revision>
  <dcterms:modified xsi:type="dcterms:W3CDTF">2019-10-08T09:18:41Z</dcterms:modified>
</cp:coreProperties>
</file>