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91" d="100"/>
          <a:sy n="91"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25309-F8D2-9541-BAA3-B1DA0100454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9C49623-1F08-9544-A850-3D2F152AB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64996A4-FB56-C040-9688-B329C81F5D3E}"/>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43F5147F-EA03-674F-9244-4D9357FBFE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0681E5-6FA3-C847-A8A1-70CB31850880}"/>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91524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08686-E680-1B41-847C-27BFFB4746D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68918F7-416A-1249-95EB-5E23F24B0E2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9BAE423-4FC7-BE42-8813-D4C5CD4C2C5C}"/>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558DC1D4-841C-3F43-87DB-08921B6C28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86FD2E3-0015-8C4E-87B5-624C6CC2426C}"/>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366081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BB2F373-0B8A-F945-BBD6-EE43C65EE82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BCD32CA-B508-9C48-8AAD-B37622F9F79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C22747-E0C6-4645-8572-AB2EAA80872C}"/>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FD896D91-F212-CC4D-8597-DE2893E3F2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9E95A1-C2E2-AD4A-83CA-F9FDFACC669A}"/>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57443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5E2DC-27E6-234C-82DD-D2BC52FB9F6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A19FEA6-1D25-2A4E-9967-E2B918AC8CC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9CDCAA4-0AC4-2542-BB8D-006FCDC6234A}"/>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F8C2D9D3-D7B3-504A-8AC0-1D3DAE50DB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FD629E-591C-4147-BAE0-5B705FB3985B}"/>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39836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35455F-54DA-254B-8F44-6FE996D9318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F348CAB-8BC7-5848-9AB0-91F5DC9C5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74540C8-A6D3-2C4C-B93A-5209EA355E46}"/>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D199A7F2-DF06-8849-A837-E8D5D320F0A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C050EB-C337-6C4A-A156-20E9E5055C67}"/>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61466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8170EB-4271-9548-B309-B319FBDEDC1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0919C24-804C-A94F-98A6-DCB38B5A5DA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613FF19-B7B2-D740-90E1-8FD6340906C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F48DB0C-8F22-D448-96F0-67FA343A7470}"/>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6" name="Fußzeilenplatzhalter 5">
            <a:extLst>
              <a:ext uri="{FF2B5EF4-FFF2-40B4-BE49-F238E27FC236}">
                <a16:creationId xmlns:a16="http://schemas.microsoft.com/office/drawing/2014/main" id="{61423C17-E75A-824F-9F3A-ABEEF896C26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A2A7850-5A81-C944-AF4E-6A70889E165C}"/>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115768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6DCF3-4D62-7D42-8569-A0952F716FA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3DEF823-0E18-724B-8757-2A01B676E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AA64CF8-EC61-7E49-934C-7E4B7E6B9AD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34FF894-A9AD-4746-A017-24683F1D9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C70666F-8CF6-F647-A509-8CBCBD17C4E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37D3D11-1281-5342-89B3-8994C4E42608}"/>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8" name="Fußzeilenplatzhalter 7">
            <a:extLst>
              <a:ext uri="{FF2B5EF4-FFF2-40B4-BE49-F238E27FC236}">
                <a16:creationId xmlns:a16="http://schemas.microsoft.com/office/drawing/2014/main" id="{96C325AF-8F98-3B4B-9F98-69794F7F781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F853F52-F7A3-564D-8236-28582173D1AB}"/>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25857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4B590-638A-2B46-8204-B1D5B6B2572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6171944-D5AA-3441-A1B1-9C0C9290756E}"/>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4" name="Fußzeilenplatzhalter 3">
            <a:extLst>
              <a:ext uri="{FF2B5EF4-FFF2-40B4-BE49-F238E27FC236}">
                <a16:creationId xmlns:a16="http://schemas.microsoft.com/office/drawing/2014/main" id="{07913DCC-103D-C546-B131-5920E044F46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39873BA-D181-4B42-9AEC-895A5C7E96F1}"/>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84974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932E022-632A-454A-901F-1CE0920CD8A8}"/>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3" name="Fußzeilenplatzhalter 2">
            <a:extLst>
              <a:ext uri="{FF2B5EF4-FFF2-40B4-BE49-F238E27FC236}">
                <a16:creationId xmlns:a16="http://schemas.microsoft.com/office/drawing/2014/main" id="{4CAE9031-922D-BC4C-BC32-DFBFCA91FB1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11C238F-7C99-064B-B54A-4D61B9BE44F2}"/>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411560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6AEE7-D8C6-B543-A29C-1492C737C77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5125FAC-8F85-BF4B-93E5-0E91BC9F1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3AEEC0B-2A38-F942-9730-D9345147B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88C815A-3202-0C47-BF1C-A32A4738569B}"/>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6" name="Fußzeilenplatzhalter 5">
            <a:extLst>
              <a:ext uri="{FF2B5EF4-FFF2-40B4-BE49-F238E27FC236}">
                <a16:creationId xmlns:a16="http://schemas.microsoft.com/office/drawing/2014/main" id="{50A42C9D-6123-B449-ABD3-EE057959427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306B10-258C-C141-9D1B-AA44CC2C7AC5}"/>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281011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48FAA-2B13-F946-ADA0-7FC800D7B00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994043D-3E23-E347-B7C1-8BCBE8048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7D94548-8C26-8D42-847B-2E56A0B33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ECF5C85-33E5-A840-BEC4-B684BDA945EA}"/>
              </a:ext>
            </a:extLst>
          </p:cNvPr>
          <p:cNvSpPr>
            <a:spLocks noGrp="1"/>
          </p:cNvSpPr>
          <p:nvPr>
            <p:ph type="dt" sz="half" idx="10"/>
          </p:nvPr>
        </p:nvSpPr>
        <p:spPr/>
        <p:txBody>
          <a:bodyPr/>
          <a:lstStyle/>
          <a:p>
            <a:fld id="{9B6D61F1-6807-BA44-BA40-DB1F90E941CF}" type="datetimeFigureOut">
              <a:rPr lang="de-DE" smtClean="0"/>
              <a:t>10.10.2019</a:t>
            </a:fld>
            <a:endParaRPr lang="de-DE"/>
          </a:p>
        </p:txBody>
      </p:sp>
      <p:sp>
        <p:nvSpPr>
          <p:cNvPr id="6" name="Fußzeilenplatzhalter 5">
            <a:extLst>
              <a:ext uri="{FF2B5EF4-FFF2-40B4-BE49-F238E27FC236}">
                <a16:creationId xmlns:a16="http://schemas.microsoft.com/office/drawing/2014/main" id="{52D70632-424A-774E-AD4F-C4B7F52998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FB45B9E-96C7-CA47-812B-6E82F7860CCF}"/>
              </a:ext>
            </a:extLst>
          </p:cNvPr>
          <p:cNvSpPr>
            <a:spLocks noGrp="1"/>
          </p:cNvSpPr>
          <p:nvPr>
            <p:ph type="sldNum" sz="quarter" idx="12"/>
          </p:nvPr>
        </p:nvSpPr>
        <p:spPr/>
        <p:txBody>
          <a:bodyPr/>
          <a:lstStyle/>
          <a:p>
            <a:fld id="{52E2E330-D6B0-2E41-9011-040B07E636F8}" type="slidenum">
              <a:rPr lang="de-DE" smtClean="0"/>
              <a:t>‹#›</a:t>
            </a:fld>
            <a:endParaRPr lang="de-DE"/>
          </a:p>
        </p:txBody>
      </p:sp>
    </p:spTree>
    <p:extLst>
      <p:ext uri="{BB962C8B-B14F-4D97-AF65-F5344CB8AC3E}">
        <p14:creationId xmlns:p14="http://schemas.microsoft.com/office/powerpoint/2010/main" val="406644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CD69D16-B16E-BB40-981F-DCF60ADC8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64F9809-8AB2-BE46-BE22-29E36B0D2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0115B9-6579-6247-92AE-E13795BEB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D61F1-6807-BA44-BA40-DB1F90E941CF}" type="datetimeFigureOut">
              <a:rPr lang="de-DE" smtClean="0"/>
              <a:t>10.10.2019</a:t>
            </a:fld>
            <a:endParaRPr lang="de-DE"/>
          </a:p>
        </p:txBody>
      </p:sp>
      <p:sp>
        <p:nvSpPr>
          <p:cNvPr id="5" name="Fußzeilenplatzhalter 4">
            <a:extLst>
              <a:ext uri="{FF2B5EF4-FFF2-40B4-BE49-F238E27FC236}">
                <a16:creationId xmlns:a16="http://schemas.microsoft.com/office/drawing/2014/main" id="{1139A861-F0BC-9D40-A722-64C08FA7B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B0B5CC4-D650-1A41-812D-5C1918695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2E330-D6B0-2E41-9011-040B07E636F8}" type="slidenum">
              <a:rPr lang="de-DE" smtClean="0"/>
              <a:t>‹#›</a:t>
            </a:fld>
            <a:endParaRPr lang="de-DE"/>
          </a:p>
        </p:txBody>
      </p:sp>
    </p:spTree>
    <p:extLst>
      <p:ext uri="{BB962C8B-B14F-4D97-AF65-F5344CB8AC3E}">
        <p14:creationId xmlns:p14="http://schemas.microsoft.com/office/powerpoint/2010/main" val="150343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8D00298-AFE4-B84C-B573-35320F77D25C}"/>
              </a:ext>
            </a:extLst>
          </p:cNvPr>
          <p:cNvPicPr>
            <a:picLocks noChangeAspect="1"/>
          </p:cNvPicPr>
          <p:nvPr/>
        </p:nvPicPr>
        <p:blipFill>
          <a:blip r:embed="rId2"/>
          <a:stretch>
            <a:fillRect/>
          </a:stretch>
        </p:blipFill>
        <p:spPr>
          <a:xfrm>
            <a:off x="0" y="47593"/>
            <a:ext cx="12192000" cy="6858000"/>
          </a:xfrm>
          <a:prstGeom prst="rect">
            <a:avLst/>
          </a:prstGeom>
        </p:spPr>
      </p:pic>
    </p:spTree>
    <p:extLst>
      <p:ext uri="{BB962C8B-B14F-4D97-AF65-F5344CB8AC3E}">
        <p14:creationId xmlns:p14="http://schemas.microsoft.com/office/powerpoint/2010/main" val="211605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8D00298-AFE4-B84C-B573-35320F77D25C}"/>
              </a:ext>
            </a:extLst>
          </p:cNvPr>
          <p:cNvPicPr>
            <a:picLocks noChangeAspect="1"/>
          </p:cNvPicPr>
          <p:nvPr/>
        </p:nvPicPr>
        <p:blipFill>
          <a:blip r:embed="rId2"/>
          <a:stretch>
            <a:fillRect/>
          </a:stretch>
        </p:blipFill>
        <p:spPr>
          <a:xfrm>
            <a:off x="0" y="47593"/>
            <a:ext cx="12192000" cy="6858000"/>
          </a:xfrm>
          <a:prstGeom prst="rect">
            <a:avLst/>
          </a:prstGeom>
        </p:spPr>
      </p:pic>
      <p:sp>
        <p:nvSpPr>
          <p:cNvPr id="2" name="TextBox 1">
            <a:extLst>
              <a:ext uri="{FF2B5EF4-FFF2-40B4-BE49-F238E27FC236}">
                <a16:creationId xmlns:a16="http://schemas.microsoft.com/office/drawing/2014/main" id="{0B9925D5-3558-4C16-BC30-0B314E804904}"/>
              </a:ext>
            </a:extLst>
          </p:cNvPr>
          <p:cNvSpPr txBox="1"/>
          <p:nvPr/>
        </p:nvSpPr>
        <p:spPr>
          <a:xfrm>
            <a:off x="1715678" y="602890"/>
            <a:ext cx="9999872" cy="30777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Calibri" panose="020F0502020204030204"/>
                <a:ea typeface="+mn-ea"/>
                <a:cs typeface="+mn-cs"/>
              </a:rPr>
              <a:t>Die App soll den Menschen helfen anhand eines Wettkampfes ihren CO2-Abdruck zu verringern</a:t>
            </a:r>
          </a:p>
        </p:txBody>
      </p:sp>
      <p:sp>
        <p:nvSpPr>
          <p:cNvPr id="3" name="TextBox 2">
            <a:extLst>
              <a:ext uri="{FF2B5EF4-FFF2-40B4-BE49-F238E27FC236}">
                <a16:creationId xmlns:a16="http://schemas.microsoft.com/office/drawing/2014/main" id="{60C6A188-6592-48A5-8AC1-6B3455CC9A79}"/>
              </a:ext>
            </a:extLst>
          </p:cNvPr>
          <p:cNvSpPr txBox="1"/>
          <p:nvPr/>
        </p:nvSpPr>
        <p:spPr>
          <a:xfrm>
            <a:off x="1715678" y="937948"/>
            <a:ext cx="9999871" cy="30777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Calibri" panose="020F0502020204030204"/>
                <a:ea typeface="+mn-ea"/>
                <a:cs typeface="+mn-cs"/>
              </a:rPr>
              <a:t>Die App soll helfen die Umwelt ein bisschen besser zu machen und den CO2-Ausstoß der Benutzer zu verringern</a:t>
            </a:r>
          </a:p>
        </p:txBody>
      </p:sp>
      <p:sp>
        <p:nvSpPr>
          <p:cNvPr id="6" name="TextBox 5">
            <a:extLst>
              <a:ext uri="{FF2B5EF4-FFF2-40B4-BE49-F238E27FC236}">
                <a16:creationId xmlns:a16="http://schemas.microsoft.com/office/drawing/2014/main" id="{D26720FB-1DDF-4989-ACAC-C8A92B0DB53B}"/>
              </a:ext>
            </a:extLst>
          </p:cNvPr>
          <p:cNvSpPr txBox="1"/>
          <p:nvPr/>
        </p:nvSpPr>
        <p:spPr>
          <a:xfrm>
            <a:off x="231743" y="2010419"/>
            <a:ext cx="2677212"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a:t>
            </a:r>
            <a:r>
              <a:rPr kumimoji="0" lang="de-DE" sz="1200" b="0" i="0" u="none" strike="noStrike" kern="1200" cap="none" spc="0" normalizeH="0" baseline="0" noProof="0">
                <a:ln>
                  <a:noFill/>
                </a:ln>
                <a:solidFill>
                  <a:prstClr val="black"/>
                </a:solidFill>
                <a:effectLst/>
                <a:uLnTx/>
                <a:uFillTx/>
                <a:latin typeface="Calibri" panose="020F0502020204030204"/>
                <a:ea typeface="+mn-ea"/>
                <a:cs typeface="+mn-cs"/>
              </a:rPr>
              <a:t>ist auf </a:t>
            </a: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das Marktsegment Umweltschutz ausgerichtet</a:t>
            </a:r>
          </a:p>
        </p:txBody>
      </p:sp>
      <p:sp>
        <p:nvSpPr>
          <p:cNvPr id="7" name="TextBox 6">
            <a:extLst>
              <a:ext uri="{FF2B5EF4-FFF2-40B4-BE49-F238E27FC236}">
                <a16:creationId xmlns:a16="http://schemas.microsoft.com/office/drawing/2014/main" id="{4D52ECF5-6022-4953-8B15-0B89F4277611}"/>
              </a:ext>
            </a:extLst>
          </p:cNvPr>
          <p:cNvSpPr txBox="1"/>
          <p:nvPr/>
        </p:nvSpPr>
        <p:spPr>
          <a:xfrm>
            <a:off x="231742" y="2550327"/>
            <a:ext cx="2677213"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Zielgruppe sollte jeder sein, der daran interessiert ist die Umwelt und somit die Zukunft unserer Erde zu schützen</a:t>
            </a:r>
          </a:p>
        </p:txBody>
      </p:sp>
      <p:sp>
        <p:nvSpPr>
          <p:cNvPr id="8" name="TextBox 7">
            <a:extLst>
              <a:ext uri="{FF2B5EF4-FFF2-40B4-BE49-F238E27FC236}">
                <a16:creationId xmlns:a16="http://schemas.microsoft.com/office/drawing/2014/main" id="{C0F1ACC9-9B82-41B7-BABD-3747656B207B}"/>
              </a:ext>
            </a:extLst>
          </p:cNvPr>
          <p:cNvSpPr txBox="1"/>
          <p:nvPr/>
        </p:nvSpPr>
        <p:spPr>
          <a:xfrm>
            <a:off x="3173693" y="1988698"/>
            <a:ext cx="2862606"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hilft den Menschen einen Überblick über ihren CO2-Ausstoß zu haben und somit ihnen helfen soll, ihn zu verringern</a:t>
            </a:r>
          </a:p>
        </p:txBody>
      </p:sp>
      <p:sp>
        <p:nvSpPr>
          <p:cNvPr id="9" name="TextBox 8">
            <a:extLst>
              <a:ext uri="{FF2B5EF4-FFF2-40B4-BE49-F238E27FC236}">
                <a16:creationId xmlns:a16="http://schemas.microsoft.com/office/drawing/2014/main" id="{4E79D56D-E644-4F95-8EE0-BB610262C027}"/>
              </a:ext>
            </a:extLst>
          </p:cNvPr>
          <p:cNvSpPr txBox="1"/>
          <p:nvPr/>
        </p:nvSpPr>
        <p:spPr>
          <a:xfrm>
            <a:off x="3167403" y="2798993"/>
            <a:ext cx="2862606"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Regionale Projekte, die dem Umweltschutz dienen, können gefördert werden und die Menschen werden darauf Aufmerksam gemacht, wie die Umwelt am besten geschützt und verbessert werden kann.</a:t>
            </a:r>
          </a:p>
        </p:txBody>
      </p:sp>
      <p:sp>
        <p:nvSpPr>
          <p:cNvPr id="11" name="TextBox 10">
            <a:extLst>
              <a:ext uri="{FF2B5EF4-FFF2-40B4-BE49-F238E27FC236}">
                <a16:creationId xmlns:a16="http://schemas.microsoft.com/office/drawing/2014/main" id="{2DB3F4C5-8147-4A76-A510-D33E3D26B82E}"/>
              </a:ext>
            </a:extLst>
          </p:cNvPr>
          <p:cNvSpPr txBox="1"/>
          <p:nvPr/>
        </p:nvSpPr>
        <p:spPr>
          <a:xfrm>
            <a:off x="6155703" y="1997073"/>
            <a:ext cx="2901888"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Es ist eine App, die immer wieder durch weitere Funktionen, die den Menschen helfen können ihren Fußabdruck zu verringern, erweitert werden kann.</a:t>
            </a:r>
          </a:p>
        </p:txBody>
      </p:sp>
      <p:sp>
        <p:nvSpPr>
          <p:cNvPr id="12" name="TextBox 11">
            <a:extLst>
              <a:ext uri="{FF2B5EF4-FFF2-40B4-BE49-F238E27FC236}">
                <a16:creationId xmlns:a16="http://schemas.microsoft.com/office/drawing/2014/main" id="{93880944-8C75-4C94-BFF1-BAABBFE9B0DF}"/>
              </a:ext>
            </a:extLst>
          </p:cNvPr>
          <p:cNvSpPr txBox="1"/>
          <p:nvPr/>
        </p:nvSpPr>
        <p:spPr>
          <a:xfrm>
            <a:off x="6155703" y="2829583"/>
            <a:ext cx="2901888"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sticht heraus, da sie die heutigen wichtigen Themen der Generationen unterstützt und den Menschen zeigt, dass jeder helfen muss, dass wir unsere Umweltziele erreichen.</a:t>
            </a:r>
          </a:p>
        </p:txBody>
      </p:sp>
      <p:sp>
        <p:nvSpPr>
          <p:cNvPr id="13" name="TextBox 12">
            <a:extLst>
              <a:ext uri="{FF2B5EF4-FFF2-40B4-BE49-F238E27FC236}">
                <a16:creationId xmlns:a16="http://schemas.microsoft.com/office/drawing/2014/main" id="{DE6E7074-58B3-4682-89F5-97AE698CD60C}"/>
              </a:ext>
            </a:extLst>
          </p:cNvPr>
          <p:cNvSpPr txBox="1"/>
          <p:nvPr/>
        </p:nvSpPr>
        <p:spPr>
          <a:xfrm>
            <a:off x="9150288" y="1988697"/>
            <a:ext cx="2862606"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sorgt für ein umweltbewusstes Image der Firma und kann auch dort angewendet werden, dass die Firma ein Vorreiter im Thema Umwelt und </a:t>
            </a:r>
            <a:r>
              <a:rPr kumimoji="0" lang="de-DE" sz="1200" b="0" i="0" u="none" strike="noStrike" kern="1200" cap="none" spc="0" normalizeH="0" baseline="0" noProof="0" dirty="0" err="1">
                <a:ln>
                  <a:noFill/>
                </a:ln>
                <a:solidFill>
                  <a:prstClr val="black"/>
                </a:solidFill>
                <a:effectLst/>
                <a:uLnTx/>
                <a:uFillTx/>
                <a:latin typeface="Calibri" panose="020F0502020204030204"/>
                <a:ea typeface="+mn-ea"/>
                <a:cs typeface="+mn-cs"/>
              </a:rPr>
              <a:t>Öko</a:t>
            </a: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 sein kann.</a:t>
            </a:r>
          </a:p>
        </p:txBody>
      </p:sp>
      <p:sp>
        <p:nvSpPr>
          <p:cNvPr id="14" name="TextBox 13">
            <a:extLst>
              <a:ext uri="{FF2B5EF4-FFF2-40B4-BE49-F238E27FC236}">
                <a16:creationId xmlns:a16="http://schemas.microsoft.com/office/drawing/2014/main" id="{49969079-AB5B-4C1A-A300-600214EB6EFE}"/>
              </a:ext>
            </a:extLst>
          </p:cNvPr>
          <p:cNvSpPr txBox="1"/>
          <p:nvPr/>
        </p:nvSpPr>
        <p:spPr>
          <a:xfrm>
            <a:off x="9143999" y="3012327"/>
            <a:ext cx="2862606"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Ziele sind ein umweltfreundliches Unternehmen zu sein, das den Generationen einen Anstoß gibt, wie sie ihre Lebensqualitäten verbessern können.</a:t>
            </a:r>
          </a:p>
        </p:txBody>
      </p:sp>
      <p:sp>
        <p:nvSpPr>
          <p:cNvPr id="15" name="TextBox 14">
            <a:extLst>
              <a:ext uri="{FF2B5EF4-FFF2-40B4-BE49-F238E27FC236}">
                <a16:creationId xmlns:a16="http://schemas.microsoft.com/office/drawing/2014/main" id="{B8219E60-B7D6-4158-BF89-7E70C10B0875}"/>
              </a:ext>
            </a:extLst>
          </p:cNvPr>
          <p:cNvSpPr txBox="1"/>
          <p:nvPr/>
        </p:nvSpPr>
        <p:spPr>
          <a:xfrm>
            <a:off x="144548" y="4453476"/>
            <a:ext cx="2862606" cy="1938992"/>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Konkurrenten sind bereits bestehende Apps, die sich für den Umweltschutz stark machen und ihre App durch unsere Ideen erweitern wollen. Ihr Schwächen werden sein, dass sich unsere App immer wieder verändern kann und den Benutzern ein gut gestaltetes UI bereit gestellt wird. Unsere App wird zudem von einer Gruppe von freiwilligen Programmieren gestaltet, die ihr Leben dem Umweltschutz widmen.</a:t>
            </a:r>
          </a:p>
        </p:txBody>
      </p:sp>
      <p:sp>
        <p:nvSpPr>
          <p:cNvPr id="16" name="TextBox 15">
            <a:extLst>
              <a:ext uri="{FF2B5EF4-FFF2-40B4-BE49-F238E27FC236}">
                <a16:creationId xmlns:a16="http://schemas.microsoft.com/office/drawing/2014/main" id="{B6E2669F-FB6C-41A2-8D97-454B92B7078F}"/>
              </a:ext>
            </a:extLst>
          </p:cNvPr>
          <p:cNvSpPr txBox="1"/>
          <p:nvPr/>
        </p:nvSpPr>
        <p:spPr>
          <a:xfrm>
            <a:off x="3151696" y="4453476"/>
            <a:ext cx="2884603"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Das Produkt dient ausschließlich dem Umweltschutz und Einnahmen, die durch Werbeanzeigen entstehen, sind für die Weiterentwicklung und Sicherheit der App nötig.</a:t>
            </a:r>
          </a:p>
        </p:txBody>
      </p:sp>
      <p:sp>
        <p:nvSpPr>
          <p:cNvPr id="17" name="TextBox 16">
            <a:extLst>
              <a:ext uri="{FF2B5EF4-FFF2-40B4-BE49-F238E27FC236}">
                <a16:creationId xmlns:a16="http://schemas.microsoft.com/office/drawing/2014/main" id="{D4A0F4BB-AA2D-483F-9FB1-3BEC9E3AE6F4}"/>
              </a:ext>
            </a:extLst>
          </p:cNvPr>
          <p:cNvSpPr txBox="1"/>
          <p:nvPr/>
        </p:nvSpPr>
        <p:spPr>
          <a:xfrm>
            <a:off x="3162694" y="5575424"/>
            <a:ext cx="2862606" cy="6463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Es sollen ausschließlich Gewinne für den Umweltschutz entstehen und nicht für das Großwerden des Unternehmens.</a:t>
            </a:r>
          </a:p>
        </p:txBody>
      </p:sp>
      <p:sp>
        <p:nvSpPr>
          <p:cNvPr id="18" name="TextBox 17">
            <a:extLst>
              <a:ext uri="{FF2B5EF4-FFF2-40B4-BE49-F238E27FC236}">
                <a16:creationId xmlns:a16="http://schemas.microsoft.com/office/drawing/2014/main" id="{A7243558-3059-40D5-9A93-21C2ECA44E14}"/>
              </a:ext>
            </a:extLst>
          </p:cNvPr>
          <p:cNvSpPr txBox="1"/>
          <p:nvPr/>
        </p:nvSpPr>
        <p:spPr>
          <a:xfrm>
            <a:off x="6155703" y="4453963"/>
            <a:ext cx="2862606"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Planung, Design und Programmierung sind die Hauptkosten, die App zu entwickeln. </a:t>
            </a:r>
          </a:p>
        </p:txBody>
      </p:sp>
      <p:sp>
        <p:nvSpPr>
          <p:cNvPr id="20" name="TextBox 19">
            <a:extLst>
              <a:ext uri="{FF2B5EF4-FFF2-40B4-BE49-F238E27FC236}">
                <a16:creationId xmlns:a16="http://schemas.microsoft.com/office/drawing/2014/main" id="{BBE79604-3068-445B-A99A-54F9B8D527A6}"/>
              </a:ext>
            </a:extLst>
          </p:cNvPr>
          <p:cNvSpPr txBox="1"/>
          <p:nvPr/>
        </p:nvSpPr>
        <p:spPr>
          <a:xfrm>
            <a:off x="6161989" y="5067592"/>
            <a:ext cx="2856320" cy="1015663"/>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Das Marketing kann durch regionale Geschäfte übernommen werden, die sich dem Umweltschutz anschließen. Zudem verbreiten sich gute Apps heutzutage unter Studenten und Schülern schnell.</a:t>
            </a:r>
          </a:p>
        </p:txBody>
      </p:sp>
      <p:sp>
        <p:nvSpPr>
          <p:cNvPr id="21" name="TextBox 20">
            <a:extLst>
              <a:ext uri="{FF2B5EF4-FFF2-40B4-BE49-F238E27FC236}">
                <a16:creationId xmlns:a16="http://schemas.microsoft.com/office/drawing/2014/main" id="{79454DA9-DF67-4BF2-B3E0-1E558DA5A4DC}"/>
              </a:ext>
            </a:extLst>
          </p:cNvPr>
          <p:cNvSpPr txBox="1"/>
          <p:nvPr/>
        </p:nvSpPr>
        <p:spPr>
          <a:xfrm>
            <a:off x="9150289" y="4453963"/>
            <a:ext cx="2862606"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Die App wird über die gängigen Kanäle erreichbar sein. Darunter fallen der App Store von Apple und der Google Play Store für Android-Nutzer</a:t>
            </a:r>
          </a:p>
        </p:txBody>
      </p:sp>
    </p:spTree>
    <p:extLst>
      <p:ext uri="{BB962C8B-B14F-4D97-AF65-F5344CB8AC3E}">
        <p14:creationId xmlns:p14="http://schemas.microsoft.com/office/powerpoint/2010/main" val="279257630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Meli, Calogero</dc:creator>
  <cp:lastModifiedBy>Jansen, Tobias</cp:lastModifiedBy>
  <cp:revision>13</cp:revision>
  <dcterms:created xsi:type="dcterms:W3CDTF">2019-10-08T09:20:33Z</dcterms:created>
  <dcterms:modified xsi:type="dcterms:W3CDTF">2019-10-10T19:48:04Z</dcterms:modified>
</cp:coreProperties>
</file>