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1" r:id="rId4"/>
    <p:sldId id="272" r:id="rId5"/>
    <p:sldId id="283" r:id="rId6"/>
    <p:sldId id="273" r:id="rId7"/>
    <p:sldId id="274" r:id="rId8"/>
    <p:sldId id="282" r:id="rId9"/>
    <p:sldId id="270" r:id="rId10"/>
    <p:sldId id="259" r:id="rId11"/>
    <p:sldId id="275" r:id="rId12"/>
    <p:sldId id="278" r:id="rId13"/>
    <p:sldId id="284" r:id="rId14"/>
    <p:sldId id="276" r:id="rId15"/>
    <p:sldId id="279" r:id="rId16"/>
    <p:sldId id="280" r:id="rId17"/>
    <p:sldId id="281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>
        <p:scale>
          <a:sx n="118" d="100"/>
          <a:sy n="118" d="100"/>
        </p:scale>
        <p:origin x="14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0488-DF45-2047-9BBD-B0FDFF3DF5F4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66775-F35A-334D-8D35-206F9C70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7/27/22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.png"/><Relationship Id="rId21" Type="http://schemas.openxmlformats.org/officeDocument/2006/relationships/image" Target="../media/image570.png"/><Relationship Id="rId7" Type="http://schemas.openxmlformats.org/officeDocument/2006/relationships/image" Target="../media/image43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5" Type="http://schemas.openxmlformats.org/officeDocument/2006/relationships/image" Target="../media/image61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0.png"/><Relationship Id="rId24" Type="http://schemas.openxmlformats.org/officeDocument/2006/relationships/image" Target="../media/image600.png"/><Relationship Id="rId5" Type="http://schemas.openxmlformats.org/officeDocument/2006/relationships/image" Target="../media/image41.png"/><Relationship Id="rId15" Type="http://schemas.openxmlformats.org/officeDocument/2006/relationships/image" Target="../media/image510.png"/><Relationship Id="rId23" Type="http://schemas.openxmlformats.org/officeDocument/2006/relationships/image" Target="../media/image59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Relationship Id="rId22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630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620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jp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jp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jp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66.png"/><Relationship Id="rId5" Type="http://schemas.openxmlformats.org/officeDocument/2006/relationships/image" Target="../media/image32.jpeg"/><Relationship Id="rId10" Type="http://schemas.openxmlformats.org/officeDocument/2006/relationships/image" Target="../media/image65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8DAA8A-D513-7EC4-32CB-CE3B2422BECC}"/>
              </a:ext>
            </a:extLst>
          </p:cNvPr>
          <p:cNvSpPr/>
          <p:nvPr/>
        </p:nvSpPr>
        <p:spPr>
          <a:xfrm>
            <a:off x="1448058" y="1052736"/>
            <a:ext cx="2160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9F9E2-B0F0-55E3-C523-232ABC2A6B23}"/>
              </a:ext>
            </a:extLst>
          </p:cNvPr>
          <p:cNvSpPr txBox="1"/>
          <p:nvPr/>
        </p:nvSpPr>
        <p:spPr>
          <a:xfrm>
            <a:off x="-103402" y="4822786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  <a:r>
              <a:rPr lang="en-US" altLang="zh-CN" dirty="0"/>
              <a:t>2dTranspose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A7A7-F39F-F54C-C484-FBF6E0BA22F0}"/>
              </a:ext>
            </a:extLst>
          </p:cNvPr>
          <p:cNvSpPr/>
          <p:nvPr/>
        </p:nvSpPr>
        <p:spPr>
          <a:xfrm>
            <a:off x="2620786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42B3-6EEA-B7CF-982B-A7FF81408CDC}"/>
              </a:ext>
            </a:extLst>
          </p:cNvPr>
          <p:cNvSpPr txBox="1"/>
          <p:nvPr/>
        </p:nvSpPr>
        <p:spPr>
          <a:xfrm>
            <a:off x="1893771" y="50131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ADF4C-852D-D496-3E1D-AF5E71C2460B}"/>
              </a:ext>
            </a:extLst>
          </p:cNvPr>
          <p:cNvSpPr/>
          <p:nvPr/>
        </p:nvSpPr>
        <p:spPr>
          <a:xfrm>
            <a:off x="3720527" y="1032811"/>
            <a:ext cx="216024" cy="15841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0DFF2-24C2-833B-F0A8-BA8904384A8E}"/>
              </a:ext>
            </a:extLst>
          </p:cNvPr>
          <p:cNvSpPr txBox="1"/>
          <p:nvPr/>
        </p:nvSpPr>
        <p:spPr>
          <a:xfrm>
            <a:off x="3466984" y="28333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3A2DB-7AD0-5412-495B-36FEF6F8F4BF}"/>
              </a:ext>
            </a:extLst>
          </p:cNvPr>
          <p:cNvSpPr/>
          <p:nvPr/>
        </p:nvSpPr>
        <p:spPr>
          <a:xfrm>
            <a:off x="5371227" y="1066644"/>
            <a:ext cx="216024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ABD8-400B-DAB9-6AE2-AA70AA4D1A02}"/>
              </a:ext>
            </a:extLst>
          </p:cNvPr>
          <p:cNvSpPr txBox="1"/>
          <p:nvPr/>
        </p:nvSpPr>
        <p:spPr>
          <a:xfrm>
            <a:off x="4936652" y="28469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batchnormalization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36898-0481-07F8-836A-28DB8BDC9EFA}"/>
              </a:ext>
            </a:extLst>
          </p:cNvPr>
          <p:cNvSpPr/>
          <p:nvPr/>
        </p:nvSpPr>
        <p:spPr>
          <a:xfrm>
            <a:off x="7266801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FAF79-1A55-2327-483D-7431FC4C5A3D}"/>
              </a:ext>
            </a:extLst>
          </p:cNvPr>
          <p:cNvSpPr txBox="1"/>
          <p:nvPr/>
        </p:nvSpPr>
        <p:spPr>
          <a:xfrm>
            <a:off x="7097333" y="28501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C150C-77F7-D9FE-B691-B7F2F8E58111}"/>
              </a:ext>
            </a:extLst>
          </p:cNvPr>
          <p:cNvSpPr/>
          <p:nvPr/>
        </p:nvSpPr>
        <p:spPr>
          <a:xfrm>
            <a:off x="8172400" y="1070174"/>
            <a:ext cx="216024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FF760-4C5D-488F-F041-7A4C2A2B6A36}"/>
              </a:ext>
            </a:extLst>
          </p:cNvPr>
          <p:cNvSpPr txBox="1"/>
          <p:nvPr/>
        </p:nvSpPr>
        <p:spPr>
          <a:xfrm>
            <a:off x="8032938" y="283384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E64F-905A-26A1-A0D9-7B130CF258EB}"/>
              </a:ext>
            </a:extLst>
          </p:cNvPr>
          <p:cNvSpPr/>
          <p:nvPr/>
        </p:nvSpPr>
        <p:spPr>
          <a:xfrm>
            <a:off x="121639" y="1052736"/>
            <a:ext cx="216024" cy="15841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5E24F-7FBE-AFF7-F5DD-61EA6AC5F9C7}"/>
              </a:ext>
            </a:extLst>
          </p:cNvPr>
          <p:cNvSpPr txBox="1"/>
          <p:nvPr/>
        </p:nvSpPr>
        <p:spPr>
          <a:xfrm>
            <a:off x="-304739" y="2782669"/>
            <a:ext cx="1117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1*1*4096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968282A-5746-59DE-23C7-4FDAF959221E}"/>
              </a:ext>
            </a:extLst>
          </p:cNvPr>
          <p:cNvSpPr/>
          <p:nvPr/>
        </p:nvSpPr>
        <p:spPr>
          <a:xfrm>
            <a:off x="629637" y="1712048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014C334-C9AC-A5EF-1562-66949A2E9227}"/>
              </a:ext>
            </a:extLst>
          </p:cNvPr>
          <p:cNvSpPr/>
          <p:nvPr/>
        </p:nvSpPr>
        <p:spPr>
          <a:xfrm>
            <a:off x="501078" y="4541584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05A21-AFC3-71BE-5D18-2B32E0B9C5F5}"/>
              </a:ext>
            </a:extLst>
          </p:cNvPr>
          <p:cNvSpPr txBox="1"/>
          <p:nvPr/>
        </p:nvSpPr>
        <p:spPr>
          <a:xfrm>
            <a:off x="1002156" y="2782669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4*4*256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EBFD1B-BDA2-0F50-4260-51082C97A8FB}"/>
              </a:ext>
            </a:extLst>
          </p:cNvPr>
          <p:cNvSpPr/>
          <p:nvPr/>
        </p:nvSpPr>
        <p:spPr>
          <a:xfrm>
            <a:off x="2002751" y="1824899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6E78C23-5371-3933-3367-686F7D73C599}"/>
              </a:ext>
            </a:extLst>
          </p:cNvPr>
          <p:cNvSpPr/>
          <p:nvPr/>
        </p:nvSpPr>
        <p:spPr>
          <a:xfrm>
            <a:off x="2008574" y="4571166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718B3-348D-E9FD-FC1C-34ACD88C24B6}"/>
              </a:ext>
            </a:extLst>
          </p:cNvPr>
          <p:cNvSpPr txBox="1"/>
          <p:nvPr/>
        </p:nvSpPr>
        <p:spPr>
          <a:xfrm>
            <a:off x="2161644" y="2797613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8*8*256</a:t>
            </a:r>
          </a:p>
        </p:txBody>
      </p:sp>
    </p:spTree>
    <p:extLst>
      <p:ext uri="{BB962C8B-B14F-4D97-AF65-F5344CB8AC3E}">
        <p14:creationId xmlns:p14="http://schemas.microsoft.com/office/powerpoint/2010/main" val="9706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62AC056-36EF-63C4-34D5-5A90A0A793D2}"/>
              </a:ext>
            </a:extLst>
          </p:cNvPr>
          <p:cNvGrpSpPr/>
          <p:nvPr/>
        </p:nvGrpSpPr>
        <p:grpSpPr>
          <a:xfrm>
            <a:off x="1979712" y="1484784"/>
            <a:ext cx="1195868" cy="3506619"/>
            <a:chOff x="4461583" y="2544244"/>
            <a:chExt cx="1195868" cy="3506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97AD11-3DD4-73B9-68ED-83DA002F2059}"/>
                </a:ext>
              </a:extLst>
            </p:cNvPr>
            <p:cNvSpPr txBox="1"/>
            <p:nvPr/>
          </p:nvSpPr>
          <p:spPr>
            <a:xfrm>
              <a:off x="4599456" y="301435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C51B8-2536-BABE-F19B-BABB070B39D0}"/>
                </a:ext>
              </a:extLst>
            </p:cNvPr>
            <p:cNvSpPr txBox="1"/>
            <p:nvPr/>
          </p:nvSpPr>
          <p:spPr>
            <a:xfrm>
              <a:off x="4599456" y="374239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0D1E0-1747-B0A7-797C-7E6F762E861E}"/>
                </a:ext>
              </a:extLst>
            </p:cNvPr>
            <p:cNvSpPr txBox="1"/>
            <p:nvPr/>
          </p:nvSpPr>
          <p:spPr>
            <a:xfrm>
              <a:off x="4599456" y="447043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123146-304B-31B8-C395-A05863786E11}"/>
                </a:ext>
              </a:extLst>
            </p:cNvPr>
            <p:cNvSpPr txBox="1"/>
            <p:nvPr/>
          </p:nvSpPr>
          <p:spPr>
            <a:xfrm>
              <a:off x="4599456" y="519847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4D0A01-AB87-A981-F329-DC279814082F}"/>
                </a:ext>
              </a:extLst>
            </p:cNvPr>
            <p:cNvSpPr txBox="1"/>
            <p:nvPr/>
          </p:nvSpPr>
          <p:spPr>
            <a:xfrm>
              <a:off x="4599456" y="337837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92426-5F6B-C6C0-D0C9-13F2730E633D}"/>
                </a:ext>
              </a:extLst>
            </p:cNvPr>
            <p:cNvSpPr txBox="1"/>
            <p:nvPr/>
          </p:nvSpPr>
          <p:spPr>
            <a:xfrm>
              <a:off x="4599456" y="410641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F86FC6-EE05-18C6-D499-EBB0FC167452}"/>
                </a:ext>
              </a:extLst>
            </p:cNvPr>
            <p:cNvSpPr txBox="1"/>
            <p:nvPr/>
          </p:nvSpPr>
          <p:spPr>
            <a:xfrm>
              <a:off x="4599456" y="483445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8DB1F0-A214-C904-8047-32C0A8F2B654}"/>
                </a:ext>
              </a:extLst>
            </p:cNvPr>
            <p:cNvSpPr txBox="1"/>
            <p:nvPr/>
          </p:nvSpPr>
          <p:spPr>
            <a:xfrm>
              <a:off x="4599456" y="5562495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7CFAB-D64B-0AAB-3587-2789D73DEE56}"/>
                </a:ext>
              </a:extLst>
            </p:cNvPr>
            <p:cNvSpPr/>
            <p:nvPr/>
          </p:nvSpPr>
          <p:spPr>
            <a:xfrm>
              <a:off x="4508978" y="2564905"/>
              <a:ext cx="1037574" cy="348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D2A62-8F32-4FD7-F124-7F987A793F65}"/>
                </a:ext>
              </a:extLst>
            </p:cNvPr>
            <p:cNvSpPr txBox="1"/>
            <p:nvPr/>
          </p:nvSpPr>
          <p:spPr>
            <a:xfrm>
              <a:off x="4461583" y="2544244"/>
              <a:ext cx="1195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42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1116-2BE9-9CE2-E273-36601834092C}"/>
              </a:ext>
            </a:extLst>
          </p:cNvPr>
          <p:cNvSpPr/>
          <p:nvPr/>
        </p:nvSpPr>
        <p:spPr>
          <a:xfrm>
            <a:off x="179512" y="-315416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3995936" y="692696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F_int</a:t>
            </a:r>
            <a:r>
              <a:rPr lang="en-US" sz="1100" dirty="0"/>
              <a:t>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256210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107504" y="188640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3CE62-AA24-9118-3136-A2C3FCB112A6}"/>
              </a:ext>
            </a:extLst>
          </p:cNvPr>
          <p:cNvSpPr txBox="1"/>
          <p:nvPr/>
        </p:nvSpPr>
        <p:spPr>
          <a:xfrm>
            <a:off x="5461664" y="1664250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(g, t, 1,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A5753-1578-09A4-6A89-E2BBF3AAE0E0}"/>
              </a:ext>
            </a:extLst>
          </p:cNvPr>
          <p:cNvSpPr txBox="1"/>
          <p:nvPr/>
        </p:nvSpPr>
        <p:spPr>
          <a:xfrm>
            <a:off x="7147728" y="165791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(x, t, 1, 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C9F13-F381-62B9-B18A-E93542395C2F}"/>
              </a:ext>
            </a:extLst>
          </p:cNvPr>
          <p:cNvSpPr txBox="1"/>
          <p:nvPr/>
        </p:nvSpPr>
        <p:spPr>
          <a:xfrm>
            <a:off x="6312199" y="339635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(t, 1, 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-1331861" y="377631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/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/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/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FDC-41E2-B5E0-6E6F-5BE4C7539395}"/>
              </a:ext>
            </a:extLst>
          </p:cNvPr>
          <p:cNvSpPr/>
          <p:nvPr/>
        </p:nvSpPr>
        <p:spPr>
          <a:xfrm>
            <a:off x="-2780992" y="-2171813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D6C3EB2-50C5-4E71-EEDA-E893578E2DFA}"/>
              </a:ext>
            </a:extLst>
          </p:cNvPr>
          <p:cNvSpPr/>
          <p:nvPr/>
        </p:nvSpPr>
        <p:spPr>
          <a:xfrm>
            <a:off x="11051664" y="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conv_block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Convolution Block 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conv_block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self.conv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endParaRPr lang="en-US" sz="1100" dirty="0"/>
          </a:p>
          <a:p>
            <a:r>
              <a:rPr lang="en-US" sz="1100" dirty="0"/>
              <a:t>        x = </a:t>
            </a:r>
            <a:r>
              <a:rPr lang="en-US" sz="1100" dirty="0" err="1"/>
              <a:t>self.conv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B991E-B619-B80F-CADF-5AC3F202B97F}"/>
              </a:ext>
            </a:extLst>
          </p:cNvPr>
          <p:cNvSpPr/>
          <p:nvPr/>
        </p:nvSpPr>
        <p:spPr>
          <a:xfrm>
            <a:off x="11772800" y="4611959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up_conv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Up Convolution Block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up_conv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self.up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r>
              <a:rPr lang="en-US" sz="1100" dirty="0"/>
              <a:t>        x = </a:t>
            </a:r>
            <a:r>
              <a:rPr lang="en-US" sz="1100" dirty="0" err="1"/>
              <a:t>self.up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F990DE3-73CD-C721-FB60-A90BD9707EC6}"/>
              </a:ext>
            </a:extLst>
          </p:cNvPr>
          <p:cNvSpPr/>
          <p:nvPr/>
        </p:nvSpPr>
        <p:spPr>
          <a:xfrm>
            <a:off x="358497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81A3838-DB43-93E6-DACB-83DFDA6EA64C}"/>
              </a:ext>
            </a:extLst>
          </p:cNvPr>
          <p:cNvSpPr/>
          <p:nvPr/>
        </p:nvSpPr>
        <p:spPr>
          <a:xfrm>
            <a:off x="6544892" y="658289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blipFill>
                <a:blip r:embed="rId4"/>
                <a:stretch>
                  <a:fillRect l="-2353" t="-41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0E34D7D9-86AB-1D60-E300-74AE735F2027}"/>
              </a:ext>
            </a:extLst>
          </p:cNvPr>
          <p:cNvSpPr/>
          <p:nvPr/>
        </p:nvSpPr>
        <p:spPr>
          <a:xfrm>
            <a:off x="574521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544892" y="707134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77898-0732-A2E3-B19D-166344F82DD3}"/>
              </a:ext>
            </a:extLst>
          </p:cNvPr>
          <p:cNvSpPr txBox="1"/>
          <p:nvPr/>
        </p:nvSpPr>
        <p:spPr>
          <a:xfrm>
            <a:off x="6807791" y="707134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B1B1556-8041-6647-C9D3-22C938F85D03}"/>
              </a:ext>
            </a:extLst>
          </p:cNvPr>
          <p:cNvSpPr/>
          <p:nvPr/>
        </p:nvSpPr>
        <p:spPr>
          <a:xfrm>
            <a:off x="785872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1001896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1604382" y="189191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A9999B96-97CA-C77B-C920-608027A2241E}"/>
              </a:ext>
            </a:extLst>
          </p:cNvPr>
          <p:cNvSpPr/>
          <p:nvPr/>
        </p:nvSpPr>
        <p:spPr>
          <a:xfrm>
            <a:off x="2239491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7213C28-883F-93A1-C988-462B98DAF40A}"/>
              </a:ext>
            </a:extLst>
          </p:cNvPr>
          <p:cNvSpPr/>
          <p:nvPr/>
        </p:nvSpPr>
        <p:spPr>
          <a:xfrm>
            <a:off x="2455515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B72D72-34FB-A9D7-65B6-A86C9920FBF7}"/>
              </a:ext>
            </a:extLst>
          </p:cNvPr>
          <p:cNvSpPr/>
          <p:nvPr/>
        </p:nvSpPr>
        <p:spPr>
          <a:xfrm>
            <a:off x="2666866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2882890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344599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547857" y="755980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6827524" y="7559803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MaxPool(2)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46FB4A-DEB0-D266-B784-CA2D1CBF9C56}"/>
              </a:ext>
            </a:extLst>
          </p:cNvPr>
          <p:cNvSpPr/>
          <p:nvPr/>
        </p:nvSpPr>
        <p:spPr>
          <a:xfrm>
            <a:off x="4034050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06B549F-3423-B9A7-09F6-6F647AED428A}"/>
              </a:ext>
            </a:extLst>
          </p:cNvPr>
          <p:cNvSpPr/>
          <p:nvPr/>
        </p:nvSpPr>
        <p:spPr>
          <a:xfrm>
            <a:off x="4250074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46771C1-DAD0-8124-26A6-3DB104D388BC}"/>
              </a:ext>
            </a:extLst>
          </p:cNvPr>
          <p:cNvSpPr/>
          <p:nvPr/>
        </p:nvSpPr>
        <p:spPr>
          <a:xfrm>
            <a:off x="4461425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4677449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526834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>
            <a:extLst>
              <a:ext uri="{FF2B5EF4-FFF2-40B4-BE49-F238E27FC236}">
                <a16:creationId xmlns:a16="http://schemas.microsoft.com/office/drawing/2014/main" id="{FD632056-88E0-B93C-8B84-451B720F8E82}"/>
              </a:ext>
            </a:extLst>
          </p:cNvPr>
          <p:cNvSpPr/>
          <p:nvPr/>
        </p:nvSpPr>
        <p:spPr>
          <a:xfrm>
            <a:off x="5872290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90BE082-8FAA-B7BE-38A1-CAAC285E6499}"/>
              </a:ext>
            </a:extLst>
          </p:cNvPr>
          <p:cNvSpPr/>
          <p:nvPr/>
        </p:nvSpPr>
        <p:spPr>
          <a:xfrm>
            <a:off x="6088314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DC948DB-D882-5AFF-AC0C-597B45C7F138}"/>
              </a:ext>
            </a:extLst>
          </p:cNvPr>
          <p:cNvSpPr/>
          <p:nvPr/>
        </p:nvSpPr>
        <p:spPr>
          <a:xfrm>
            <a:off x="6299665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6515689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7092299" y="1850472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>
            <a:extLst>
              <a:ext uri="{FF2B5EF4-FFF2-40B4-BE49-F238E27FC236}">
                <a16:creationId xmlns:a16="http://schemas.microsoft.com/office/drawing/2014/main" id="{AB06CAFB-82DC-05CD-E901-1CF0800D8164}"/>
              </a:ext>
            </a:extLst>
          </p:cNvPr>
          <p:cNvSpPr/>
          <p:nvPr/>
        </p:nvSpPr>
        <p:spPr>
          <a:xfrm>
            <a:off x="1333905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F026E6E-10A4-CFA3-8173-53033F91B838}"/>
              </a:ext>
            </a:extLst>
          </p:cNvPr>
          <p:cNvSpPr/>
          <p:nvPr/>
        </p:nvSpPr>
        <p:spPr>
          <a:xfrm>
            <a:off x="1549929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10314C6-69F0-6C62-4971-849A724560C0}"/>
              </a:ext>
            </a:extLst>
          </p:cNvPr>
          <p:cNvSpPr/>
          <p:nvPr/>
        </p:nvSpPr>
        <p:spPr>
          <a:xfrm>
            <a:off x="1761280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1977304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2574158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546749" y="804825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027C2F-2714-6E88-612A-85FCCA0112C1}"/>
              </a:ext>
            </a:extLst>
          </p:cNvPr>
          <p:cNvSpPr txBox="1"/>
          <p:nvPr/>
        </p:nvSpPr>
        <p:spPr>
          <a:xfrm>
            <a:off x="6847883" y="801472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Upsample(2)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65D8CED-9CE4-69CD-75CB-A229C122D9AA}"/>
              </a:ext>
            </a:extLst>
          </p:cNvPr>
          <p:cNvSpPr/>
          <p:nvPr/>
        </p:nvSpPr>
        <p:spPr>
          <a:xfrm>
            <a:off x="2795544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8ECD736-5CED-EB0F-E7E8-9C86909D08D5}"/>
              </a:ext>
            </a:extLst>
          </p:cNvPr>
          <p:cNvSpPr/>
          <p:nvPr/>
        </p:nvSpPr>
        <p:spPr>
          <a:xfrm>
            <a:off x="3019686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3545947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7A25D1-DBFD-B99C-2EB9-7BC7F9159904}"/>
              </a:ext>
            </a:extLst>
          </p:cNvPr>
          <p:cNvCxnSpPr>
            <a:stCxn id="49" idx="1"/>
            <a:endCxn id="63" idx="0"/>
          </p:cNvCxnSpPr>
          <p:nvPr/>
        </p:nvCxnSpPr>
        <p:spPr>
          <a:xfrm flipH="1">
            <a:off x="3723994" y="2729240"/>
            <a:ext cx="3144131" cy="32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6B80D98-7C8B-110E-D041-B3A80C77CF1B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rot="5400000" flipH="1" flipV="1">
            <a:off x="3423511" y="3330261"/>
            <a:ext cx="242846" cy="35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Arrow 72">
            <a:extLst>
              <a:ext uri="{FF2B5EF4-FFF2-40B4-BE49-F238E27FC236}">
                <a16:creationId xmlns:a16="http://schemas.microsoft.com/office/drawing/2014/main" id="{D00E10B6-7931-38C5-9023-23A9D5B83F15}"/>
              </a:ext>
            </a:extLst>
          </p:cNvPr>
          <p:cNvSpPr/>
          <p:nvPr/>
        </p:nvSpPr>
        <p:spPr>
          <a:xfrm>
            <a:off x="3901481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A515118C-D521-872A-DE82-189DC6A5C34F}"/>
              </a:ext>
            </a:extLst>
          </p:cNvPr>
          <p:cNvSpPr/>
          <p:nvPr/>
        </p:nvSpPr>
        <p:spPr>
          <a:xfrm>
            <a:off x="4117505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482CEA4-0365-4128-D276-0D04AC37907E}"/>
              </a:ext>
            </a:extLst>
          </p:cNvPr>
          <p:cNvSpPr/>
          <p:nvPr/>
        </p:nvSpPr>
        <p:spPr>
          <a:xfrm>
            <a:off x="432885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544880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128100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423357E-A4D4-ADF4-34B2-AD0181CD69E0}"/>
              </a:ext>
            </a:extLst>
          </p:cNvPr>
          <p:cNvSpPr/>
          <p:nvPr/>
        </p:nvSpPr>
        <p:spPr>
          <a:xfrm>
            <a:off x="534948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6FDEF18E-E38B-D473-6F69-1BF59FFE5FD5}"/>
              </a:ext>
            </a:extLst>
          </p:cNvPr>
          <p:cNvSpPr/>
          <p:nvPr/>
        </p:nvSpPr>
        <p:spPr>
          <a:xfrm>
            <a:off x="5573628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793220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0445120-5FC9-2939-DBFD-14CE77424BEF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rot="5400000" flipH="1" flipV="1">
            <a:off x="5844832" y="3471641"/>
            <a:ext cx="210178" cy="42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stCxn id="42" idx="1"/>
            <a:endCxn id="82" idx="0"/>
          </p:cNvCxnSpPr>
          <p:nvPr/>
        </p:nvCxnSpPr>
        <p:spPr>
          <a:xfrm rot="16200000" flipH="1">
            <a:off x="5340269" y="2420235"/>
            <a:ext cx="312434" cy="949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B4D7E9D0-884D-2E27-8F21-E22FFB30D582}"/>
              </a:ext>
            </a:extLst>
          </p:cNvPr>
          <p:cNvSpPr/>
          <p:nvPr/>
        </p:nvSpPr>
        <p:spPr>
          <a:xfrm>
            <a:off x="6447731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F03C45-065F-E3F0-A537-5EA49AD558CF}"/>
              </a:ext>
            </a:extLst>
          </p:cNvPr>
          <p:cNvSpPr/>
          <p:nvPr/>
        </p:nvSpPr>
        <p:spPr>
          <a:xfrm>
            <a:off x="6663755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5F517E03-75EF-7E74-6F0E-1FCEF4471AEB}"/>
              </a:ext>
            </a:extLst>
          </p:cNvPr>
          <p:cNvSpPr/>
          <p:nvPr/>
        </p:nvSpPr>
        <p:spPr>
          <a:xfrm>
            <a:off x="6875106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7091130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7645866" y="414918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FB1649-E728-EDA9-8E84-B01B5FBC9230}"/>
              </a:ext>
            </a:extLst>
          </p:cNvPr>
          <p:cNvSpPr/>
          <p:nvPr/>
        </p:nvSpPr>
        <p:spPr>
          <a:xfrm>
            <a:off x="7867252" y="414918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DB6369-08A5-062B-3D62-03065B9C5CEC}"/>
              </a:ext>
            </a:extLst>
          </p:cNvPr>
          <p:cNvSpPr/>
          <p:nvPr/>
        </p:nvSpPr>
        <p:spPr>
          <a:xfrm>
            <a:off x="8091394" y="414918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8270250" y="3051232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5248037-A973-CABC-85F6-62855355BF5C}"/>
              </a:ext>
            </a:extLst>
          </p:cNvPr>
          <p:cNvCxnSpPr>
            <a:stCxn id="33" idx="1"/>
            <a:endCxn id="97" idx="0"/>
          </p:cNvCxnSpPr>
          <p:nvPr/>
        </p:nvCxnSpPr>
        <p:spPr>
          <a:xfrm rot="16200000" flipH="1">
            <a:off x="5682792" y="285726"/>
            <a:ext cx="312433" cy="521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D9F9613-1CA4-0048-890F-04BECEE6A1F3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16200000" flipV="1">
            <a:off x="8347003" y="3489192"/>
            <a:ext cx="208495" cy="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>
            <a:extLst>
              <a:ext uri="{FF2B5EF4-FFF2-40B4-BE49-F238E27FC236}">
                <a16:creationId xmlns:a16="http://schemas.microsoft.com/office/drawing/2014/main" id="{82839566-0982-2695-D725-D2DBB6D9F668}"/>
              </a:ext>
            </a:extLst>
          </p:cNvPr>
          <p:cNvSpPr/>
          <p:nvPr/>
        </p:nvSpPr>
        <p:spPr>
          <a:xfrm>
            <a:off x="8985436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B254709D-BA4C-BF53-63EC-838610F85CE6}"/>
              </a:ext>
            </a:extLst>
          </p:cNvPr>
          <p:cNvSpPr/>
          <p:nvPr/>
        </p:nvSpPr>
        <p:spPr>
          <a:xfrm>
            <a:off x="9201460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DDAE9192-A833-5152-D364-D2326BE6A3D1}"/>
              </a:ext>
            </a:extLst>
          </p:cNvPr>
          <p:cNvSpPr/>
          <p:nvPr/>
        </p:nvSpPr>
        <p:spPr>
          <a:xfrm>
            <a:off x="9412811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9628835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1351228" y="5744996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81926457-631C-971F-EADB-7F495B9E86C2}"/>
              </a:ext>
            </a:extLst>
          </p:cNvPr>
          <p:cNvSpPr/>
          <p:nvPr/>
        </p:nvSpPr>
        <p:spPr>
          <a:xfrm>
            <a:off x="1572614" y="5744996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79CB968-A9E4-7339-DF7A-7B613BCD4AEA}"/>
              </a:ext>
            </a:extLst>
          </p:cNvPr>
          <p:cNvSpPr/>
          <p:nvPr/>
        </p:nvSpPr>
        <p:spPr>
          <a:xfrm>
            <a:off x="1796756" y="574499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2123605" y="6978411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D0B9EB6-E577-1B85-4439-2FCF9D164F19}"/>
              </a:ext>
            </a:extLst>
          </p:cNvPr>
          <p:cNvCxnSpPr>
            <a:stCxn id="19" idx="1"/>
            <a:endCxn id="112" idx="2"/>
          </p:cNvCxnSpPr>
          <p:nvPr/>
        </p:nvCxnSpPr>
        <p:spPr>
          <a:xfrm rot="16200000" flipH="1">
            <a:off x="-443706" y="4569718"/>
            <a:ext cx="4568884" cy="921832"/>
          </a:xfrm>
          <a:prstGeom prst="bentConnector3">
            <a:avLst>
              <a:gd name="adj1" fmla="val 105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A435ECFF-0172-AEA6-4A3B-4B01060C0A37}"/>
              </a:ext>
            </a:extLst>
          </p:cNvPr>
          <p:cNvCxnSpPr>
            <a:stCxn id="111" idx="1"/>
            <a:endCxn id="112" idx="0"/>
          </p:cNvCxnSpPr>
          <p:nvPr/>
        </p:nvCxnSpPr>
        <p:spPr>
          <a:xfrm rot="16200000" flipH="1">
            <a:off x="2139738" y="6816497"/>
            <a:ext cx="274300" cy="49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Arrow 117">
            <a:extLst>
              <a:ext uri="{FF2B5EF4-FFF2-40B4-BE49-F238E27FC236}">
                <a16:creationId xmlns:a16="http://schemas.microsoft.com/office/drawing/2014/main" id="{4B506185-F706-6B28-381C-B09C8171C360}"/>
              </a:ext>
            </a:extLst>
          </p:cNvPr>
          <p:cNvSpPr/>
          <p:nvPr/>
        </p:nvSpPr>
        <p:spPr>
          <a:xfrm>
            <a:off x="2763600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A03074F-2B79-31FF-439E-967926073272}"/>
              </a:ext>
            </a:extLst>
          </p:cNvPr>
          <p:cNvSpPr/>
          <p:nvPr/>
        </p:nvSpPr>
        <p:spPr>
          <a:xfrm>
            <a:off x="2979624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51F5E0C8-8754-AE7D-5DED-421325239B1D}"/>
              </a:ext>
            </a:extLst>
          </p:cNvPr>
          <p:cNvSpPr/>
          <p:nvPr/>
        </p:nvSpPr>
        <p:spPr>
          <a:xfrm>
            <a:off x="3190975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3406999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4093652" y="580230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257311" y="381933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160413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680" y="20042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227620" y="432776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507287" y="432776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00995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244199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245909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29660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297173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299452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226512" y="481621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blipFill>
                <a:blip r:embed="rId13"/>
                <a:stretch>
                  <a:fillRect l="-885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160360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253080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252410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254946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678673" y="-456549"/>
            <a:ext cx="106048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28184" y="216193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3142" y="21725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750481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175018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41492" y="1667567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17552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0488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95675" y="1134409"/>
            <a:ext cx="206538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1840143"/>
            <a:ext cx="0" cy="1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1721872"/>
            <a:ext cx="148688" cy="23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1491490"/>
            <a:ext cx="6067" cy="156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1373218"/>
            <a:ext cx="160688" cy="274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38952" y="-2083817"/>
            <a:ext cx="158737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987025"/>
            <a:ext cx="3711" cy="20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868753"/>
            <a:ext cx="161507" cy="32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5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173423" y="536651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536428" y="530586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26186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754312" y="4318735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210355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809" y="256875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754312" y="4711194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894680" y="468660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99370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34257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392024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442720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443288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445567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760486" y="5116543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2904425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392636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3462560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89631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507481" y="356009"/>
            <a:ext cx="448432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18071" y="28982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4004" y="23547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117623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209194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32767" y="152227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21850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45556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15512" y="2515398"/>
            <a:ext cx="366865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3140968"/>
            <a:ext cx="0" cy="22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3022697"/>
            <a:ext cx="148688" cy="33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2132856"/>
            <a:ext cx="6067" cy="25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2014584"/>
            <a:ext cx="160688" cy="376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02116" y="-1621231"/>
            <a:ext cx="23240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1412776"/>
            <a:ext cx="3711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1294504"/>
            <a:ext cx="161507" cy="26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8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6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743709" y="5921183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944659" y="583873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5606535" y="4203604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5760485" y="5504354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935831" y="3631027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43134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503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42319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37838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935831" y="4023486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7076199" y="3998899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11693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157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1980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48756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4217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59130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942005" y="4428835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59413" y="3703491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4203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50787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590292" y="4025373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1"/>
            <a:endCxn id="82" idx="1"/>
          </p:cNvCxnSpPr>
          <p:nvPr/>
        </p:nvCxnSpPr>
        <p:spPr>
          <a:xfrm rot="16200000" flipH="1">
            <a:off x="3301431" y="1854783"/>
            <a:ext cx="800365" cy="377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182100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08033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14289" y="889427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6036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096796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286153" y="529387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2493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32573" y="2475931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cxnSpLocks/>
            <a:stCxn id="49" idx="1"/>
            <a:endCxn id="63" idx="1"/>
          </p:cNvCxnSpPr>
          <p:nvPr/>
        </p:nvCxnSpPr>
        <p:spPr>
          <a:xfrm rot="16200000" flipH="1">
            <a:off x="3326586" y="2888935"/>
            <a:ext cx="478483" cy="13871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cxnSpLocks/>
            <a:stCxn id="62" idx="1"/>
            <a:endCxn id="63" idx="0"/>
          </p:cNvCxnSpPr>
          <p:nvPr/>
        </p:nvCxnSpPr>
        <p:spPr>
          <a:xfrm>
            <a:off x="4378802" y="3343279"/>
            <a:ext cx="5708" cy="36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4509607" y="3343279"/>
            <a:ext cx="142980" cy="47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cxnSpLocks/>
            <a:stCxn id="81" idx="1"/>
            <a:endCxn id="82" idx="0"/>
          </p:cNvCxnSpPr>
          <p:nvPr/>
        </p:nvCxnSpPr>
        <p:spPr>
          <a:xfrm>
            <a:off x="5709682" y="3343279"/>
            <a:ext cx="5708" cy="68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5840487" y="3343280"/>
            <a:ext cx="148913" cy="80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413575" y="-1555466"/>
            <a:ext cx="93754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39387" y="1125971"/>
            <a:ext cx="3711" cy="81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164484" y="1007699"/>
            <a:ext cx="161507" cy="93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435219" y="-2905686"/>
            <a:ext cx="1297588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36347" y="647659"/>
            <a:ext cx="172978" cy="12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8411250" y="765931"/>
            <a:ext cx="0" cy="117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6925228" y="5233475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7126178" y="515102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6788054" y="3515896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6942004" y="4816646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7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19772" y="97614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11710" y="333035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419772" y="3668661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419772" y="4420966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356438" y="1004639"/>
            <a:ext cx="432048" cy="445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5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801654" y="1318033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480518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6727697" y="1040126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801654" y="3659268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805685" y="399757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805685" y="4671477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</p:cNvCxnSpPr>
          <p:nvPr/>
        </p:nvCxnSpPr>
        <p:spPr>
          <a:xfrm rot="10800000">
            <a:off x="0" y="1735119"/>
            <a:ext cx="439654" cy="413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D6E325-B540-68F3-B0C0-49C3D88E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2990" y="504411"/>
            <a:ext cx="1289077" cy="1063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/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5ABCD9-2652-02C5-D201-DE08195EBBAB}"/>
              </a:ext>
            </a:extLst>
          </p:cNvPr>
          <p:cNvSpPr txBox="1"/>
          <p:nvPr/>
        </p:nvSpPr>
        <p:spPr>
          <a:xfrm>
            <a:off x="4315113" y="172944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402C6-956E-CDAD-20E9-B9794E1ED9B1}"/>
              </a:ext>
            </a:extLst>
          </p:cNvPr>
          <p:cNvSpPr txBox="1"/>
          <p:nvPr/>
        </p:nvSpPr>
        <p:spPr>
          <a:xfrm>
            <a:off x="4315116" y="138671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C3260-98F2-1ED2-038D-DAD50B5723F6}"/>
              </a:ext>
            </a:extLst>
          </p:cNvPr>
          <p:cNvSpPr txBox="1"/>
          <p:nvPr/>
        </p:nvSpPr>
        <p:spPr>
          <a:xfrm>
            <a:off x="4315113" y="206254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99D26-B67D-38BB-E5AC-298A7C03CB0D}"/>
              </a:ext>
            </a:extLst>
          </p:cNvPr>
          <p:cNvSpPr/>
          <p:nvPr/>
        </p:nvSpPr>
        <p:spPr>
          <a:xfrm>
            <a:off x="6700485" y="1791871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BDC295-2CFD-197E-1F75-99A83A97C5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769987" y="1248958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D9C7E-745B-66F1-86EA-0292057AA11A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769987" y="1579643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E7942-7331-84CB-BECD-0F9070A6AB9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769987" y="1922552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66982-F9A6-66B2-1D69-068E2AB5D0BE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2769987" y="226456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0DA8F9-7B0A-E93A-0137-694E4CD0F68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769987" y="2606578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065422-53CA-E9EB-EA0C-EE30C74A4B9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2769987" y="2940059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3D7AF7-C1DD-A81C-7D5F-318008BB1F3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69987" y="3268374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8B547A-B444-C68C-2DF6-DBFAF9E1D77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769987" y="3605523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5691B3-F237-3613-9E01-F0C5EB34E777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769987" y="392087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12D475-B141-806F-9A29-6956985B5D9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769987" y="4259185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660D5-A2AB-7068-A0B3-B11B715BFD9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769987" y="4597492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E3D1D3-3410-37B6-F6C4-AF4AB8D39BC1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5129599" y="130173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C60CC5-005F-6B02-B4D1-AFCBBC9EB189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5129599" y="164832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B9F4AA-AF24-6E6C-2A2F-6817F7587F8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129599" y="199105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804248" y="645459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7452320" y="1526866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1" y="992016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4" y="648924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1" y="1327642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7133333" y="2404825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60491" y="1645443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33DFA-C23A-B2C6-E5F8-5E4097B96D43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2376670" y="9070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866B8-8C93-B323-73A5-4B14BD3F5B93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76670" y="12538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61EC2-B9B9-C74C-DFDC-1E02740FDCE1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2376670" y="16006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D867B-1144-BBEB-737D-5FFA37D9D16F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376670" y="19473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73595-5919-B600-F487-187357B4B4DC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2376670" y="22941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99CF05-772D-A7A1-7F92-EB3DE1C066A5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2376670" y="26409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444A48-EA21-A288-4648-ABE5CF69CBA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2376670" y="29877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D5E4A-F4FE-4E92-D2A3-27EE21A6B00B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2376670" y="33344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85B63-B1D5-1013-3FC9-3FA7FB6356BC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>
            <a:off x="2376670" y="36812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D4E5DA-6A3C-3750-254E-A1BF419579B9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2376670" y="40280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7A6449-AD50-C9C5-3353-E4548FC4C94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376670" y="43748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5AE818-0AF3-7371-11C3-123AEAFC538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76670" y="47215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F2F71F-44F5-6D71-3443-395F060CC13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376670" y="5068369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9AAF5-2697-B97D-47DC-4924D89F854B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674980" y="580116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915EEC-932D-0A5C-F07F-0F3BC3ADD789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4674977" y="910534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3318A7-3111-130F-DF28-90457BC70E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674977" y="1253626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FC5D9F-EE9A-02E0-41DC-4653AFE9AF93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674977" y="1589252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7215396" y="3539350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7215396" y="4291655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74100" y="1774583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</p:spTree>
    <p:extLst>
      <p:ext uri="{BB962C8B-B14F-4D97-AF65-F5344CB8AC3E}">
        <p14:creationId xmlns:p14="http://schemas.microsoft.com/office/powerpoint/2010/main" val="21242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603D0-C48F-8FC8-A27A-4380869E1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40881"/>
            <a:ext cx="1585244" cy="1640672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3013948-C34C-FAAB-8C9A-41B17E08C016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345003" y="1761217"/>
            <a:ext cx="506917" cy="748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308317" y="4476156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920883" y="1030590"/>
            <a:ext cx="19130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</p:cNvCxnSpPr>
          <p:nvPr/>
        </p:nvCxnSpPr>
        <p:spPr>
          <a:xfrm>
            <a:off x="5868144" y="3896720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65562" y="1492255"/>
            <a:ext cx="11868" cy="6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87112" y="3065778"/>
            <a:ext cx="215118" cy="3651428"/>
          </a:xfrm>
          <a:prstGeom prst="bentConnector3">
            <a:avLst>
              <a:gd name="adj1" fmla="val 3258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5949586" y="885896"/>
            <a:ext cx="582867" cy="3744149"/>
          </a:xfrm>
          <a:prstGeom prst="bentConnector4">
            <a:avLst>
              <a:gd name="adj1" fmla="val -274539"/>
              <a:gd name="adj2" fmla="val 11336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73269" y="516945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7386099" y="2406866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807B61-0C2E-A891-71DD-C9230AFC0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42" y="2114869"/>
            <a:ext cx="2346038" cy="285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0A1EA-E83C-7C68-1DED-E32E38ABE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7663" y="885896"/>
            <a:ext cx="2339346" cy="3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2962646" y="5812092"/>
            <a:ext cx="19326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8090767" y="1125469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G-Block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30547" y="4897934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458219" y="239078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  <a:endCxn id="71" idx="0"/>
          </p:cNvCxnSpPr>
          <p:nvPr/>
        </p:nvCxnSpPr>
        <p:spPr>
          <a:xfrm flipV="1">
            <a:off x="4788230" y="662852"/>
            <a:ext cx="1662249" cy="1502491"/>
          </a:xfrm>
          <a:prstGeom prst="bentConnector4">
            <a:avLst>
              <a:gd name="adj1" fmla="val 20873"/>
              <a:gd name="adj2" fmla="val 11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  <a:endCxn id="71" idx="0"/>
          </p:cNvCxnSpPr>
          <p:nvPr/>
        </p:nvCxnSpPr>
        <p:spPr>
          <a:xfrm flipV="1">
            <a:off x="4788230" y="662852"/>
            <a:ext cx="1662249" cy="3417212"/>
          </a:xfrm>
          <a:prstGeom prst="bentConnector4">
            <a:avLst>
              <a:gd name="adj1" fmla="val 20873"/>
              <a:gd name="adj2" fmla="val 106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>
            <a:off x="1422521" y="500688"/>
            <a:ext cx="0" cy="2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1618398" y="3809303"/>
            <a:ext cx="1380882" cy="3240250"/>
          </a:xfrm>
          <a:prstGeom prst="bentConnector4">
            <a:avLst>
              <a:gd name="adj1" fmla="val -16555"/>
              <a:gd name="adj2" fmla="val 1001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 flipV="1">
            <a:off x="5096289" y="4267894"/>
            <a:ext cx="684650" cy="3019300"/>
          </a:xfrm>
          <a:prstGeom prst="bentConnector4">
            <a:avLst>
              <a:gd name="adj1" fmla="val -33389"/>
              <a:gd name="adj2" fmla="val 998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5298558" y="6034762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cxnSpLocks/>
            <a:stCxn id="59" idx="2"/>
            <a:endCxn id="21" idx="1"/>
          </p:cNvCxnSpPr>
          <p:nvPr/>
        </p:nvCxnSpPr>
        <p:spPr>
          <a:xfrm rot="5400000" flipH="1" flipV="1">
            <a:off x="940906" y="2646957"/>
            <a:ext cx="2574053" cy="1610825"/>
          </a:xfrm>
          <a:prstGeom prst="bentConnector4">
            <a:avLst>
              <a:gd name="adj1" fmla="val -8881"/>
              <a:gd name="adj2" fmla="val 79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8A81BEA-B3BA-D08F-48CC-F436D5D405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87" y="3372454"/>
            <a:ext cx="868680" cy="86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321F42-76E5-BCA4-813B-9D0B4225811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26" y="3517883"/>
            <a:ext cx="868680" cy="8686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425339-50E3-7E59-8AAC-72EE8C38F2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3" y="3635330"/>
            <a:ext cx="868680" cy="8686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EDC461-8080-E90D-CBAB-34CA3AEDEBE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6" y="3781179"/>
            <a:ext cx="868680" cy="8686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75198C-0EFE-CDB8-F1FB-9788B753EF3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79" y="3887644"/>
            <a:ext cx="868680" cy="8686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ACB205-EAC5-B1D6-97D1-34479C717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2" y="1449240"/>
            <a:ext cx="867746" cy="8677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0F5935-CE0D-EB56-6C53-CF82FF3F9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27" y="1555705"/>
            <a:ext cx="867746" cy="8677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72B375-95D5-70F5-14F6-F4705B1D5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76" y="1709496"/>
            <a:ext cx="867746" cy="86774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940088-A135-05F7-358C-C9C5854377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69" y="1843570"/>
            <a:ext cx="867746" cy="867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770AB5-D445-3B6B-75DE-2B089D2217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55" y="2036904"/>
            <a:ext cx="867746" cy="867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5BEB39-A3EA-88DD-0795-FD06EDD6D166}"/>
                  </a:ext>
                </a:extLst>
              </p:cNvPr>
              <p:cNvSpPr txBox="1"/>
              <p:nvPr/>
            </p:nvSpPr>
            <p:spPr>
              <a:xfrm>
                <a:off x="454188" y="793657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5BEB39-A3EA-88DD-0795-FD06EDD6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793657"/>
                <a:ext cx="1936666" cy="261610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A65B38-65BA-438F-E301-0399F9EC5D74}"/>
                  </a:ext>
                </a:extLst>
              </p:cNvPr>
              <p:cNvSpPr txBox="1"/>
              <p:nvPr/>
            </p:nvSpPr>
            <p:spPr>
              <a:xfrm>
                <a:off x="454188" y="146725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A65B38-65BA-438F-E301-0399F9EC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1467251"/>
                <a:ext cx="1936666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F5D6FF8-746F-CE47-6F32-277B09A944FD}"/>
              </a:ext>
            </a:extLst>
          </p:cNvPr>
          <p:cNvSpPr txBox="1"/>
          <p:nvPr/>
        </p:nvSpPr>
        <p:spPr>
          <a:xfrm>
            <a:off x="454188" y="112434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C64FA3-64D2-7E2A-76F6-2627C79E0050}"/>
                  </a:ext>
                </a:extLst>
              </p:cNvPr>
              <p:cNvSpPr txBox="1"/>
              <p:nvPr/>
            </p:nvSpPr>
            <p:spPr>
              <a:xfrm>
                <a:off x="454188" y="180926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C64FA3-64D2-7E2A-76F6-2627C79E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1809264"/>
                <a:ext cx="1936666" cy="2616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13A71-17C4-C47E-46BF-719AAB3FB227}"/>
                  </a:ext>
                </a:extLst>
              </p:cNvPr>
              <p:cNvSpPr txBox="1"/>
              <p:nvPr/>
            </p:nvSpPr>
            <p:spPr>
              <a:xfrm>
                <a:off x="454188" y="215127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13A71-17C4-C47E-46BF-719AAB3F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2151277"/>
                <a:ext cx="1936666" cy="261610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E3FEAF-9A5B-715E-3CFB-075B31FBB095}"/>
                  </a:ext>
                </a:extLst>
              </p:cNvPr>
              <p:cNvSpPr txBox="1"/>
              <p:nvPr/>
            </p:nvSpPr>
            <p:spPr>
              <a:xfrm>
                <a:off x="454188" y="248475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E3FEAF-9A5B-715E-3CFB-075B31FB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2484758"/>
                <a:ext cx="1936666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05E923-478A-D9A1-AF56-6FAE26A125C1}"/>
                  </a:ext>
                </a:extLst>
              </p:cNvPr>
              <p:cNvSpPr txBox="1"/>
              <p:nvPr/>
            </p:nvSpPr>
            <p:spPr>
              <a:xfrm>
                <a:off x="454188" y="2813073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05E923-478A-D9A1-AF56-6FAE26A12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8" y="2813073"/>
                <a:ext cx="1936666" cy="261610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59B2DE-A070-5207-FAA7-1856EF28C0F3}"/>
                  </a:ext>
                </a:extLst>
              </p:cNvPr>
              <p:cNvSpPr txBox="1"/>
              <p:nvPr/>
            </p:nvSpPr>
            <p:spPr>
              <a:xfrm>
                <a:off x="458219" y="315022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59B2DE-A070-5207-FAA7-1856EF28C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9" y="3150222"/>
                <a:ext cx="1928604" cy="261610"/>
              </a:xfrm>
              <a:prstGeom prst="rect">
                <a:avLst/>
              </a:prstGeom>
              <a:blipFill>
                <a:blip r:embed="rId18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796C277-6E9F-2A58-7B9F-16048114E3C9}"/>
              </a:ext>
            </a:extLst>
          </p:cNvPr>
          <p:cNvSpPr txBox="1"/>
          <p:nvPr/>
        </p:nvSpPr>
        <p:spPr>
          <a:xfrm>
            <a:off x="454188" y="3465577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E02E76-A049-0338-84A3-BE7A3D53C900}"/>
              </a:ext>
            </a:extLst>
          </p:cNvPr>
          <p:cNvSpPr txBox="1"/>
          <p:nvPr/>
        </p:nvSpPr>
        <p:spPr>
          <a:xfrm>
            <a:off x="458219" y="3803884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1C4098-47FF-A8C7-D74F-BD7F39DD7EBD}"/>
                  </a:ext>
                </a:extLst>
              </p:cNvPr>
              <p:cNvSpPr txBox="1"/>
              <p:nvPr/>
            </p:nvSpPr>
            <p:spPr>
              <a:xfrm>
                <a:off x="458219" y="414219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1C4098-47FF-A8C7-D74F-BD7F39DD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9" y="4142191"/>
                <a:ext cx="1928604" cy="261610"/>
              </a:xfrm>
              <a:prstGeom prst="rect">
                <a:avLst/>
              </a:prstGeom>
              <a:blipFill>
                <a:blip r:embed="rId19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FDF1CD80-6C84-53BF-2CAF-13CED1AA64CF}"/>
              </a:ext>
            </a:extLst>
          </p:cNvPr>
          <p:cNvSpPr txBox="1"/>
          <p:nvPr/>
        </p:nvSpPr>
        <p:spPr>
          <a:xfrm>
            <a:off x="458219" y="4477786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F1C686-3B82-B0AB-54BE-DCEC89D1F363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1422521" y="1055267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1F5A95-A710-E578-D8D6-029897F40CF8}"/>
              </a:ext>
            </a:extLst>
          </p:cNvPr>
          <p:cNvCxnSpPr>
            <a:stCxn id="50" idx="2"/>
            <a:endCxn id="46" idx="0"/>
          </p:cNvCxnSpPr>
          <p:nvPr/>
        </p:nvCxnSpPr>
        <p:spPr>
          <a:xfrm>
            <a:off x="1422521" y="1385952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049967-FDBF-0D04-2A4D-74CB59477376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1422521" y="1728861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F69189-D154-47B9-E81B-D0028D72D292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1422521" y="2070874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BA2336-C0D8-0356-184F-984242C32E02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1422521" y="2412887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59FE71-3492-AF8D-8EA0-A7B8088807C5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1422521" y="2746368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44102F-2F3E-4B31-7DF1-C451D0BCAA94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1422521" y="3074683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908BDC7-5503-C59A-C26F-BC81819BF27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1422521" y="3411832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CC3209-4ECF-0DD1-B44A-86F776A7F1E4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1422521" y="3727187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FEB276-704D-E5C2-8AD7-11DEFBCD42E7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1422521" y="4065494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168ED2-5010-022C-604B-9F142931475A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1422521" y="4403801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6B9B52-6879-F3AE-1250-ED404D538965}"/>
              </a:ext>
            </a:extLst>
          </p:cNvPr>
          <p:cNvSpPr txBox="1"/>
          <p:nvPr/>
        </p:nvSpPr>
        <p:spPr>
          <a:xfrm>
            <a:off x="5482146" y="662852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CF3C04-038F-9ED8-2972-9D92BE82BDB0}"/>
              </a:ext>
            </a:extLst>
          </p:cNvPr>
          <p:cNvSpPr txBox="1"/>
          <p:nvPr/>
        </p:nvSpPr>
        <p:spPr>
          <a:xfrm>
            <a:off x="5482146" y="2049952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3A472C-0818-EE5F-A9CE-69806B894677}"/>
              </a:ext>
            </a:extLst>
          </p:cNvPr>
          <p:cNvSpPr txBox="1"/>
          <p:nvPr/>
        </p:nvSpPr>
        <p:spPr>
          <a:xfrm>
            <a:off x="5482146" y="1703177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C63F460-51D1-91AE-3824-BBBFD19F7D12}"/>
                  </a:ext>
                </a:extLst>
              </p:cNvPr>
              <p:cNvSpPr txBox="1"/>
              <p:nvPr/>
            </p:nvSpPr>
            <p:spPr>
              <a:xfrm>
                <a:off x="5482146" y="343705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C63F460-51D1-91AE-3824-BBBFD19F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46" y="3437052"/>
                <a:ext cx="1936666" cy="261610"/>
              </a:xfrm>
              <a:prstGeom prst="rect">
                <a:avLst/>
              </a:prstGeom>
              <a:blipFill>
                <a:blip r:embed="rId20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FD326F-1389-FF2B-D879-9D1CCDA34FB8}"/>
                  </a:ext>
                </a:extLst>
              </p:cNvPr>
              <p:cNvSpPr txBox="1"/>
              <p:nvPr/>
            </p:nvSpPr>
            <p:spPr>
              <a:xfrm>
                <a:off x="5482146" y="309027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FD326F-1389-FF2B-D879-9D1CCDA3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46" y="3090277"/>
                <a:ext cx="1936666" cy="261610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3600CE-A942-7B99-F538-2DC9D26FEE09}"/>
                  </a:ext>
                </a:extLst>
              </p:cNvPr>
              <p:cNvSpPr txBox="1"/>
              <p:nvPr/>
            </p:nvSpPr>
            <p:spPr>
              <a:xfrm>
                <a:off x="5482146" y="274350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3600CE-A942-7B99-F538-2DC9D26F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46" y="2743502"/>
                <a:ext cx="1936666" cy="261610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B21431-FBB3-9581-BE40-DABD344E5A1A}"/>
                  </a:ext>
                </a:extLst>
              </p:cNvPr>
              <p:cNvSpPr txBox="1"/>
              <p:nvPr/>
            </p:nvSpPr>
            <p:spPr>
              <a:xfrm>
                <a:off x="5482146" y="239672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B21431-FBB3-9581-BE40-DABD344E5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46" y="2396727"/>
                <a:ext cx="1936666" cy="261610"/>
              </a:xfrm>
              <a:prstGeom prst="rect">
                <a:avLst/>
              </a:prstGeom>
              <a:blipFill>
                <a:blip r:embed="rId23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86B615-A4DA-7A9D-8854-32F9DDF0B608}"/>
                  </a:ext>
                </a:extLst>
              </p:cNvPr>
              <p:cNvSpPr txBox="1"/>
              <p:nvPr/>
            </p:nvSpPr>
            <p:spPr>
              <a:xfrm>
                <a:off x="5486177" y="1009627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86B615-A4DA-7A9D-8854-32F9DDF0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77" y="1009627"/>
                <a:ext cx="1928604" cy="261610"/>
              </a:xfrm>
              <a:prstGeom prst="rect">
                <a:avLst/>
              </a:prstGeom>
              <a:blipFill>
                <a:blip r:embed="rId24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C5B3693A-4D36-B078-D743-8099C8668468}"/>
              </a:ext>
            </a:extLst>
          </p:cNvPr>
          <p:cNvSpPr txBox="1"/>
          <p:nvPr/>
        </p:nvSpPr>
        <p:spPr>
          <a:xfrm>
            <a:off x="5482146" y="135640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0C1044-D1B7-0266-B02D-CA11E5E557CD}"/>
                  </a:ext>
                </a:extLst>
              </p:cNvPr>
              <p:cNvSpPr txBox="1"/>
              <p:nvPr/>
            </p:nvSpPr>
            <p:spPr>
              <a:xfrm>
                <a:off x="5482146" y="378382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0C1044-D1B7-0266-B02D-CA11E5E5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46" y="3783827"/>
                <a:ext cx="1936666" cy="261610"/>
              </a:xfrm>
              <a:prstGeom prst="rect">
                <a:avLst/>
              </a:prstGeom>
              <a:blipFill>
                <a:blip r:embed="rId2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260B1C70-5068-4F01-0F53-CB2EDFF4B0F9}"/>
              </a:ext>
            </a:extLst>
          </p:cNvPr>
          <p:cNvSpPr txBox="1"/>
          <p:nvPr/>
        </p:nvSpPr>
        <p:spPr>
          <a:xfrm>
            <a:off x="5482146" y="4130602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23652-CF75-CD30-B1FE-8BC93663819F}"/>
              </a:ext>
            </a:extLst>
          </p:cNvPr>
          <p:cNvSpPr txBox="1"/>
          <p:nvPr/>
        </p:nvSpPr>
        <p:spPr>
          <a:xfrm>
            <a:off x="5482146" y="4477377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BC480A-662F-A7C4-C445-122AF96DD7A3}"/>
              </a:ext>
            </a:extLst>
          </p:cNvPr>
          <p:cNvSpPr txBox="1"/>
          <p:nvPr/>
        </p:nvSpPr>
        <p:spPr>
          <a:xfrm>
            <a:off x="5482146" y="482415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E01143-7E56-9D6C-BD7A-F748F613BCC7}"/>
              </a:ext>
            </a:extLst>
          </p:cNvPr>
          <p:cNvSpPr txBox="1"/>
          <p:nvPr/>
        </p:nvSpPr>
        <p:spPr>
          <a:xfrm>
            <a:off x="5482146" y="5170921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16DBF4-F9A9-F6BC-1FE4-C509B21EB5AE}"/>
              </a:ext>
            </a:extLst>
          </p:cNvPr>
          <p:cNvCxnSpPr>
            <a:stCxn id="71" idx="2"/>
            <a:endCxn id="78" idx="0"/>
          </p:cNvCxnSpPr>
          <p:nvPr/>
        </p:nvCxnSpPr>
        <p:spPr>
          <a:xfrm>
            <a:off x="6450479" y="92446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4F99B5-94FC-7271-3515-1AADF93604CB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6450479" y="127123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B45AB3-AA18-0026-447B-B7928B2F262D}"/>
              </a:ext>
            </a:extLst>
          </p:cNvPr>
          <p:cNvCxnSpPr>
            <a:stCxn id="79" idx="2"/>
            <a:endCxn id="73" idx="0"/>
          </p:cNvCxnSpPr>
          <p:nvPr/>
        </p:nvCxnSpPr>
        <p:spPr>
          <a:xfrm>
            <a:off x="6450479" y="161801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FD3994-F708-FF77-E707-AD5650B547CA}"/>
              </a:ext>
            </a:extLst>
          </p:cNvPr>
          <p:cNvCxnSpPr>
            <a:stCxn id="73" idx="2"/>
            <a:endCxn id="72" idx="0"/>
          </p:cNvCxnSpPr>
          <p:nvPr/>
        </p:nvCxnSpPr>
        <p:spPr>
          <a:xfrm>
            <a:off x="6450479" y="196478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9982B2-0129-87BA-B0A8-4BB5885938ED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6450479" y="231156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D0DAA29-F941-1FC9-0F57-9210A0F5E9E9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>
            <a:off x="6450479" y="265833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9C0FC0-4DA9-D709-667A-6548F98AC364}"/>
              </a:ext>
            </a:extLst>
          </p:cNvPr>
          <p:cNvCxnSpPr>
            <a:stCxn id="76" idx="2"/>
            <a:endCxn id="75" idx="0"/>
          </p:cNvCxnSpPr>
          <p:nvPr/>
        </p:nvCxnSpPr>
        <p:spPr>
          <a:xfrm>
            <a:off x="6450479" y="300511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2B1F00-9CC3-7C66-A02B-EE8B6586FA22}"/>
              </a:ext>
            </a:extLst>
          </p:cNvPr>
          <p:cNvCxnSpPr>
            <a:stCxn id="75" idx="2"/>
            <a:endCxn id="74" idx="0"/>
          </p:cNvCxnSpPr>
          <p:nvPr/>
        </p:nvCxnSpPr>
        <p:spPr>
          <a:xfrm>
            <a:off x="6450479" y="335188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6A7DF1-470B-F230-CE6C-593D7D5F4A67}"/>
              </a:ext>
            </a:extLst>
          </p:cNvPr>
          <p:cNvCxnSpPr>
            <a:stCxn id="74" idx="2"/>
            <a:endCxn id="80" idx="0"/>
          </p:cNvCxnSpPr>
          <p:nvPr/>
        </p:nvCxnSpPr>
        <p:spPr>
          <a:xfrm>
            <a:off x="6450479" y="369866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B521C5-299E-D05E-FCE4-C58C33FA8544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6450479" y="404543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5D5312-A723-5C8F-863A-F0F71C14276F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6450479" y="4392212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11E7D00-49D6-5819-3BC5-1B83D9D9F272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6450479" y="4738987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ADC33D3-9909-6EB9-7FDB-F67A1FE7238D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6450479" y="5085762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3B0208-7DDC-98F2-F64C-29F7C8BECBE6}"/>
                  </a:ext>
                </a:extLst>
              </p:cNvPr>
              <p:cNvSpPr txBox="1"/>
              <p:nvPr/>
            </p:nvSpPr>
            <p:spPr>
              <a:xfrm>
                <a:off x="7877831" y="1551002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3B0208-7DDC-98F2-F64C-29F7C8BEC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31" y="1551002"/>
                <a:ext cx="1628972" cy="261610"/>
              </a:xfrm>
              <a:prstGeom prst="rect">
                <a:avLst/>
              </a:prstGeom>
              <a:blipFill>
                <a:blip r:embed="rId2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3D687F6F-5585-C853-6281-8D649624A4E6}"/>
              </a:ext>
            </a:extLst>
          </p:cNvPr>
          <p:cNvSpPr txBox="1"/>
          <p:nvPr/>
        </p:nvSpPr>
        <p:spPr>
          <a:xfrm>
            <a:off x="7877831" y="2240325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5BFD69-DEBE-92C2-489F-B5774517EC93}"/>
              </a:ext>
            </a:extLst>
          </p:cNvPr>
          <p:cNvSpPr txBox="1"/>
          <p:nvPr/>
        </p:nvSpPr>
        <p:spPr>
          <a:xfrm>
            <a:off x="7877834" y="1897593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960A5E-DE24-0B08-A1CB-97362B64B4E4}"/>
              </a:ext>
            </a:extLst>
          </p:cNvPr>
          <p:cNvSpPr txBox="1"/>
          <p:nvPr/>
        </p:nvSpPr>
        <p:spPr>
          <a:xfrm>
            <a:off x="7877831" y="2573421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80D1F8-8207-9EBC-1D71-91E3EFC7A119}"/>
              </a:ext>
            </a:extLst>
          </p:cNvPr>
          <p:cNvCxnSpPr>
            <a:stCxn id="108" idx="2"/>
            <a:endCxn id="110" idx="0"/>
          </p:cNvCxnSpPr>
          <p:nvPr/>
        </p:nvCxnSpPr>
        <p:spPr>
          <a:xfrm>
            <a:off x="8692317" y="1812612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5A1F86E-48A9-4B3C-C4BB-F73470E8296A}"/>
              </a:ext>
            </a:extLst>
          </p:cNvPr>
          <p:cNvCxnSpPr>
            <a:stCxn id="110" idx="2"/>
            <a:endCxn id="109" idx="0"/>
          </p:cNvCxnSpPr>
          <p:nvPr/>
        </p:nvCxnSpPr>
        <p:spPr>
          <a:xfrm flipH="1">
            <a:off x="8692317" y="2159203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62F041-A870-791B-B526-5D70EDCDEEF1}"/>
              </a:ext>
            </a:extLst>
          </p:cNvPr>
          <p:cNvCxnSpPr>
            <a:cxnSpLocks/>
            <a:stCxn id="109" idx="2"/>
            <a:endCxn id="111" idx="0"/>
          </p:cNvCxnSpPr>
          <p:nvPr/>
        </p:nvCxnSpPr>
        <p:spPr>
          <a:xfrm>
            <a:off x="8692317" y="2501935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0D25A87-46C1-F042-2D52-755EC72C274A}"/>
                  </a:ext>
                </a:extLst>
              </p:cNvPr>
              <p:cNvSpPr txBox="1"/>
              <p:nvPr/>
            </p:nvSpPr>
            <p:spPr>
              <a:xfrm>
                <a:off x="7877831" y="3584048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0D25A87-46C1-F042-2D52-755EC72C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31" y="3584048"/>
                <a:ext cx="1628972" cy="261610"/>
              </a:xfrm>
              <a:prstGeom prst="rect">
                <a:avLst/>
              </a:prstGeom>
              <a:blipFill>
                <a:blip r:embed="rId2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310468D-4B38-5F64-7372-DCB94D83D966}"/>
              </a:ext>
            </a:extLst>
          </p:cNvPr>
          <p:cNvSpPr txBox="1"/>
          <p:nvPr/>
        </p:nvSpPr>
        <p:spPr>
          <a:xfrm>
            <a:off x="7877828" y="4257558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BF5681-DE1D-A1D2-0211-2627EEFA8268}"/>
              </a:ext>
            </a:extLst>
          </p:cNvPr>
          <p:cNvSpPr txBox="1"/>
          <p:nvPr/>
        </p:nvSpPr>
        <p:spPr>
          <a:xfrm>
            <a:off x="7877831" y="3914466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D739F6-7695-ECC8-2EFB-C7A60C7D4438}"/>
              </a:ext>
            </a:extLst>
          </p:cNvPr>
          <p:cNvSpPr txBox="1"/>
          <p:nvPr/>
        </p:nvSpPr>
        <p:spPr>
          <a:xfrm>
            <a:off x="7877828" y="4593184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840600-EF66-0102-300F-DA91030E1445}"/>
              </a:ext>
            </a:extLst>
          </p:cNvPr>
          <p:cNvSpPr txBox="1"/>
          <p:nvPr/>
        </p:nvSpPr>
        <p:spPr>
          <a:xfrm>
            <a:off x="7877828" y="4910985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A30D021-9AEA-28A2-1390-70974B582881}"/>
              </a:ext>
            </a:extLst>
          </p:cNvPr>
          <p:cNvCxnSpPr>
            <a:stCxn id="115" idx="2"/>
            <a:endCxn id="117" idx="0"/>
          </p:cNvCxnSpPr>
          <p:nvPr/>
        </p:nvCxnSpPr>
        <p:spPr>
          <a:xfrm>
            <a:off x="8692317" y="3845658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2C2597-73EF-BB38-58EF-0E4250A09DF5}"/>
              </a:ext>
            </a:extLst>
          </p:cNvPr>
          <p:cNvCxnSpPr>
            <a:stCxn id="117" idx="2"/>
            <a:endCxn id="116" idx="0"/>
          </p:cNvCxnSpPr>
          <p:nvPr/>
        </p:nvCxnSpPr>
        <p:spPr>
          <a:xfrm flipH="1">
            <a:off x="8692314" y="4176076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C0490-E3AA-503D-D7F4-041B3DF7D7EE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>
            <a:off x="8692314" y="4519168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23B0D3E-1B66-8AFA-3CBC-DDAE760FC7C1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>
            <a:off x="8692314" y="4854794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99957E9-056A-4DF2-5A52-2655B2343C5B}"/>
              </a:ext>
            </a:extLst>
          </p:cNvPr>
          <p:cNvSpPr/>
          <p:nvPr/>
        </p:nvSpPr>
        <p:spPr>
          <a:xfrm>
            <a:off x="7721479" y="1449240"/>
            <a:ext cx="1944216" cy="1502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803A755-EDCC-1A2F-03B1-27B7D744BCFE}"/>
              </a:ext>
            </a:extLst>
          </p:cNvPr>
          <p:cNvCxnSpPr>
            <a:cxnSpLocks/>
            <a:stCxn id="84" idx="2"/>
            <a:endCxn id="17" idx="0"/>
          </p:cNvCxnSpPr>
          <p:nvPr/>
        </p:nvCxnSpPr>
        <p:spPr>
          <a:xfrm rot="5400000">
            <a:off x="4999942" y="4361554"/>
            <a:ext cx="379561" cy="252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AB9A7DC-6DE2-86FC-1D34-AAA3BE317060}"/>
              </a:ext>
            </a:extLst>
          </p:cNvPr>
          <p:cNvSpPr txBox="1"/>
          <p:nvPr/>
        </p:nvSpPr>
        <p:spPr>
          <a:xfrm>
            <a:off x="1185781" y="6029685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6E34820-9780-BD1B-F792-BA12B9352BD2}"/>
              </a:ext>
            </a:extLst>
          </p:cNvPr>
          <p:cNvSpPr/>
          <p:nvPr/>
        </p:nvSpPr>
        <p:spPr>
          <a:xfrm>
            <a:off x="7721479" y="3502299"/>
            <a:ext cx="1944216" cy="178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781798-D732-FC49-EC20-531AA490A0AF}"/>
              </a:ext>
            </a:extLst>
          </p:cNvPr>
          <p:cNvSpPr txBox="1"/>
          <p:nvPr/>
        </p:nvSpPr>
        <p:spPr>
          <a:xfrm>
            <a:off x="3296690" y="998856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604EEC-CA99-4E16-DEC6-1FA65036195B}"/>
              </a:ext>
            </a:extLst>
          </p:cNvPr>
          <p:cNvSpPr txBox="1"/>
          <p:nvPr/>
        </p:nvSpPr>
        <p:spPr>
          <a:xfrm>
            <a:off x="8090767" y="3225132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D-Block</a:t>
            </a:r>
          </a:p>
        </p:txBody>
      </p:sp>
    </p:spTree>
    <p:extLst>
      <p:ext uri="{BB962C8B-B14F-4D97-AF65-F5344CB8AC3E}">
        <p14:creationId xmlns:p14="http://schemas.microsoft.com/office/powerpoint/2010/main" val="9663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6D9625-F76A-D246-9774-2A6008B16F8A}"/>
              </a:ext>
            </a:extLst>
          </p:cNvPr>
          <p:cNvSpPr/>
          <p:nvPr/>
        </p:nvSpPr>
        <p:spPr>
          <a:xfrm>
            <a:off x="1652146" y="963867"/>
            <a:ext cx="903630" cy="8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148064" y="4489375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1634214" y="999009"/>
            <a:ext cx="884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5760132" y="3933056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2103961" y="1772816"/>
            <a:ext cx="4743" cy="34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 rot="5400000">
            <a:off x="3826859" y="3078997"/>
            <a:ext cx="215118" cy="3651428"/>
          </a:xfrm>
          <a:prstGeom prst="bentConnector3">
            <a:avLst>
              <a:gd name="adj1" fmla="val 2062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  <a:endCxn id="31" idx="3"/>
          </p:cNvCxnSpPr>
          <p:nvPr/>
        </p:nvCxnSpPr>
        <p:spPr>
          <a:xfrm flipH="1" flipV="1">
            <a:off x="6211947" y="2493002"/>
            <a:ext cx="160253" cy="2150262"/>
          </a:xfrm>
          <a:prstGeom prst="bentConnector3">
            <a:avLst>
              <a:gd name="adj1" fmla="val -2660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60257" y="4951953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6065328" y="3429000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32FAA-2963-1644-832F-C0C637F79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384" y="2116355"/>
            <a:ext cx="888639" cy="2895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6BD524-5E0D-2248-99A6-C94147A76A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187"/>
          <a:stretch/>
        </p:blipFill>
        <p:spPr>
          <a:xfrm>
            <a:off x="5308317" y="1052947"/>
            <a:ext cx="903630" cy="2880109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13100</TotalTime>
  <Words>3659</Words>
  <Application>Microsoft Macintosh PowerPoint</Application>
  <DocSecurity>0</DocSecurity>
  <PresentationFormat>On-screen Show (4:3)</PresentationFormat>
  <Paragraphs>606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30</cp:revision>
  <dcterms:created xsi:type="dcterms:W3CDTF">2020-09-04T07:12:08Z</dcterms:created>
  <dcterms:modified xsi:type="dcterms:W3CDTF">2022-07-28T00:36:22Z</dcterms:modified>
  <cp:category/>
  <dc:identifier/>
  <cp:contentStatus/>
  <dc:language/>
  <cp:version/>
</cp:coreProperties>
</file>