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>
        <p:scale>
          <a:sx n="200" d="100"/>
          <a:sy n="200" d="100"/>
        </p:scale>
        <p:origin x="-9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en-US"/>
              <a:t>8/17/23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62A8080-36DA-EE29-A068-DDB08A74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648"/>
            <a:ext cx="6360175" cy="6140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0</Words>
  <Application>Microsoft Macintosh PowerPoint</Application>
  <DocSecurity>0</DocSecurity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tj zhang</cp:lastModifiedBy>
  <cp:revision>11</cp:revision>
  <dcterms:created xsi:type="dcterms:W3CDTF">2020-09-04T07:12:08Z</dcterms:created>
  <dcterms:modified xsi:type="dcterms:W3CDTF">2023-08-17T17:29:44Z</dcterms:modified>
  <cp:category/>
  <dc:identifier/>
  <cp:contentStatus/>
  <dc:language/>
  <cp:version/>
</cp:coreProperties>
</file>