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>
      <p:cViewPr>
        <p:scale>
          <a:sx n="56" d="100"/>
          <a:sy n="56" d="100"/>
        </p:scale>
        <p:origin x="3240" y="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585A1-F13E-D843-A95F-249796EAE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2EB38-4A4C-DD4B-9052-E92FC27A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2EB38-4A4C-DD4B-9052-E92FC27ABB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en-US"/>
              <a:t>7/14/23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7DE260-9AA5-4B2F-C41F-539F41734DE5}"/>
              </a:ext>
            </a:extLst>
          </p:cNvPr>
          <p:cNvSpPr txBox="1"/>
          <p:nvPr/>
        </p:nvSpPr>
        <p:spPr>
          <a:xfrm>
            <a:off x="1155306" y="2771239"/>
            <a:ext cx="164023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8429-AD13-3A44-88E3-6DB1C6FB0BD9}"/>
              </a:ext>
            </a:extLst>
          </p:cNvPr>
          <p:cNvSpPr txBox="1"/>
          <p:nvPr/>
        </p:nvSpPr>
        <p:spPr>
          <a:xfrm>
            <a:off x="6495298" y="4031286"/>
            <a:ext cx="88494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E03124-D05B-42A3-D35F-A180519D1700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V="1">
            <a:off x="5364088" y="4185175"/>
            <a:ext cx="11312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CAE22F-4112-F89A-EB87-68496444FA5E}"/>
              </a:ext>
            </a:extLst>
          </p:cNvPr>
          <p:cNvSpPr txBox="1"/>
          <p:nvPr/>
        </p:nvSpPr>
        <p:spPr>
          <a:xfrm>
            <a:off x="3584287" y="1828800"/>
            <a:ext cx="164023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LTPP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02C1BD7-E8E1-3A9A-5A7A-65DE5239CAE0}"/>
              </a:ext>
            </a:extLst>
          </p:cNvPr>
          <p:cNvCxnSpPr>
            <a:stCxn id="26" idx="2"/>
            <a:endCxn id="18" idx="0"/>
          </p:cNvCxnSpPr>
          <p:nvPr/>
        </p:nvCxnSpPr>
        <p:spPr>
          <a:xfrm rot="5400000">
            <a:off x="2872585" y="1239418"/>
            <a:ext cx="634662" cy="2428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6B3845-225C-F951-29F0-1C2248BD8DB1}"/>
              </a:ext>
            </a:extLst>
          </p:cNvPr>
          <p:cNvSpPr txBox="1"/>
          <p:nvPr/>
        </p:nvSpPr>
        <p:spPr>
          <a:xfrm>
            <a:off x="6114526" y="2771239"/>
            <a:ext cx="164023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AB75ACC-06E2-7D5F-728D-80D825670EB7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6200000" flipH="1">
            <a:off x="5352194" y="1188788"/>
            <a:ext cx="634662" cy="25302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C3A69B-DED2-C457-43A2-F1AB08908E9E}"/>
              </a:ext>
            </a:extLst>
          </p:cNvPr>
          <p:cNvCxnSpPr>
            <a:stCxn id="28" idx="2"/>
            <a:endCxn id="20" idx="0"/>
          </p:cNvCxnSpPr>
          <p:nvPr/>
        </p:nvCxnSpPr>
        <p:spPr>
          <a:xfrm>
            <a:off x="6934645" y="3079016"/>
            <a:ext cx="3127" cy="952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CCAEF8-9623-5E82-ACD9-F74609B0521E}"/>
              </a:ext>
            </a:extLst>
          </p:cNvPr>
          <p:cNvSpPr txBox="1"/>
          <p:nvPr/>
        </p:nvSpPr>
        <p:spPr bwMode="auto">
          <a:xfrm>
            <a:off x="4339578" y="3582442"/>
            <a:ext cx="88494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E66D4-B5CC-1576-DAEE-FE1A3BD73045}"/>
              </a:ext>
            </a:extLst>
          </p:cNvPr>
          <p:cNvSpPr txBox="1"/>
          <p:nvPr/>
        </p:nvSpPr>
        <p:spPr bwMode="auto">
          <a:xfrm>
            <a:off x="4339577" y="4058845"/>
            <a:ext cx="88494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887B8C-509E-7764-7CFA-1AE0529BC44F}"/>
              </a:ext>
            </a:extLst>
          </p:cNvPr>
          <p:cNvSpPr txBox="1"/>
          <p:nvPr/>
        </p:nvSpPr>
        <p:spPr bwMode="auto">
          <a:xfrm>
            <a:off x="4339576" y="4535248"/>
            <a:ext cx="88494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E7055E-21D2-5E94-21EC-97EF725DBBB9}"/>
              </a:ext>
            </a:extLst>
          </p:cNvPr>
          <p:cNvSpPr txBox="1"/>
          <p:nvPr/>
        </p:nvSpPr>
        <p:spPr bwMode="auto">
          <a:xfrm>
            <a:off x="4339575" y="5011651"/>
            <a:ext cx="88494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DF5035-E1A2-FD08-FCFF-1C67A2B7337F}"/>
              </a:ext>
            </a:extLst>
          </p:cNvPr>
          <p:cNvSpPr txBox="1"/>
          <p:nvPr/>
        </p:nvSpPr>
        <p:spPr bwMode="auto">
          <a:xfrm>
            <a:off x="4339574" y="3108491"/>
            <a:ext cx="88494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A-LSTM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BBB999-E5B9-0E9F-798B-836DF38951C3}"/>
              </a:ext>
            </a:extLst>
          </p:cNvPr>
          <p:cNvSpPr/>
          <p:nvPr/>
        </p:nvSpPr>
        <p:spPr>
          <a:xfrm>
            <a:off x="4211960" y="2925127"/>
            <a:ext cx="1152128" cy="2520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EEA2544-C41D-5DE1-C13F-ECFE4DC77577}"/>
              </a:ext>
            </a:extLst>
          </p:cNvPr>
          <p:cNvCxnSpPr>
            <a:stCxn id="18" idx="2"/>
            <a:endCxn id="48" idx="1"/>
          </p:cNvCxnSpPr>
          <p:nvPr/>
        </p:nvCxnSpPr>
        <p:spPr>
          <a:xfrm rot="16200000" flipH="1">
            <a:off x="2540612" y="2513828"/>
            <a:ext cx="1106160" cy="22365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E51A12-DE55-6534-7B6D-92B072BBA47B}"/>
              </a:ext>
            </a:extLst>
          </p:cNvPr>
          <p:cNvSpPr/>
          <p:nvPr/>
        </p:nvSpPr>
        <p:spPr>
          <a:xfrm>
            <a:off x="2976002" y="6049686"/>
            <a:ext cx="193263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C93D5-3B78-EE6E-844A-D77504D560A6}"/>
              </a:ext>
            </a:extLst>
          </p:cNvPr>
          <p:cNvSpPr/>
          <p:nvPr/>
        </p:nvSpPr>
        <p:spPr>
          <a:xfrm>
            <a:off x="3046702" y="1597887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7FC5-CDCB-4375-6B70-D2AFF2EB9ACF}"/>
              </a:ext>
            </a:extLst>
          </p:cNvPr>
          <p:cNvSpPr/>
          <p:nvPr/>
        </p:nvSpPr>
        <p:spPr>
          <a:xfrm>
            <a:off x="3046702" y="3512608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1382C-FE16-B220-47BC-F28DC22EE29E}"/>
              </a:ext>
            </a:extLst>
          </p:cNvPr>
          <p:cNvSpPr txBox="1"/>
          <p:nvPr/>
        </p:nvSpPr>
        <p:spPr>
          <a:xfrm>
            <a:off x="8104123" y="1363063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876E2-E51A-9783-323E-59E53D066ACC}"/>
              </a:ext>
            </a:extLst>
          </p:cNvPr>
          <p:cNvSpPr txBox="1"/>
          <p:nvPr/>
        </p:nvSpPr>
        <p:spPr>
          <a:xfrm>
            <a:off x="3343903" y="5135528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FD110-9201-789F-0FE9-D65367650059}"/>
              </a:ext>
            </a:extLst>
          </p:cNvPr>
          <p:cNvSpPr txBox="1"/>
          <p:nvPr/>
        </p:nvSpPr>
        <p:spPr>
          <a:xfrm>
            <a:off x="471575" y="476672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 (4096)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31EF04E-5B7F-EDD4-ED5C-8A820924A1C1}"/>
              </a:ext>
            </a:extLst>
          </p:cNvPr>
          <p:cNvCxnSpPr>
            <a:cxnSpLocks/>
            <a:stCxn id="8" idx="3"/>
            <a:endCxn id="53" idx="0"/>
          </p:cNvCxnSpPr>
          <p:nvPr/>
        </p:nvCxnSpPr>
        <p:spPr>
          <a:xfrm flipV="1">
            <a:off x="4801586" y="900446"/>
            <a:ext cx="1662249" cy="1502491"/>
          </a:xfrm>
          <a:prstGeom prst="bentConnector4">
            <a:avLst>
              <a:gd name="adj1" fmla="val 20873"/>
              <a:gd name="adj2" fmla="val 115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EFC7893-3CC2-0F1E-C22C-9EB2B49B66F4}"/>
              </a:ext>
            </a:extLst>
          </p:cNvPr>
          <p:cNvCxnSpPr>
            <a:cxnSpLocks/>
            <a:stCxn id="9" idx="3"/>
            <a:endCxn id="53" idx="0"/>
          </p:cNvCxnSpPr>
          <p:nvPr/>
        </p:nvCxnSpPr>
        <p:spPr>
          <a:xfrm flipV="1">
            <a:off x="4801586" y="900446"/>
            <a:ext cx="1662249" cy="3417212"/>
          </a:xfrm>
          <a:prstGeom prst="bentConnector4">
            <a:avLst>
              <a:gd name="adj1" fmla="val 20873"/>
              <a:gd name="adj2" fmla="val 106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25A7E1-FC4C-A810-E8F4-D01C15DBE8FC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>
            <a:off x="1435877" y="738282"/>
            <a:ext cx="0" cy="29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1CE33B3-E4C7-3573-ABF6-492444EC916A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631754" y="4046897"/>
            <a:ext cx="1380882" cy="3240250"/>
          </a:xfrm>
          <a:prstGeom prst="bentConnector4">
            <a:avLst>
              <a:gd name="adj1" fmla="val -16555"/>
              <a:gd name="adj2" fmla="val 10018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8D65451-4323-DB5C-0868-C5E25B61BE4A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5109645" y="4505488"/>
            <a:ext cx="684650" cy="3019300"/>
          </a:xfrm>
          <a:prstGeom prst="bentConnector4">
            <a:avLst>
              <a:gd name="adj1" fmla="val -33389"/>
              <a:gd name="adj2" fmla="val 9989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D5EDEC-3B35-712C-5E9E-A82AAC5754D4}"/>
              </a:ext>
            </a:extLst>
          </p:cNvPr>
          <p:cNvSpPr txBox="1"/>
          <p:nvPr/>
        </p:nvSpPr>
        <p:spPr>
          <a:xfrm>
            <a:off x="5311914" y="6272356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281219D-B1E7-EC85-AFA2-577EA7D98A2D}"/>
              </a:ext>
            </a:extLst>
          </p:cNvPr>
          <p:cNvCxnSpPr>
            <a:cxnSpLocks/>
            <a:stCxn id="41" idx="2"/>
            <a:endCxn id="8" idx="1"/>
          </p:cNvCxnSpPr>
          <p:nvPr/>
        </p:nvCxnSpPr>
        <p:spPr>
          <a:xfrm rot="5400000" flipH="1" flipV="1">
            <a:off x="954262" y="2884551"/>
            <a:ext cx="2574053" cy="1610825"/>
          </a:xfrm>
          <a:prstGeom prst="bentConnector4">
            <a:avLst>
              <a:gd name="adj1" fmla="val -8881"/>
              <a:gd name="adj2" fmla="val 79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59DEB56-6961-506A-8D8A-E54B9C3AF3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43" y="3610048"/>
            <a:ext cx="868680" cy="8686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8F9D48-D8F5-4B8F-9931-B634EE4CF84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82" y="3755477"/>
            <a:ext cx="868680" cy="8686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25343B-05E3-1EFC-FF46-8BA7F20D6F4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19" y="3872924"/>
            <a:ext cx="868680" cy="868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3A4024-9805-55B0-2976-0F0907E90D9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22" y="4018773"/>
            <a:ext cx="868680" cy="8686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989DE8-23B4-8438-3073-DC78EFD498E5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35" y="4125238"/>
            <a:ext cx="868680" cy="8686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57CA12-F83B-F10D-EE4A-4BD751462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78" y="1686834"/>
            <a:ext cx="867746" cy="867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D13B79-B4A8-A7F6-BE3C-CA30670CF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83" y="1793299"/>
            <a:ext cx="867746" cy="8677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1185F7-C9C2-95A5-06FD-E44E80AE9A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32" y="1947090"/>
            <a:ext cx="867746" cy="8677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5BF58F-A9A4-E3A4-6BC8-711E02CF5E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25" y="2081164"/>
            <a:ext cx="867746" cy="8677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F442FB-6061-C241-C7EE-7AD799D950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11" y="2274498"/>
            <a:ext cx="867746" cy="867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59D218-FD72-ED00-A711-78FE5C11D6CD}"/>
                  </a:ext>
                </a:extLst>
              </p:cNvPr>
              <p:cNvSpPr txBox="1"/>
              <p:nvPr/>
            </p:nvSpPr>
            <p:spPr>
              <a:xfrm>
                <a:off x="467544" y="1031251"/>
                <a:ext cx="193666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59D218-FD72-ED00-A711-78FE5C11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31251"/>
                <a:ext cx="1936666" cy="261610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623962-B474-F3D4-188A-2DC8B6CA8385}"/>
                  </a:ext>
                </a:extLst>
              </p:cNvPr>
              <p:cNvSpPr txBox="1"/>
              <p:nvPr/>
            </p:nvSpPr>
            <p:spPr>
              <a:xfrm>
                <a:off x="467544" y="1704845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623962-B474-F3D4-188A-2DC8B6CA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4845"/>
                <a:ext cx="1936666" cy="261610"/>
              </a:xfrm>
              <a:prstGeom prst="rect">
                <a:avLst/>
              </a:prstGeom>
              <a:blipFill>
                <a:blip r:embed="rId13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B784E27-8D5F-5FA9-B795-1D42238CD2F2}"/>
              </a:ext>
            </a:extLst>
          </p:cNvPr>
          <p:cNvSpPr txBox="1"/>
          <p:nvPr/>
        </p:nvSpPr>
        <p:spPr>
          <a:xfrm>
            <a:off x="467544" y="136193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E0C4CF-9436-62C1-1B86-2C3981C6000B}"/>
                  </a:ext>
                </a:extLst>
              </p:cNvPr>
              <p:cNvSpPr txBox="1"/>
              <p:nvPr/>
            </p:nvSpPr>
            <p:spPr>
              <a:xfrm>
                <a:off x="467544" y="2046858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E0C4CF-9436-62C1-1B86-2C3981C60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46858"/>
                <a:ext cx="1936666" cy="261610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5423AB-0C6F-F55D-7747-752C530642A7}"/>
                  </a:ext>
                </a:extLst>
              </p:cNvPr>
              <p:cNvSpPr txBox="1"/>
              <p:nvPr/>
            </p:nvSpPr>
            <p:spPr>
              <a:xfrm>
                <a:off x="467544" y="238887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5423AB-0C6F-F55D-7747-752C5306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88871"/>
                <a:ext cx="1936666" cy="261610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F04D62-1798-C70A-9A5D-9250DD15689B}"/>
                  </a:ext>
                </a:extLst>
              </p:cNvPr>
              <p:cNvSpPr txBox="1"/>
              <p:nvPr/>
            </p:nvSpPr>
            <p:spPr>
              <a:xfrm>
                <a:off x="467544" y="2722352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F04D62-1798-C70A-9A5D-9250DD156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22352"/>
                <a:ext cx="1936666" cy="261610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5F878-19CE-5CBF-CA27-15CCEE02894D}"/>
                  </a:ext>
                </a:extLst>
              </p:cNvPr>
              <p:cNvSpPr txBox="1"/>
              <p:nvPr/>
            </p:nvSpPr>
            <p:spPr>
              <a:xfrm>
                <a:off x="467544" y="3050667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5F878-19CE-5CBF-CA27-15CCEE02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50667"/>
                <a:ext cx="1936666" cy="261610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9EFA78-1CD1-1A7E-55B5-D799E294D0FC}"/>
                  </a:ext>
                </a:extLst>
              </p:cNvPr>
              <p:cNvSpPr txBox="1"/>
              <p:nvPr/>
            </p:nvSpPr>
            <p:spPr>
              <a:xfrm>
                <a:off x="471575" y="3387816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9EFA78-1CD1-1A7E-55B5-D799E294D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5" y="3387816"/>
                <a:ext cx="1928604" cy="261610"/>
              </a:xfrm>
              <a:prstGeom prst="rect">
                <a:avLst/>
              </a:prstGeom>
              <a:blipFill>
                <a:blip r:embed="rId18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42E97C1-7EB0-FD02-951E-6518410D09B9}"/>
              </a:ext>
            </a:extLst>
          </p:cNvPr>
          <p:cNvSpPr txBox="1"/>
          <p:nvPr/>
        </p:nvSpPr>
        <p:spPr>
          <a:xfrm>
            <a:off x="467544" y="370317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B726F2-6A13-82C1-AED8-2EA79F166410}"/>
              </a:ext>
            </a:extLst>
          </p:cNvPr>
          <p:cNvSpPr txBox="1"/>
          <p:nvPr/>
        </p:nvSpPr>
        <p:spPr>
          <a:xfrm>
            <a:off x="471575" y="4041478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059D2C-99CC-0A68-ED7B-21BFF345A825}"/>
                  </a:ext>
                </a:extLst>
              </p:cNvPr>
              <p:cNvSpPr txBox="1"/>
              <p:nvPr/>
            </p:nvSpPr>
            <p:spPr>
              <a:xfrm>
                <a:off x="471575" y="437978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059D2C-99CC-0A68-ED7B-21BFF345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5" y="4379785"/>
                <a:ext cx="1928604" cy="261610"/>
              </a:xfrm>
              <a:prstGeom prst="rect">
                <a:avLst/>
              </a:prstGeom>
              <a:blipFill>
                <a:blip r:embed="rId19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118154B-6126-FECE-007B-69959597DD1E}"/>
              </a:ext>
            </a:extLst>
          </p:cNvPr>
          <p:cNvSpPr txBox="1"/>
          <p:nvPr/>
        </p:nvSpPr>
        <p:spPr>
          <a:xfrm>
            <a:off x="471575" y="4715380"/>
            <a:ext cx="192860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987FB-733C-B4E1-7DDD-A6DDCE8A7073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1435877" y="1292861"/>
            <a:ext cx="0" cy="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DBBFDA-0105-75E5-E8B0-0F117B89B314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1435877" y="1623546"/>
            <a:ext cx="0" cy="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9BC49-B4A8-831D-7D60-827FC1CAEDB8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1435877" y="1966455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A4C02B-E6E8-1B39-404A-2CC298F99861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435877" y="2308468"/>
            <a:ext cx="0" cy="8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8A1DD2-AC5B-EAD2-35F6-7765A20DF886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435877" y="2650481"/>
            <a:ext cx="0" cy="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E3687E-0D4E-2DF5-D773-D882601D5E73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435877" y="2983962"/>
            <a:ext cx="0" cy="6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693D65-53C0-B01A-8058-E042EFCB063F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1435877" y="3312277"/>
            <a:ext cx="0" cy="7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3B3B72-1490-B5C8-536F-C23F7B553B44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435877" y="3649426"/>
            <a:ext cx="0" cy="5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F829BE-5FF1-D38C-02DE-79CAFC44205C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1435877" y="3964781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688690-AC09-57AA-0B35-5E29CFAC748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1435877" y="4303088"/>
            <a:ext cx="0" cy="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90D0C9-69DB-018E-9110-128FDC763223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1435877" y="4641395"/>
            <a:ext cx="0" cy="7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968518-2104-CE90-1089-035A0CCB609E}"/>
              </a:ext>
            </a:extLst>
          </p:cNvPr>
          <p:cNvSpPr txBox="1"/>
          <p:nvPr/>
        </p:nvSpPr>
        <p:spPr>
          <a:xfrm>
            <a:off x="5495502" y="900446"/>
            <a:ext cx="1936666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712D71-2819-2464-557A-4692CA938908}"/>
              </a:ext>
            </a:extLst>
          </p:cNvPr>
          <p:cNvSpPr txBox="1"/>
          <p:nvPr/>
        </p:nvSpPr>
        <p:spPr>
          <a:xfrm>
            <a:off x="5495502" y="2287546"/>
            <a:ext cx="1936666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CE61DD-0734-31B1-0F5D-B4C48FC1185F}"/>
              </a:ext>
            </a:extLst>
          </p:cNvPr>
          <p:cNvSpPr txBox="1"/>
          <p:nvPr/>
        </p:nvSpPr>
        <p:spPr>
          <a:xfrm>
            <a:off x="5495502" y="1940771"/>
            <a:ext cx="193666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EE95E9-DD3C-8CF2-7FE6-689CFB8F441E}"/>
                  </a:ext>
                </a:extLst>
              </p:cNvPr>
              <p:cNvSpPr txBox="1"/>
              <p:nvPr/>
            </p:nvSpPr>
            <p:spPr>
              <a:xfrm>
                <a:off x="5495502" y="3674646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EE95E9-DD3C-8CF2-7FE6-689CFB8F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3674646"/>
                <a:ext cx="1936666" cy="261610"/>
              </a:xfrm>
              <a:prstGeom prst="rect">
                <a:avLst/>
              </a:prstGeom>
              <a:blipFill>
                <a:blip r:embed="rId20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992EB8F-320A-776F-E76B-0E55EC7335FB}"/>
                  </a:ext>
                </a:extLst>
              </p:cNvPr>
              <p:cNvSpPr txBox="1"/>
              <p:nvPr/>
            </p:nvSpPr>
            <p:spPr>
              <a:xfrm>
                <a:off x="5495502" y="332787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992EB8F-320A-776F-E76B-0E55EC733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3327871"/>
                <a:ext cx="1936666" cy="261610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1FF908-7201-926B-3BB1-CF36BAD80608}"/>
                  </a:ext>
                </a:extLst>
              </p:cNvPr>
              <p:cNvSpPr txBox="1"/>
              <p:nvPr/>
            </p:nvSpPr>
            <p:spPr>
              <a:xfrm>
                <a:off x="5495502" y="2981096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1FF908-7201-926B-3BB1-CF36BAD8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2981096"/>
                <a:ext cx="1936666" cy="261610"/>
              </a:xfrm>
              <a:prstGeom prst="rect">
                <a:avLst/>
              </a:prstGeom>
              <a:blipFill>
                <a:blip r:embed="rId22"/>
                <a:stretch>
                  <a:fillRect b="-18182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833220-F36A-52F9-332A-22C5377958CF}"/>
                  </a:ext>
                </a:extLst>
              </p:cNvPr>
              <p:cNvSpPr txBox="1"/>
              <p:nvPr/>
            </p:nvSpPr>
            <p:spPr>
              <a:xfrm>
                <a:off x="5495502" y="263432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833220-F36A-52F9-332A-22C537795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2634321"/>
                <a:ext cx="1936666" cy="261610"/>
              </a:xfrm>
              <a:prstGeom prst="rect">
                <a:avLst/>
              </a:prstGeom>
              <a:blipFill>
                <a:blip r:embed="rId23"/>
                <a:stretch>
                  <a:fillRect b="-13043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92495-0C8A-EA22-1253-83A4D1788B86}"/>
                  </a:ext>
                </a:extLst>
              </p:cNvPr>
              <p:cNvSpPr txBox="1"/>
              <p:nvPr/>
            </p:nvSpPr>
            <p:spPr>
              <a:xfrm>
                <a:off x="5499533" y="1247221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92495-0C8A-EA22-1253-83A4D178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533" y="1247221"/>
                <a:ext cx="1928604" cy="261610"/>
              </a:xfrm>
              <a:prstGeom prst="rect">
                <a:avLst/>
              </a:prstGeom>
              <a:blipFill>
                <a:blip r:embed="rId2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84BA28E-4D11-D7A7-7049-B8110BA34D1E}"/>
              </a:ext>
            </a:extLst>
          </p:cNvPr>
          <p:cNvSpPr txBox="1"/>
          <p:nvPr/>
        </p:nvSpPr>
        <p:spPr>
          <a:xfrm>
            <a:off x="5495502" y="159399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C2708E-3C71-A578-F424-E7127148539A}"/>
                  </a:ext>
                </a:extLst>
              </p:cNvPr>
              <p:cNvSpPr txBox="1"/>
              <p:nvPr/>
            </p:nvSpPr>
            <p:spPr>
              <a:xfrm>
                <a:off x="5495502" y="4021421"/>
                <a:ext cx="1936666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D-Block(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C2708E-3C71-A578-F424-E71271485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02" y="4021421"/>
                <a:ext cx="1936666" cy="261610"/>
              </a:xfrm>
              <a:prstGeom prst="rect">
                <a:avLst/>
              </a:prstGeom>
              <a:blipFill>
                <a:blip r:embed="rId25"/>
                <a:stretch>
                  <a:fillRect b="-13636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A35130CE-E0F8-F4C5-69F0-AA9016BB4227}"/>
              </a:ext>
            </a:extLst>
          </p:cNvPr>
          <p:cNvSpPr txBox="1"/>
          <p:nvPr/>
        </p:nvSpPr>
        <p:spPr>
          <a:xfrm>
            <a:off x="5495502" y="4368196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2B5A32-4EF3-B8BF-FAFF-5D03610B1EC2}"/>
              </a:ext>
            </a:extLst>
          </p:cNvPr>
          <p:cNvSpPr txBox="1"/>
          <p:nvPr/>
        </p:nvSpPr>
        <p:spPr>
          <a:xfrm>
            <a:off x="5495502" y="4714971"/>
            <a:ext cx="19366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A4D9C5-36D2-970A-94E5-65F1BC920292}"/>
              </a:ext>
            </a:extLst>
          </p:cNvPr>
          <p:cNvSpPr txBox="1"/>
          <p:nvPr/>
        </p:nvSpPr>
        <p:spPr>
          <a:xfrm>
            <a:off x="5495502" y="506174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634CE4-546C-435F-DAA5-068D851A0896}"/>
              </a:ext>
            </a:extLst>
          </p:cNvPr>
          <p:cNvSpPr txBox="1"/>
          <p:nvPr/>
        </p:nvSpPr>
        <p:spPr>
          <a:xfrm>
            <a:off x="5495502" y="5408515"/>
            <a:ext cx="1936666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1A90B9-BBA2-A883-B044-38DF2B433A81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6463835" y="11620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BCC13FA-200D-9CB0-427B-BE1958F67313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6463835" y="15088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A1BEAE-ACD2-97DE-FA29-863AA4A1240F}"/>
              </a:ext>
            </a:extLst>
          </p:cNvPr>
          <p:cNvCxnSpPr>
            <a:stCxn id="61" idx="2"/>
            <a:endCxn id="55" idx="0"/>
          </p:cNvCxnSpPr>
          <p:nvPr/>
        </p:nvCxnSpPr>
        <p:spPr>
          <a:xfrm>
            <a:off x="6463835" y="18556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DD4566-5627-D375-5F1C-A9E54BFA9850}"/>
              </a:ext>
            </a:extLst>
          </p:cNvPr>
          <p:cNvCxnSpPr>
            <a:stCxn id="55" idx="2"/>
            <a:endCxn id="54" idx="0"/>
          </p:cNvCxnSpPr>
          <p:nvPr/>
        </p:nvCxnSpPr>
        <p:spPr>
          <a:xfrm>
            <a:off x="6463835" y="22023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64F1BA-DB32-5B02-F50A-2AF9E916FF83}"/>
              </a:ext>
            </a:extLst>
          </p:cNvPr>
          <p:cNvCxnSpPr>
            <a:stCxn id="54" idx="2"/>
            <a:endCxn id="59" idx="0"/>
          </p:cNvCxnSpPr>
          <p:nvPr/>
        </p:nvCxnSpPr>
        <p:spPr>
          <a:xfrm>
            <a:off x="6463835" y="25491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815ADA-F1AB-0542-4D2C-EAF1E81D29DE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6463835" y="28959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3B09A8-94CD-B781-5D27-37352C557E9B}"/>
              </a:ext>
            </a:extLst>
          </p:cNvPr>
          <p:cNvCxnSpPr>
            <a:stCxn id="58" idx="2"/>
            <a:endCxn id="57" idx="0"/>
          </p:cNvCxnSpPr>
          <p:nvPr/>
        </p:nvCxnSpPr>
        <p:spPr>
          <a:xfrm>
            <a:off x="6463835" y="32427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B788E6-F861-CF9B-118F-7F9A05A25B7A}"/>
              </a:ext>
            </a:extLst>
          </p:cNvPr>
          <p:cNvCxnSpPr>
            <a:stCxn id="57" idx="2"/>
            <a:endCxn id="56" idx="0"/>
          </p:cNvCxnSpPr>
          <p:nvPr/>
        </p:nvCxnSpPr>
        <p:spPr>
          <a:xfrm>
            <a:off x="6463835" y="35894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69BFEF-4F4F-6A35-C9E8-86642026B934}"/>
              </a:ext>
            </a:extLst>
          </p:cNvPr>
          <p:cNvCxnSpPr>
            <a:stCxn id="56" idx="2"/>
            <a:endCxn id="62" idx="0"/>
          </p:cNvCxnSpPr>
          <p:nvPr/>
        </p:nvCxnSpPr>
        <p:spPr>
          <a:xfrm>
            <a:off x="6463835" y="393625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3F9FEEB-7DFE-9EF3-A107-F44B68A068FC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>
            <a:off x="6463835" y="428303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A9368E-8B94-8305-0159-371754364CEF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463835" y="4629806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7532A9-D0BD-64C6-5C5E-7C1AD1D6850E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463835" y="4976581"/>
            <a:ext cx="0" cy="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C5F1E5-0DA6-E425-EDE7-2503EE9E19E6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6463835" y="5323356"/>
            <a:ext cx="0" cy="8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47692E-F8D2-E672-621D-12AAAE9614CD}"/>
                  </a:ext>
                </a:extLst>
              </p:cNvPr>
              <p:cNvSpPr txBox="1"/>
              <p:nvPr/>
            </p:nvSpPr>
            <p:spPr>
              <a:xfrm>
                <a:off x="7891187" y="1788596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47692E-F8D2-E672-621D-12AAAE96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87" y="1788596"/>
                <a:ext cx="1628972" cy="261610"/>
              </a:xfrm>
              <a:prstGeom prst="rect">
                <a:avLst/>
              </a:prstGeom>
              <a:blipFill>
                <a:blip r:embed="rId26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5329B684-7F41-37F4-9FA8-12242308E895}"/>
              </a:ext>
            </a:extLst>
          </p:cNvPr>
          <p:cNvSpPr txBox="1"/>
          <p:nvPr/>
        </p:nvSpPr>
        <p:spPr>
          <a:xfrm>
            <a:off x="7891187" y="2477919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DF5083-9F3C-1BB1-A2DE-8E5B041ED8FD}"/>
              </a:ext>
            </a:extLst>
          </p:cNvPr>
          <p:cNvSpPr txBox="1"/>
          <p:nvPr/>
        </p:nvSpPr>
        <p:spPr>
          <a:xfrm>
            <a:off x="7891190" y="2135187"/>
            <a:ext cx="162897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913E04-A75B-E8EA-9D45-02162891AD91}"/>
              </a:ext>
            </a:extLst>
          </p:cNvPr>
          <p:cNvSpPr txBox="1"/>
          <p:nvPr/>
        </p:nvSpPr>
        <p:spPr>
          <a:xfrm>
            <a:off x="7891187" y="2811015"/>
            <a:ext cx="16289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DE5E88-A282-E9ED-AC06-7FB8B1F822AC}"/>
              </a:ext>
            </a:extLst>
          </p:cNvPr>
          <p:cNvCxnSpPr>
            <a:stCxn id="80" idx="2"/>
            <a:endCxn id="82" idx="0"/>
          </p:cNvCxnSpPr>
          <p:nvPr/>
        </p:nvCxnSpPr>
        <p:spPr>
          <a:xfrm>
            <a:off x="8705673" y="2050206"/>
            <a:ext cx="4" cy="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365708-D59F-A105-DA57-95A31AFA09F2}"/>
              </a:ext>
            </a:extLst>
          </p:cNvPr>
          <p:cNvCxnSpPr>
            <a:stCxn id="82" idx="2"/>
            <a:endCxn id="81" idx="0"/>
          </p:cNvCxnSpPr>
          <p:nvPr/>
        </p:nvCxnSpPr>
        <p:spPr>
          <a:xfrm flipH="1">
            <a:off x="8705673" y="2396797"/>
            <a:ext cx="4" cy="8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A0E1D1-7115-0051-02E5-FE11802FE873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>
            <a:off x="8705673" y="2739529"/>
            <a:ext cx="0" cy="7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11D72B-0EE9-37BA-C756-252BF946FCBD}"/>
                  </a:ext>
                </a:extLst>
              </p:cNvPr>
              <p:cNvSpPr txBox="1"/>
              <p:nvPr/>
            </p:nvSpPr>
            <p:spPr>
              <a:xfrm>
                <a:off x="7891187" y="3821642"/>
                <a:ext cx="1628972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11D72B-0EE9-37BA-C756-252BF946F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87" y="3821642"/>
                <a:ext cx="1628972" cy="261610"/>
              </a:xfrm>
              <a:prstGeom prst="rect">
                <a:avLst/>
              </a:prstGeom>
              <a:blipFill>
                <a:blip r:embed="rId27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29E738AB-D132-4635-7668-CCAE3372F410}"/>
              </a:ext>
            </a:extLst>
          </p:cNvPr>
          <p:cNvSpPr txBox="1"/>
          <p:nvPr/>
        </p:nvSpPr>
        <p:spPr>
          <a:xfrm>
            <a:off x="7891184" y="4495152"/>
            <a:ext cx="1628972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0576A1-B885-6821-5D12-97306A6AB401}"/>
              </a:ext>
            </a:extLst>
          </p:cNvPr>
          <p:cNvSpPr txBox="1"/>
          <p:nvPr/>
        </p:nvSpPr>
        <p:spPr>
          <a:xfrm>
            <a:off x="7891187" y="4152060"/>
            <a:ext cx="162897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7542ED-0611-0167-2CD5-3D44178728AD}"/>
              </a:ext>
            </a:extLst>
          </p:cNvPr>
          <p:cNvSpPr txBox="1"/>
          <p:nvPr/>
        </p:nvSpPr>
        <p:spPr>
          <a:xfrm>
            <a:off x="7891184" y="4830778"/>
            <a:ext cx="162897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F71DC4-FB45-2FDB-96F7-8C5F926CA674}"/>
              </a:ext>
            </a:extLst>
          </p:cNvPr>
          <p:cNvSpPr txBox="1"/>
          <p:nvPr/>
        </p:nvSpPr>
        <p:spPr>
          <a:xfrm>
            <a:off x="7891184" y="5148579"/>
            <a:ext cx="1628972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3775F3-A381-A0DD-84A2-F8060AB55043}"/>
              </a:ext>
            </a:extLst>
          </p:cNvPr>
          <p:cNvCxnSpPr>
            <a:stCxn id="87" idx="2"/>
            <a:endCxn id="89" idx="0"/>
          </p:cNvCxnSpPr>
          <p:nvPr/>
        </p:nvCxnSpPr>
        <p:spPr>
          <a:xfrm>
            <a:off x="8705673" y="4083252"/>
            <a:ext cx="1" cy="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BAAE97C-FDE2-F15D-7568-697C0EF1BEFB}"/>
              </a:ext>
            </a:extLst>
          </p:cNvPr>
          <p:cNvCxnSpPr>
            <a:stCxn id="89" idx="2"/>
            <a:endCxn id="88" idx="0"/>
          </p:cNvCxnSpPr>
          <p:nvPr/>
        </p:nvCxnSpPr>
        <p:spPr>
          <a:xfrm flipH="1">
            <a:off x="8705670" y="4413670"/>
            <a:ext cx="4" cy="8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DFCFE4-8A62-F654-3131-985C9B83617F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8705670" y="4756762"/>
            <a:ext cx="0" cy="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1D0C7DF-DD9F-1EA0-C10B-B0B72F48F23E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8705670" y="5092388"/>
            <a:ext cx="0" cy="5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C5B5B1C-C450-005E-523F-B720908983B1}"/>
              </a:ext>
            </a:extLst>
          </p:cNvPr>
          <p:cNvSpPr/>
          <p:nvPr/>
        </p:nvSpPr>
        <p:spPr>
          <a:xfrm>
            <a:off x="7734835" y="1686834"/>
            <a:ext cx="1944216" cy="1502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64F070A-7F4E-1ABC-34A2-D1334F92F834}"/>
              </a:ext>
            </a:extLst>
          </p:cNvPr>
          <p:cNvCxnSpPr>
            <a:cxnSpLocks/>
            <a:stCxn id="66" idx="2"/>
            <a:endCxn id="7" idx="0"/>
          </p:cNvCxnSpPr>
          <p:nvPr/>
        </p:nvCxnSpPr>
        <p:spPr>
          <a:xfrm rot="5400000">
            <a:off x="5013298" y="4599148"/>
            <a:ext cx="379561" cy="2521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77C8E0-3069-74D6-9EAC-E3D50ECC0C7B}"/>
              </a:ext>
            </a:extLst>
          </p:cNvPr>
          <p:cNvSpPr txBox="1"/>
          <p:nvPr/>
        </p:nvSpPr>
        <p:spPr>
          <a:xfrm>
            <a:off x="1199137" y="6267279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31C979C-FD86-CBF1-3B43-37BE470C41A9}"/>
              </a:ext>
            </a:extLst>
          </p:cNvPr>
          <p:cNvSpPr/>
          <p:nvPr/>
        </p:nvSpPr>
        <p:spPr>
          <a:xfrm>
            <a:off x="7734835" y="3739893"/>
            <a:ext cx="1944216" cy="178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4A09B0-3916-FDD7-F9A7-99E31237FA68}"/>
              </a:ext>
            </a:extLst>
          </p:cNvPr>
          <p:cNvSpPr txBox="1"/>
          <p:nvPr/>
        </p:nvSpPr>
        <p:spPr>
          <a:xfrm>
            <a:off x="3310046" y="1236450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7F48BF-A745-E998-63E2-8562F27245A9}"/>
              </a:ext>
            </a:extLst>
          </p:cNvPr>
          <p:cNvSpPr txBox="1"/>
          <p:nvPr/>
        </p:nvSpPr>
        <p:spPr>
          <a:xfrm>
            <a:off x="8104123" y="3462726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D-Block</a:t>
            </a:r>
          </a:p>
        </p:txBody>
      </p:sp>
    </p:spTree>
    <p:extLst>
      <p:ext uri="{BB962C8B-B14F-4D97-AF65-F5344CB8AC3E}">
        <p14:creationId xmlns:p14="http://schemas.microsoft.com/office/powerpoint/2010/main" val="28656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40947-6049-D264-7044-BB5934BEA6BD}"/>
              </a:ext>
            </a:extLst>
          </p:cNvPr>
          <p:cNvSpPr txBox="1"/>
          <p:nvPr/>
        </p:nvSpPr>
        <p:spPr>
          <a:xfrm>
            <a:off x="901851" y="-73026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decoder2D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B76898-D553-69AE-E3C5-38267109B8B3}"/>
              </a:ext>
            </a:extLst>
          </p:cNvPr>
          <p:cNvSpPr txBox="1"/>
          <p:nvPr/>
        </p:nvSpPr>
        <p:spPr>
          <a:xfrm>
            <a:off x="4716016" y="735787"/>
            <a:ext cx="862270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self.decoder_1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    nn.Conv2d(</a:t>
            </a:r>
            <a:r>
              <a:rPr lang="en-US" sz="1100" dirty="0" err="1"/>
              <a:t>in_channels</a:t>
            </a:r>
            <a:r>
              <a:rPr lang="en-US" sz="1100" dirty="0"/>
              <a:t>, features[0], 3, padding=1),</a:t>
            </a:r>
          </a:p>
          <a:p>
            <a:r>
              <a:rPr lang="en-US" sz="1100" dirty="0"/>
              <a:t>                    nn.BatchNorm2d(features[0]),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        )</a:t>
            </a:r>
          </a:p>
          <a:p>
            <a:r>
              <a:rPr lang="en-US" sz="1100" dirty="0"/>
              <a:t>        self.decoder_2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    nn.Conv2d(features[0], features[1], 3, padding=1),</a:t>
            </a:r>
          </a:p>
          <a:p>
            <a:r>
              <a:rPr lang="en-US" sz="1100" dirty="0"/>
              <a:t>                    nn.BatchNorm2d(features[1]),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        )</a:t>
            </a:r>
          </a:p>
          <a:p>
            <a:r>
              <a:rPr lang="en-US" sz="1100" dirty="0"/>
              <a:t>        self.decoder_3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nn.Conv2d(features[1], features[2], 3, padding=1),</a:t>
            </a:r>
          </a:p>
          <a:p>
            <a:r>
              <a:rPr lang="en-US" sz="1100" dirty="0"/>
              <a:t>            nn.BatchNorm2d(features[2]),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r>
              <a:rPr lang="en-US" sz="1100" dirty="0"/>
              <a:t>        self.decoder_4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nn.Conv2d(features[2], features[3], 3, padding=1),</a:t>
            </a:r>
          </a:p>
          <a:p>
            <a:r>
              <a:rPr lang="en-US" sz="1100" dirty="0"/>
              <a:t>            nn.BatchNorm2d(features[3]),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=2, mode="bilinear", </a:t>
            </a:r>
            <a:r>
              <a:rPr lang="en-US" sz="1100" dirty="0" err="1"/>
              <a:t>align_corners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self.final_out</a:t>
            </a:r>
            <a:r>
              <a:rPr lang="en-US" sz="1100" dirty="0"/>
              <a:t> = nn.Conv2d(features[-1], </a:t>
            </a:r>
            <a:r>
              <a:rPr lang="en-US" sz="1100" dirty="0" err="1"/>
              <a:t>out_channels</a:t>
            </a:r>
            <a:r>
              <a:rPr lang="en-US" sz="1100" dirty="0"/>
              <a:t>, 3, padding=1)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/>
              <p:nvPr/>
            </p:nvSpPr>
            <p:spPr>
              <a:xfrm>
                <a:off x="546850" y="-15420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0" y="-154205"/>
                <a:ext cx="1928604" cy="261610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1E35D5A1-24D1-77FE-6531-709D0F220169}"/>
              </a:ext>
            </a:extLst>
          </p:cNvPr>
          <p:cNvSpPr txBox="1"/>
          <p:nvPr/>
        </p:nvSpPr>
        <p:spPr>
          <a:xfrm>
            <a:off x="545227" y="202452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0B39CA-D13B-02CA-E917-1CA3350A4EBB}"/>
              </a:ext>
            </a:extLst>
          </p:cNvPr>
          <p:cNvSpPr txBox="1"/>
          <p:nvPr/>
        </p:nvSpPr>
        <p:spPr>
          <a:xfrm>
            <a:off x="542836" y="551584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B9F542-CB44-C927-363F-884176A15A36}"/>
              </a:ext>
            </a:extLst>
          </p:cNvPr>
          <p:cNvSpPr txBox="1"/>
          <p:nvPr/>
        </p:nvSpPr>
        <p:spPr>
          <a:xfrm>
            <a:off x="545877" y="920322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BD064C-B6D8-9BCB-BF33-6D7DB3C4069F}"/>
                  </a:ext>
                </a:extLst>
              </p:cNvPr>
              <p:cNvSpPr txBox="1"/>
              <p:nvPr/>
            </p:nvSpPr>
            <p:spPr>
              <a:xfrm>
                <a:off x="546850" y="1742976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BD064C-B6D8-9BCB-BF33-6D7DB3C40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0" y="1742976"/>
                <a:ext cx="1928604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03B7776-CFB7-1D20-FF2D-AE94DA73C9C1}"/>
              </a:ext>
            </a:extLst>
          </p:cNvPr>
          <p:cNvSpPr txBox="1"/>
          <p:nvPr/>
        </p:nvSpPr>
        <p:spPr>
          <a:xfrm>
            <a:off x="1003641" y="2181043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E24845-FFC9-A859-08DA-04DDFAE3498E}"/>
              </a:ext>
            </a:extLst>
          </p:cNvPr>
          <p:cNvSpPr txBox="1"/>
          <p:nvPr/>
        </p:nvSpPr>
        <p:spPr>
          <a:xfrm>
            <a:off x="519975" y="2609094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9148CFA-43F4-C0A7-B5E7-F3477F648F0F}"/>
              </a:ext>
            </a:extLst>
          </p:cNvPr>
          <p:cNvSpPr txBox="1"/>
          <p:nvPr/>
        </p:nvSpPr>
        <p:spPr>
          <a:xfrm>
            <a:off x="418447" y="3070534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7CDBED-EA94-FD09-962D-E4C5F5F80B10}"/>
                  </a:ext>
                </a:extLst>
              </p:cNvPr>
              <p:cNvSpPr txBox="1"/>
              <p:nvPr/>
            </p:nvSpPr>
            <p:spPr>
              <a:xfrm>
                <a:off x="595947" y="3640157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7CDBED-EA94-FD09-962D-E4C5F5F8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47" y="3640157"/>
                <a:ext cx="1928604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2F169A56-4CDE-F678-FB25-0A3F84F41634}"/>
              </a:ext>
            </a:extLst>
          </p:cNvPr>
          <p:cNvSpPr txBox="1"/>
          <p:nvPr/>
        </p:nvSpPr>
        <p:spPr>
          <a:xfrm>
            <a:off x="1052738" y="4078224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715886-9944-3A48-0174-B02DF67AD659}"/>
              </a:ext>
            </a:extLst>
          </p:cNvPr>
          <p:cNvSpPr txBox="1"/>
          <p:nvPr/>
        </p:nvSpPr>
        <p:spPr>
          <a:xfrm>
            <a:off x="569072" y="4506275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AB95AA-F133-9CC7-B42D-0B558D2BBBF2}"/>
              </a:ext>
            </a:extLst>
          </p:cNvPr>
          <p:cNvSpPr txBox="1"/>
          <p:nvPr/>
        </p:nvSpPr>
        <p:spPr>
          <a:xfrm>
            <a:off x="467544" y="4967715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E800436-9E57-B6CD-C34F-A054D8A249F9}"/>
                  </a:ext>
                </a:extLst>
              </p:cNvPr>
              <p:cNvSpPr txBox="1"/>
              <p:nvPr/>
            </p:nvSpPr>
            <p:spPr>
              <a:xfrm>
                <a:off x="485574" y="544841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E800436-9E57-B6CD-C34F-A054D8A2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74" y="5448412"/>
                <a:ext cx="1928604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9799CD0F-1AF7-EE56-C0C9-41E00D24C9BB}"/>
              </a:ext>
            </a:extLst>
          </p:cNvPr>
          <p:cNvSpPr txBox="1"/>
          <p:nvPr/>
        </p:nvSpPr>
        <p:spPr>
          <a:xfrm>
            <a:off x="942365" y="5886479"/>
            <a:ext cx="101502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1A5889-966F-4549-C4F7-DC2B8BA093D8}"/>
              </a:ext>
            </a:extLst>
          </p:cNvPr>
          <p:cNvSpPr txBox="1"/>
          <p:nvPr/>
        </p:nvSpPr>
        <p:spPr>
          <a:xfrm>
            <a:off x="458699" y="6314530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343778-E334-39E6-5B26-8DAD3EB16345}"/>
              </a:ext>
            </a:extLst>
          </p:cNvPr>
          <p:cNvSpPr txBox="1"/>
          <p:nvPr/>
        </p:nvSpPr>
        <p:spPr>
          <a:xfrm>
            <a:off x="357171" y="6775970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AA714B-2643-EF4C-64B9-FC18D2F4D516}"/>
                  </a:ext>
                </a:extLst>
              </p:cNvPr>
              <p:cNvSpPr txBox="1"/>
              <p:nvPr/>
            </p:nvSpPr>
            <p:spPr>
              <a:xfrm>
                <a:off x="429987" y="7179765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EAA714B-2643-EF4C-64B9-FC18D2F4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7" y="7179765"/>
                <a:ext cx="1928604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3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40947-6049-D264-7044-BB5934BEA6BD}"/>
              </a:ext>
            </a:extLst>
          </p:cNvPr>
          <p:cNvSpPr txBox="1"/>
          <p:nvPr/>
        </p:nvSpPr>
        <p:spPr>
          <a:xfrm>
            <a:off x="901851" y="-73026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/>
              <p:nvPr/>
            </p:nvSpPr>
            <p:spPr>
              <a:xfrm>
                <a:off x="5233448" y="18567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4B84D-3770-D66C-F1AF-294D48F4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448" y="185672"/>
                <a:ext cx="1928604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1E35D5A1-24D1-77FE-6531-709D0F220169}"/>
              </a:ext>
            </a:extLst>
          </p:cNvPr>
          <p:cNvSpPr txBox="1"/>
          <p:nvPr/>
        </p:nvSpPr>
        <p:spPr>
          <a:xfrm>
            <a:off x="5231825" y="542329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0B39CA-D13B-02CA-E917-1CA3350A4EBB}"/>
              </a:ext>
            </a:extLst>
          </p:cNvPr>
          <p:cNvSpPr txBox="1"/>
          <p:nvPr/>
        </p:nvSpPr>
        <p:spPr>
          <a:xfrm>
            <a:off x="5229434" y="89146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B9F542-CB44-C927-363F-884176A15A36}"/>
              </a:ext>
            </a:extLst>
          </p:cNvPr>
          <p:cNvSpPr txBox="1"/>
          <p:nvPr/>
        </p:nvSpPr>
        <p:spPr>
          <a:xfrm>
            <a:off x="5232475" y="1260199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1A5889-966F-4549-C4F7-DC2B8BA093D8}"/>
              </a:ext>
            </a:extLst>
          </p:cNvPr>
          <p:cNvSpPr txBox="1"/>
          <p:nvPr/>
        </p:nvSpPr>
        <p:spPr>
          <a:xfrm>
            <a:off x="5220072" y="5949280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BC78DE-4571-3E3F-B813-25987575DD49}"/>
                  </a:ext>
                </a:extLst>
              </p:cNvPr>
              <p:cNvSpPr txBox="1"/>
              <p:nvPr/>
            </p:nvSpPr>
            <p:spPr>
              <a:xfrm>
                <a:off x="5232798" y="1627642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BC78DE-4571-3E3F-B813-25987575D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98" y="1627642"/>
                <a:ext cx="1928604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9EF6F4D-58F9-6F58-B341-30A02E4EBC71}"/>
              </a:ext>
            </a:extLst>
          </p:cNvPr>
          <p:cNvSpPr txBox="1"/>
          <p:nvPr/>
        </p:nvSpPr>
        <p:spPr>
          <a:xfrm>
            <a:off x="5231175" y="1984299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A4572D-6A26-695D-525E-80074998BCFE}"/>
              </a:ext>
            </a:extLst>
          </p:cNvPr>
          <p:cNvSpPr txBox="1"/>
          <p:nvPr/>
        </p:nvSpPr>
        <p:spPr>
          <a:xfrm>
            <a:off x="5228784" y="233343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C1002D-1BA2-A81A-4A0D-16155E7CECDF}"/>
              </a:ext>
            </a:extLst>
          </p:cNvPr>
          <p:cNvSpPr txBox="1"/>
          <p:nvPr/>
        </p:nvSpPr>
        <p:spPr>
          <a:xfrm>
            <a:off x="5231825" y="2702169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452D70-1B2D-88CE-A81B-8D0F215B4F55}"/>
                  </a:ext>
                </a:extLst>
              </p:cNvPr>
              <p:cNvSpPr txBox="1"/>
              <p:nvPr/>
            </p:nvSpPr>
            <p:spPr>
              <a:xfrm>
                <a:off x="5229757" y="3078254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452D70-1B2D-88CE-A81B-8D0F215B4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57" y="3078254"/>
                <a:ext cx="1928604" cy="26161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7385464-F4DD-B472-668F-B83D8225200D}"/>
              </a:ext>
            </a:extLst>
          </p:cNvPr>
          <p:cNvSpPr txBox="1"/>
          <p:nvPr/>
        </p:nvSpPr>
        <p:spPr>
          <a:xfrm>
            <a:off x="5228134" y="3434911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E414E4-43FA-7984-D47D-24376754569D}"/>
              </a:ext>
            </a:extLst>
          </p:cNvPr>
          <p:cNvSpPr txBox="1"/>
          <p:nvPr/>
        </p:nvSpPr>
        <p:spPr>
          <a:xfrm>
            <a:off x="5225743" y="3784043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0D3FA-5C5D-4B9E-7175-E913DAD068C2}"/>
              </a:ext>
            </a:extLst>
          </p:cNvPr>
          <p:cNvSpPr txBox="1"/>
          <p:nvPr/>
        </p:nvSpPr>
        <p:spPr>
          <a:xfrm>
            <a:off x="5228784" y="4152781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988F4C-AB01-1445-D375-66245BC93986}"/>
                  </a:ext>
                </a:extLst>
              </p:cNvPr>
              <p:cNvSpPr txBox="1"/>
              <p:nvPr/>
            </p:nvSpPr>
            <p:spPr>
              <a:xfrm>
                <a:off x="5237819" y="4527571"/>
                <a:ext cx="1928604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988F4C-AB01-1445-D375-66245BC93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19" y="4527571"/>
                <a:ext cx="1928604" cy="2616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8E59594-E161-3F58-0CC0-121B50882313}"/>
              </a:ext>
            </a:extLst>
          </p:cNvPr>
          <p:cNvSpPr txBox="1"/>
          <p:nvPr/>
        </p:nvSpPr>
        <p:spPr>
          <a:xfrm>
            <a:off x="5236196" y="4884228"/>
            <a:ext cx="192860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4F8F17-23C7-1F90-B21A-990744998FC3}"/>
              </a:ext>
            </a:extLst>
          </p:cNvPr>
          <p:cNvSpPr txBox="1"/>
          <p:nvPr/>
        </p:nvSpPr>
        <p:spPr>
          <a:xfrm>
            <a:off x="5233805" y="5233360"/>
            <a:ext cx="193666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79D617-1C17-D619-4EF2-E493B3BEC5C9}"/>
              </a:ext>
            </a:extLst>
          </p:cNvPr>
          <p:cNvSpPr txBox="1"/>
          <p:nvPr/>
        </p:nvSpPr>
        <p:spPr>
          <a:xfrm>
            <a:off x="5236846" y="5602098"/>
            <a:ext cx="1928604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</p:spTree>
    <p:extLst>
      <p:ext uri="{BB962C8B-B14F-4D97-AF65-F5344CB8AC3E}">
        <p14:creationId xmlns:p14="http://schemas.microsoft.com/office/powerpoint/2010/main" val="22690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B8B5B3-84FE-8754-8A9E-22B57070B87B}"/>
              </a:ext>
            </a:extLst>
          </p:cNvPr>
          <p:cNvSpPr txBox="1"/>
          <p:nvPr/>
        </p:nvSpPr>
        <p:spPr>
          <a:xfrm>
            <a:off x="-2313014" y="1321401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F3007-90D3-E22D-204A-427162731EAF}"/>
              </a:ext>
            </a:extLst>
          </p:cNvPr>
          <p:cNvSpPr txBox="1"/>
          <p:nvPr/>
        </p:nvSpPr>
        <p:spPr>
          <a:xfrm>
            <a:off x="-1832958" y="1802054"/>
            <a:ext cx="101341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TransModel2d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B5FAD-D90A-FFB5-69E8-CBE1FD639241}"/>
              </a:ext>
            </a:extLst>
          </p:cNvPr>
          <p:cNvSpPr txBox="1"/>
          <p:nvPr/>
        </p:nvSpPr>
        <p:spPr>
          <a:xfrm>
            <a:off x="-2294583" y="224014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C8FB6-872B-2086-662F-39EFF8652961}"/>
              </a:ext>
            </a:extLst>
          </p:cNvPr>
          <p:cNvSpPr txBox="1"/>
          <p:nvPr/>
        </p:nvSpPr>
        <p:spPr>
          <a:xfrm>
            <a:off x="-2286521" y="2678228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200C9-5E8D-623B-3833-9B04863D4DB1}"/>
              </a:ext>
            </a:extLst>
          </p:cNvPr>
          <p:cNvSpPr txBox="1"/>
          <p:nvPr/>
        </p:nvSpPr>
        <p:spPr>
          <a:xfrm>
            <a:off x="-1926711" y="73401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Eecoder2D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6AE0F-1A65-2B30-1FDA-FE2C3E7B396A}"/>
              </a:ext>
            </a:extLst>
          </p:cNvPr>
          <p:cNvSpPr txBox="1"/>
          <p:nvPr/>
        </p:nvSpPr>
        <p:spPr>
          <a:xfrm>
            <a:off x="1766408" y="841323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InputDense2D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A602AC-86F4-CB6D-9F47-668FFE661916}"/>
              </a:ext>
            </a:extLst>
          </p:cNvPr>
          <p:cNvSpPr txBox="1"/>
          <p:nvPr/>
        </p:nvSpPr>
        <p:spPr>
          <a:xfrm>
            <a:off x="1752163" y="2188472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TransEmbeddings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E38DBF-466D-E17F-5E76-BAE2751E6FFE}"/>
              </a:ext>
            </a:extLst>
          </p:cNvPr>
          <p:cNvSpPr txBox="1"/>
          <p:nvPr/>
        </p:nvSpPr>
        <p:spPr>
          <a:xfrm>
            <a:off x="1766408" y="4219322"/>
            <a:ext cx="192860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TransEncoder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C17FC-A6DA-C8A6-3D19-0E931453E249}"/>
              </a:ext>
            </a:extLst>
          </p:cNvPr>
          <p:cNvSpPr txBox="1"/>
          <p:nvPr/>
        </p:nvSpPr>
        <p:spPr>
          <a:xfrm>
            <a:off x="4822514" y="197853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1EE4CA-4DB3-695F-C378-9705A50C773F}"/>
              </a:ext>
            </a:extLst>
          </p:cNvPr>
          <p:cNvSpPr txBox="1"/>
          <p:nvPr/>
        </p:nvSpPr>
        <p:spPr>
          <a:xfrm>
            <a:off x="4840871" y="2501751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2E2ED-FF7B-F446-DAC0-81F4DB02556F}"/>
              </a:ext>
            </a:extLst>
          </p:cNvPr>
          <p:cNvSpPr txBox="1"/>
          <p:nvPr/>
        </p:nvSpPr>
        <p:spPr>
          <a:xfrm>
            <a:off x="4822514" y="3035765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droupout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56C563E-874F-4009-258E-3775BD9498B4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-819539" y="972128"/>
            <a:ext cx="2585947" cy="960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600D41A-E9B6-AE55-5D20-C6253CD5DDA3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-819539" y="1932859"/>
            <a:ext cx="2571702" cy="386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2B6E865-A055-CDA8-717D-D5FD5D3EA630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-819539" y="1932859"/>
            <a:ext cx="2585947" cy="2417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70F4DF2-3E7A-3B97-4097-51E8FFD9EE0B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3680767" y="2109336"/>
            <a:ext cx="1141747" cy="209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3439EBA-6674-8795-949D-31E0E532D7ED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3680767" y="2319277"/>
            <a:ext cx="1160104" cy="313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49E2569-F490-8418-99A7-0FB80152B1BB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3680767" y="2319277"/>
            <a:ext cx="1141747" cy="847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781759-6821-F2BA-4951-AA912D52F9F5}"/>
              </a:ext>
            </a:extLst>
          </p:cNvPr>
          <p:cNvSpPr txBox="1"/>
          <p:nvPr/>
        </p:nvSpPr>
        <p:spPr>
          <a:xfrm>
            <a:off x="5183651" y="579713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E1709-172B-3675-2409-E7E189758096}"/>
              </a:ext>
            </a:extLst>
          </p:cNvPr>
          <p:cNvSpPr txBox="1"/>
          <p:nvPr/>
        </p:nvSpPr>
        <p:spPr>
          <a:xfrm>
            <a:off x="5154936" y="972128"/>
            <a:ext cx="72006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ACT2FN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700C4D-6283-1095-EEDC-A432E852F1D1}"/>
              </a:ext>
            </a:extLst>
          </p:cNvPr>
          <p:cNvSpPr txBox="1"/>
          <p:nvPr/>
        </p:nvSpPr>
        <p:spPr>
          <a:xfrm>
            <a:off x="4912780" y="1444517"/>
            <a:ext cx="111440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99368-AA3D-4AF7-D210-77C5D9813758}"/>
              </a:ext>
            </a:extLst>
          </p:cNvPr>
          <p:cNvSpPr txBox="1"/>
          <p:nvPr/>
        </p:nvSpPr>
        <p:spPr>
          <a:xfrm>
            <a:off x="4468204" y="4360921"/>
            <a:ext cx="78579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Translayer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1E8CDA-6741-CBD6-EDD4-8EAB03FB66FD}"/>
              </a:ext>
            </a:extLst>
          </p:cNvPr>
          <p:cNvCxnSpPr>
            <a:stCxn id="21" idx="3"/>
            <a:endCxn id="43" idx="1"/>
          </p:cNvCxnSpPr>
          <p:nvPr/>
        </p:nvCxnSpPr>
        <p:spPr>
          <a:xfrm>
            <a:off x="3695012" y="4350127"/>
            <a:ext cx="773192" cy="14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B3DC71-5D46-1E57-C092-A8AA36670431}"/>
              </a:ext>
            </a:extLst>
          </p:cNvPr>
          <p:cNvSpPr txBox="1"/>
          <p:nvPr/>
        </p:nvSpPr>
        <p:spPr>
          <a:xfrm>
            <a:off x="6027189" y="3957712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Transattention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BBE408-B230-07BD-23C1-368C0D88A34D}"/>
              </a:ext>
            </a:extLst>
          </p:cNvPr>
          <p:cNvSpPr txBox="1"/>
          <p:nvPr/>
        </p:nvSpPr>
        <p:spPr>
          <a:xfrm>
            <a:off x="6027189" y="449172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transintermediate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A14E89-1FF3-2CD2-8BAB-8DD3D338A6CE}"/>
              </a:ext>
            </a:extLst>
          </p:cNvPr>
          <p:cNvSpPr txBox="1"/>
          <p:nvPr/>
        </p:nvSpPr>
        <p:spPr>
          <a:xfrm>
            <a:off x="6012160" y="501317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Transoutput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73A9EE9-E6EC-32F6-A538-683574B75E0E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 flipV="1">
            <a:off x="5253997" y="4088517"/>
            <a:ext cx="773192" cy="403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522FFFC-5675-4158-94BD-4502D42CB343}"/>
              </a:ext>
            </a:extLst>
          </p:cNvPr>
          <p:cNvCxnSpPr>
            <a:stCxn id="43" idx="3"/>
            <a:endCxn id="48" idx="1"/>
          </p:cNvCxnSpPr>
          <p:nvPr/>
        </p:nvCxnSpPr>
        <p:spPr>
          <a:xfrm>
            <a:off x="5253997" y="4491726"/>
            <a:ext cx="773192" cy="130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A4E4B06-05A8-9BB1-E11B-555E2B9F85E4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253997" y="4491726"/>
            <a:ext cx="758163" cy="65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E29C6D8-A223-A1B9-7366-ED2D7FDF07D9}"/>
              </a:ext>
            </a:extLst>
          </p:cNvPr>
          <p:cNvSpPr txBox="1"/>
          <p:nvPr/>
        </p:nvSpPr>
        <p:spPr>
          <a:xfrm>
            <a:off x="8505585" y="4326546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197468-AF14-8E15-3BEF-EE88ACDAD149}"/>
              </a:ext>
            </a:extLst>
          </p:cNvPr>
          <p:cNvSpPr txBox="1"/>
          <p:nvPr/>
        </p:nvSpPr>
        <p:spPr>
          <a:xfrm>
            <a:off x="8476870" y="4718961"/>
            <a:ext cx="72006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ACT2FN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168DC4C-DEDE-D56D-11D5-10B42ABE7001}"/>
              </a:ext>
            </a:extLst>
          </p:cNvPr>
          <p:cNvCxnSpPr>
            <a:stCxn id="48" idx="3"/>
            <a:endCxn id="60" idx="1"/>
          </p:cNvCxnSpPr>
          <p:nvPr/>
        </p:nvCxnSpPr>
        <p:spPr>
          <a:xfrm flipV="1">
            <a:off x="7963855" y="4457351"/>
            <a:ext cx="541730" cy="165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E0039B1-637B-D232-2ED3-E32B1ED7E9E1}"/>
              </a:ext>
            </a:extLst>
          </p:cNvPr>
          <p:cNvCxnSpPr>
            <a:stCxn id="48" idx="3"/>
            <a:endCxn id="61" idx="1"/>
          </p:cNvCxnSpPr>
          <p:nvPr/>
        </p:nvCxnSpPr>
        <p:spPr>
          <a:xfrm>
            <a:off x="7963855" y="4622531"/>
            <a:ext cx="513015" cy="227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1F8E454-ECF9-5C6D-D99D-EB525A3E1B4B}"/>
              </a:ext>
            </a:extLst>
          </p:cNvPr>
          <p:cNvSpPr txBox="1"/>
          <p:nvPr/>
        </p:nvSpPr>
        <p:spPr>
          <a:xfrm>
            <a:off x="8206628" y="3227592"/>
            <a:ext cx="114967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transselfattention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1190F1-5B59-4062-C489-04684F2F03C4}"/>
              </a:ext>
            </a:extLst>
          </p:cNvPr>
          <p:cNvSpPr txBox="1"/>
          <p:nvPr/>
        </p:nvSpPr>
        <p:spPr>
          <a:xfrm>
            <a:off x="8327793" y="3620007"/>
            <a:ext cx="101822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transselfoutput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FE296011-8A7A-650A-FA0D-F16AA5EC99AF}"/>
              </a:ext>
            </a:extLst>
          </p:cNvPr>
          <p:cNvCxnSpPr>
            <a:stCxn id="47" idx="3"/>
            <a:endCxn id="67" idx="1"/>
          </p:cNvCxnSpPr>
          <p:nvPr/>
        </p:nvCxnSpPr>
        <p:spPr>
          <a:xfrm flipV="1">
            <a:off x="7963855" y="3750812"/>
            <a:ext cx="363938" cy="33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33C44FA-DABB-5387-0FE7-B65A1D4E5D8A}"/>
              </a:ext>
            </a:extLst>
          </p:cNvPr>
          <p:cNvCxnSpPr>
            <a:stCxn id="47" idx="3"/>
            <a:endCxn id="66" idx="1"/>
          </p:cNvCxnSpPr>
          <p:nvPr/>
        </p:nvCxnSpPr>
        <p:spPr>
          <a:xfrm flipV="1">
            <a:off x="7963855" y="3358397"/>
            <a:ext cx="242773" cy="730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AD7BB9-106D-93EF-B353-DD7056A7A4C7}"/>
              </a:ext>
            </a:extLst>
          </p:cNvPr>
          <p:cNvSpPr txBox="1"/>
          <p:nvPr/>
        </p:nvSpPr>
        <p:spPr>
          <a:xfrm>
            <a:off x="8476870" y="5250606"/>
            <a:ext cx="5517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B0C976-5D2C-4A65-59D9-1E17BC2D6F36}"/>
              </a:ext>
            </a:extLst>
          </p:cNvPr>
          <p:cNvSpPr txBox="1"/>
          <p:nvPr/>
        </p:nvSpPr>
        <p:spPr>
          <a:xfrm>
            <a:off x="8400700" y="5652241"/>
            <a:ext cx="69281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droupout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D16E64-C711-6609-52E4-F324E2C34FB6}"/>
              </a:ext>
            </a:extLst>
          </p:cNvPr>
          <p:cNvSpPr txBox="1"/>
          <p:nvPr/>
        </p:nvSpPr>
        <p:spPr>
          <a:xfrm>
            <a:off x="8220362" y="6183886"/>
            <a:ext cx="1936666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BB9FA3D0-7D8D-B6E2-259F-5C432FA27B08}"/>
              </a:ext>
            </a:extLst>
          </p:cNvPr>
          <p:cNvCxnSpPr>
            <a:stCxn id="49" idx="3"/>
            <a:endCxn id="72" idx="1"/>
          </p:cNvCxnSpPr>
          <p:nvPr/>
        </p:nvCxnSpPr>
        <p:spPr>
          <a:xfrm>
            <a:off x="7948826" y="5143981"/>
            <a:ext cx="528044" cy="237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067EE84-C10E-BCFC-A8C0-A66429D4D5E9}"/>
              </a:ext>
            </a:extLst>
          </p:cNvPr>
          <p:cNvCxnSpPr>
            <a:stCxn id="49" idx="3"/>
            <a:endCxn id="73" idx="1"/>
          </p:cNvCxnSpPr>
          <p:nvPr/>
        </p:nvCxnSpPr>
        <p:spPr>
          <a:xfrm>
            <a:off x="7948826" y="5143981"/>
            <a:ext cx="451874" cy="639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0773F2E-4E90-7675-1B9C-1DAFFEA10D91}"/>
              </a:ext>
            </a:extLst>
          </p:cNvPr>
          <p:cNvCxnSpPr>
            <a:stCxn id="49" idx="3"/>
            <a:endCxn id="74" idx="1"/>
          </p:cNvCxnSpPr>
          <p:nvPr/>
        </p:nvCxnSpPr>
        <p:spPr>
          <a:xfrm>
            <a:off x="7948826" y="5143981"/>
            <a:ext cx="271536" cy="1170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820327C-179D-28A8-4395-94F002F2CE01}"/>
              </a:ext>
            </a:extLst>
          </p:cNvPr>
          <p:cNvCxnSpPr>
            <a:stCxn id="19" idx="3"/>
            <a:endCxn id="40" idx="1"/>
          </p:cNvCxnSpPr>
          <p:nvPr/>
        </p:nvCxnSpPr>
        <p:spPr>
          <a:xfrm flipV="1">
            <a:off x="3695012" y="710518"/>
            <a:ext cx="1488639" cy="261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CD2B98-F227-571D-D7D8-4B8531CD75C6}"/>
              </a:ext>
            </a:extLst>
          </p:cNvPr>
          <p:cNvCxnSpPr>
            <a:stCxn id="19" idx="3"/>
            <a:endCxn id="41" idx="1"/>
          </p:cNvCxnSpPr>
          <p:nvPr/>
        </p:nvCxnSpPr>
        <p:spPr>
          <a:xfrm>
            <a:off x="3695012" y="972128"/>
            <a:ext cx="145992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D22EA89-F447-2130-5400-C7F005010B4E}"/>
              </a:ext>
            </a:extLst>
          </p:cNvPr>
          <p:cNvCxnSpPr>
            <a:stCxn id="19" idx="3"/>
            <a:endCxn id="42" idx="1"/>
          </p:cNvCxnSpPr>
          <p:nvPr/>
        </p:nvCxnSpPr>
        <p:spPr>
          <a:xfrm>
            <a:off x="3695012" y="972128"/>
            <a:ext cx="1217768" cy="603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7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exagon 124">
            <a:extLst>
              <a:ext uri="{FF2B5EF4-FFF2-40B4-BE49-F238E27FC236}">
                <a16:creationId xmlns:a16="http://schemas.microsoft.com/office/drawing/2014/main" id="{1CE9903F-535F-4551-DE4D-A5DF7FA9A4B5}"/>
              </a:ext>
            </a:extLst>
          </p:cNvPr>
          <p:cNvSpPr/>
          <p:nvPr/>
        </p:nvSpPr>
        <p:spPr>
          <a:xfrm>
            <a:off x="4807066" y="829786"/>
            <a:ext cx="4377380" cy="3560077"/>
          </a:xfrm>
          <a:prstGeom prst="hexagon">
            <a:avLst/>
          </a:prstGeom>
          <a:solidFill>
            <a:srgbClr val="FFC000">
              <a:alpha val="30000"/>
            </a:srgbClr>
          </a:solidFill>
          <a:ln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B2E98F-0609-290C-174D-7F38FD540C78}"/>
              </a:ext>
            </a:extLst>
          </p:cNvPr>
          <p:cNvSpPr/>
          <p:nvPr/>
        </p:nvSpPr>
        <p:spPr>
          <a:xfrm>
            <a:off x="1226757" y="823738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C17FC-A6DA-C8A6-3D19-0E931453E249}"/>
              </a:ext>
            </a:extLst>
          </p:cNvPr>
          <p:cNvSpPr txBox="1"/>
          <p:nvPr/>
        </p:nvSpPr>
        <p:spPr>
          <a:xfrm>
            <a:off x="808353" y="1607576"/>
            <a:ext cx="1231593" cy="265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2E2ED-FF7B-F446-DAC0-81F4DB02556F}"/>
              </a:ext>
            </a:extLst>
          </p:cNvPr>
          <p:cNvSpPr txBox="1"/>
          <p:nvPr/>
        </p:nvSpPr>
        <p:spPr>
          <a:xfrm>
            <a:off x="795736" y="2371713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CA919-E8F5-3450-B302-362CEF60E340}"/>
              </a:ext>
            </a:extLst>
          </p:cNvPr>
          <p:cNvSpPr txBox="1"/>
          <p:nvPr/>
        </p:nvSpPr>
        <p:spPr>
          <a:xfrm>
            <a:off x="808353" y="535120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A582B2-1A5F-B038-875C-3BDF56D97623}"/>
              </a:ext>
            </a:extLst>
          </p:cNvPr>
          <p:cNvSpPr txBox="1"/>
          <p:nvPr/>
        </p:nvSpPr>
        <p:spPr>
          <a:xfrm>
            <a:off x="1142061" y="880647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1DF7FE-D97A-638D-1A0F-9B6462AD7534}"/>
              </a:ext>
            </a:extLst>
          </p:cNvPr>
          <p:cNvSpPr txBox="1"/>
          <p:nvPr/>
        </p:nvSpPr>
        <p:spPr>
          <a:xfrm>
            <a:off x="805009" y="1223573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6AB4A0-ECB6-68D2-E83F-94277FEAE6A4}"/>
              </a:ext>
            </a:extLst>
          </p:cNvPr>
          <p:cNvSpPr txBox="1"/>
          <p:nvPr/>
        </p:nvSpPr>
        <p:spPr>
          <a:xfrm>
            <a:off x="805009" y="1977992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5FA320-0EBA-9394-0E15-255A38691E5D}"/>
              </a:ext>
            </a:extLst>
          </p:cNvPr>
          <p:cNvSpPr txBox="1"/>
          <p:nvPr/>
        </p:nvSpPr>
        <p:spPr>
          <a:xfrm>
            <a:off x="781868" y="3360252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41C1C3-5FF6-B473-6164-DB1E452B994C}"/>
              </a:ext>
            </a:extLst>
          </p:cNvPr>
          <p:cNvSpPr txBox="1"/>
          <p:nvPr/>
        </p:nvSpPr>
        <p:spPr>
          <a:xfrm>
            <a:off x="781868" y="3716811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8FCAE5-E788-592D-E9A6-E5B68EA2789F}"/>
              </a:ext>
            </a:extLst>
          </p:cNvPr>
          <p:cNvSpPr txBox="1"/>
          <p:nvPr/>
        </p:nvSpPr>
        <p:spPr>
          <a:xfrm>
            <a:off x="781868" y="4070609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3FBC6F-44E8-43E7-072E-12C6D13CD2A8}"/>
              </a:ext>
            </a:extLst>
          </p:cNvPr>
          <p:cNvSpPr txBox="1"/>
          <p:nvPr/>
        </p:nvSpPr>
        <p:spPr>
          <a:xfrm>
            <a:off x="778339" y="4425335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E7AB1A-D589-18CE-E2F0-4CF457A5D1C0}"/>
              </a:ext>
            </a:extLst>
          </p:cNvPr>
          <p:cNvSpPr txBox="1"/>
          <p:nvPr/>
        </p:nvSpPr>
        <p:spPr>
          <a:xfrm>
            <a:off x="763157" y="5179928"/>
            <a:ext cx="120287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532D3A-04DC-9680-CF37-8BA7B8664D69}"/>
              </a:ext>
            </a:extLst>
          </p:cNvPr>
          <p:cNvSpPr txBox="1"/>
          <p:nvPr/>
        </p:nvSpPr>
        <p:spPr>
          <a:xfrm>
            <a:off x="753884" y="5511277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024C66-DE6F-7611-ADE4-AC359763D413}"/>
              </a:ext>
            </a:extLst>
          </p:cNvPr>
          <p:cNvSpPr txBox="1"/>
          <p:nvPr/>
        </p:nvSpPr>
        <p:spPr>
          <a:xfrm>
            <a:off x="762294" y="5848607"/>
            <a:ext cx="120287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4DA650A-3B42-371B-5423-8AD3DFD9F806}"/>
              </a:ext>
            </a:extLst>
          </p:cNvPr>
          <p:cNvSpPr/>
          <p:nvPr/>
        </p:nvSpPr>
        <p:spPr>
          <a:xfrm>
            <a:off x="1207613" y="4739071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2C4D34-E890-3252-A349-C65EEC7F5CCA}"/>
              </a:ext>
            </a:extLst>
          </p:cNvPr>
          <p:cNvSpPr txBox="1"/>
          <p:nvPr/>
        </p:nvSpPr>
        <p:spPr>
          <a:xfrm>
            <a:off x="1122917" y="4795980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3DCC650-CB61-69A3-D814-1159E3D5A7D7}"/>
              </a:ext>
            </a:extLst>
          </p:cNvPr>
          <p:cNvSpPr/>
          <p:nvPr/>
        </p:nvSpPr>
        <p:spPr>
          <a:xfrm>
            <a:off x="1005745" y="2695244"/>
            <a:ext cx="677661" cy="5841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F8E454-ECF9-5C6D-D99D-EB525A3E1B4B}"/>
              </a:ext>
            </a:extLst>
          </p:cNvPr>
          <p:cNvSpPr txBox="1"/>
          <p:nvPr/>
        </p:nvSpPr>
        <p:spPr>
          <a:xfrm>
            <a:off x="986945" y="2822543"/>
            <a:ext cx="7152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606667-ADE0-DFBE-A6AD-69197A0B9272}"/>
              </a:ext>
            </a:extLst>
          </p:cNvPr>
          <p:cNvSpPr txBox="1"/>
          <p:nvPr/>
        </p:nvSpPr>
        <p:spPr>
          <a:xfrm>
            <a:off x="5550644" y="1217729"/>
            <a:ext cx="68781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F43CA1-049E-408C-6108-BBA3169EDB76}"/>
              </a:ext>
            </a:extLst>
          </p:cNvPr>
          <p:cNvSpPr txBox="1"/>
          <p:nvPr/>
        </p:nvSpPr>
        <p:spPr>
          <a:xfrm>
            <a:off x="6665641" y="1217729"/>
            <a:ext cx="68781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8604A0-4567-CB24-DE4C-E2981A7C78BA}"/>
              </a:ext>
            </a:extLst>
          </p:cNvPr>
          <p:cNvSpPr txBox="1"/>
          <p:nvPr/>
        </p:nvSpPr>
        <p:spPr>
          <a:xfrm>
            <a:off x="7733372" y="1222891"/>
            <a:ext cx="687815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E39FB-B376-C34B-0A31-16BE2B533AF6}"/>
              </a:ext>
            </a:extLst>
          </p:cNvPr>
          <p:cNvSpPr/>
          <p:nvPr/>
        </p:nvSpPr>
        <p:spPr>
          <a:xfrm>
            <a:off x="6262967" y="1946823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C1BE5F-401D-841C-78A8-940A8E96AA70}"/>
                  </a:ext>
                </a:extLst>
              </p:cNvPr>
              <p:cNvSpPr txBox="1"/>
              <p:nvPr/>
            </p:nvSpPr>
            <p:spPr>
              <a:xfrm>
                <a:off x="6262967" y="195901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C1BE5F-401D-841C-78A8-940A8E96A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67" y="1959017"/>
                <a:ext cx="4026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3B6483A7-163F-352D-D216-0AB3DDA0D300}"/>
              </a:ext>
            </a:extLst>
          </p:cNvPr>
          <p:cNvSpPr txBox="1"/>
          <p:nvPr/>
        </p:nvSpPr>
        <p:spPr>
          <a:xfrm>
            <a:off x="5858872" y="2786190"/>
            <a:ext cx="121215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212B95F-E3E3-4560-3B8D-40E124F213D8}"/>
              </a:ext>
            </a:extLst>
          </p:cNvPr>
          <p:cNvSpPr txBox="1"/>
          <p:nvPr/>
        </p:nvSpPr>
        <p:spPr>
          <a:xfrm>
            <a:off x="5858871" y="3161033"/>
            <a:ext cx="12121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AE12979-8C95-B5CB-6731-F2B5368661E8}"/>
              </a:ext>
            </a:extLst>
          </p:cNvPr>
          <p:cNvSpPr/>
          <p:nvPr/>
        </p:nvSpPr>
        <p:spPr>
          <a:xfrm>
            <a:off x="7071022" y="3809911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649A61-FDF3-F0D8-1691-63730FC71C23}"/>
                  </a:ext>
                </a:extLst>
              </p:cNvPr>
              <p:cNvSpPr txBox="1"/>
              <p:nvPr/>
            </p:nvSpPr>
            <p:spPr>
              <a:xfrm>
                <a:off x="7071022" y="38221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649A61-FDF3-F0D8-1691-63730FC7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22" y="3822105"/>
                <a:ext cx="4026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47CF9CF-D408-556F-3096-3DF11988CEB5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5746587" y="1627303"/>
            <a:ext cx="664344" cy="368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6742F9B-69B6-007F-5F88-5AC3D27D1D82}"/>
              </a:ext>
            </a:extLst>
          </p:cNvPr>
          <p:cNvCxnSpPr>
            <a:cxnSpLocks/>
            <a:stCxn id="96" idx="2"/>
            <a:endCxn id="16" idx="3"/>
          </p:cNvCxnSpPr>
          <p:nvPr/>
        </p:nvCxnSpPr>
        <p:spPr>
          <a:xfrm rot="5400000">
            <a:off x="6505423" y="1639557"/>
            <a:ext cx="664344" cy="343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2B7E2A2-48AD-9E1D-8FA1-247990483F38}"/>
              </a:ext>
            </a:extLst>
          </p:cNvPr>
          <p:cNvCxnSpPr>
            <a:cxnSpLocks/>
            <a:stCxn id="97" idx="2"/>
            <a:endCxn id="101" idx="3"/>
          </p:cNvCxnSpPr>
          <p:nvPr/>
        </p:nvCxnSpPr>
        <p:spPr>
          <a:xfrm rot="5400000">
            <a:off x="6514353" y="2443844"/>
            <a:ext cx="2522270" cy="603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4ED24B3-6F71-7DF5-D230-22A7E345433A}"/>
              </a:ext>
            </a:extLst>
          </p:cNvPr>
          <p:cNvCxnSpPr>
            <a:cxnSpLocks/>
            <a:stCxn id="99" idx="2"/>
            <a:endCxn id="101" idx="1"/>
          </p:cNvCxnSpPr>
          <p:nvPr/>
        </p:nvCxnSpPr>
        <p:spPr>
          <a:xfrm rot="16200000" flipH="1">
            <a:off x="6475920" y="3411669"/>
            <a:ext cx="584128" cy="606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97876-AD2A-0495-AC5A-4E5FA2291B74}"/>
              </a:ext>
            </a:extLst>
          </p:cNvPr>
          <p:cNvCxnSpPr>
            <a:cxnSpLocks/>
            <a:stCxn id="15" idx="4"/>
            <a:endCxn id="98" idx="0"/>
          </p:cNvCxnSpPr>
          <p:nvPr/>
        </p:nvCxnSpPr>
        <p:spPr>
          <a:xfrm>
            <a:off x="6459828" y="2340544"/>
            <a:ext cx="5120" cy="44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9D3D7CD-C3D1-9FB6-DC7A-9832AFB98E95}"/>
              </a:ext>
            </a:extLst>
          </p:cNvPr>
          <p:cNvSpPr txBox="1"/>
          <p:nvPr/>
        </p:nvSpPr>
        <p:spPr>
          <a:xfrm>
            <a:off x="6778591" y="443208"/>
            <a:ext cx="48095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B4090BAF-B587-E27B-AF01-C3C6AF8830CC}"/>
              </a:ext>
            </a:extLst>
          </p:cNvPr>
          <p:cNvCxnSpPr>
            <a:cxnSpLocks/>
            <a:stCxn id="106" idx="2"/>
            <a:endCxn id="95" idx="0"/>
          </p:cNvCxnSpPr>
          <p:nvPr/>
        </p:nvCxnSpPr>
        <p:spPr>
          <a:xfrm rot="5400000">
            <a:off x="6200356" y="399014"/>
            <a:ext cx="512911" cy="1124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1342B6C-A006-AE7C-CDA1-0E2CD869445A}"/>
              </a:ext>
            </a:extLst>
          </p:cNvPr>
          <p:cNvCxnSpPr>
            <a:cxnSpLocks/>
            <a:stCxn id="106" idx="2"/>
            <a:endCxn id="97" idx="0"/>
          </p:cNvCxnSpPr>
          <p:nvPr/>
        </p:nvCxnSpPr>
        <p:spPr>
          <a:xfrm rot="16200000" flipH="1">
            <a:off x="7289139" y="434749"/>
            <a:ext cx="518073" cy="105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4F07CEA-9EC5-1400-9F17-520621F90883}"/>
              </a:ext>
            </a:extLst>
          </p:cNvPr>
          <p:cNvCxnSpPr>
            <a:cxnSpLocks/>
            <a:stCxn id="106" idx="2"/>
            <a:endCxn id="96" idx="0"/>
          </p:cNvCxnSpPr>
          <p:nvPr/>
        </p:nvCxnSpPr>
        <p:spPr>
          <a:xfrm flipH="1">
            <a:off x="7009549" y="704818"/>
            <a:ext cx="9521" cy="51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4E14DB6-ECBC-DF4D-16AB-834B05641FD9}"/>
              </a:ext>
            </a:extLst>
          </p:cNvPr>
          <p:cNvSpPr txBox="1"/>
          <p:nvPr/>
        </p:nvSpPr>
        <p:spPr>
          <a:xfrm>
            <a:off x="6881408" y="4590900"/>
            <a:ext cx="75628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76188E7-26C1-AAA0-F544-3F8E4FE606FB}"/>
              </a:ext>
            </a:extLst>
          </p:cNvPr>
          <p:cNvCxnSpPr>
            <a:stCxn id="100" idx="4"/>
            <a:endCxn id="122" idx="0"/>
          </p:cNvCxnSpPr>
          <p:nvPr/>
        </p:nvCxnSpPr>
        <p:spPr>
          <a:xfrm flipH="1">
            <a:off x="7259549" y="4203632"/>
            <a:ext cx="8334" cy="38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8FD6396-DF83-7A8D-61B3-30C0BAF85803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 flipH="1">
            <a:off x="6464947" y="3047800"/>
            <a:ext cx="1" cy="1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93EB0253-6BD6-1D54-717D-C9E904D91338}"/>
              </a:ext>
            </a:extLst>
          </p:cNvPr>
          <p:cNvSpPr/>
          <p:nvPr/>
        </p:nvSpPr>
        <p:spPr>
          <a:xfrm>
            <a:off x="5553194" y="5086917"/>
            <a:ext cx="393721" cy="393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08148A7-4CA2-FEE5-10F0-58AC14675B9B}"/>
                  </a:ext>
                </a:extLst>
              </p:cNvPr>
              <p:cNvSpPr txBox="1"/>
              <p:nvPr/>
            </p:nvSpPr>
            <p:spPr>
              <a:xfrm>
                <a:off x="5553194" y="5099111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08148A7-4CA2-FEE5-10F0-58AC14675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94" y="5099111"/>
                <a:ext cx="402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27BA839E-4744-84EA-DD69-35DE6E187810}"/>
              </a:ext>
            </a:extLst>
          </p:cNvPr>
          <p:cNvSpPr txBox="1"/>
          <p:nvPr/>
        </p:nvSpPr>
        <p:spPr>
          <a:xfrm>
            <a:off x="5946915" y="507220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Matrix multiple</a:t>
            </a:r>
          </a:p>
        </p:txBody>
      </p:sp>
    </p:spTree>
    <p:extLst>
      <p:ext uri="{BB962C8B-B14F-4D97-AF65-F5344CB8AC3E}">
        <p14:creationId xmlns:p14="http://schemas.microsoft.com/office/powerpoint/2010/main" val="215987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35506D2-6D40-2D13-EC99-8D4C146BCF2C}"/>
              </a:ext>
            </a:extLst>
          </p:cNvPr>
          <p:cNvSpPr/>
          <p:nvPr/>
        </p:nvSpPr>
        <p:spPr>
          <a:xfrm>
            <a:off x="2927620" y="445277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5246B-45AC-54EF-44A1-7ACC7414A1C0}"/>
              </a:ext>
            </a:extLst>
          </p:cNvPr>
          <p:cNvSpPr txBox="1"/>
          <p:nvPr/>
        </p:nvSpPr>
        <p:spPr>
          <a:xfrm>
            <a:off x="2486877" y="1379436"/>
            <a:ext cx="1231593" cy="265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DC2A4-DB07-803F-75F3-CC4FF1AF6D26}"/>
              </a:ext>
            </a:extLst>
          </p:cNvPr>
          <p:cNvSpPr txBox="1"/>
          <p:nvPr/>
        </p:nvSpPr>
        <p:spPr>
          <a:xfrm>
            <a:off x="2486830" y="2173514"/>
            <a:ext cx="123660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1A1F5-65A5-797B-3365-308F54EEE92F}"/>
              </a:ext>
            </a:extLst>
          </p:cNvPr>
          <p:cNvSpPr txBox="1"/>
          <p:nvPr/>
        </p:nvSpPr>
        <p:spPr>
          <a:xfrm>
            <a:off x="2491843" y="0"/>
            <a:ext cx="123159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EDF09-54F6-B906-BE03-E651A2B4B8AB}"/>
              </a:ext>
            </a:extLst>
          </p:cNvPr>
          <p:cNvSpPr txBox="1"/>
          <p:nvPr/>
        </p:nvSpPr>
        <p:spPr>
          <a:xfrm>
            <a:off x="2842924" y="502186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F190E-9EC1-463F-1AFB-E8780811E64D}"/>
              </a:ext>
            </a:extLst>
          </p:cNvPr>
          <p:cNvSpPr txBox="1"/>
          <p:nvPr/>
        </p:nvSpPr>
        <p:spPr>
          <a:xfrm>
            <a:off x="2488577" y="974379"/>
            <a:ext cx="123159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57725-E985-6290-C4BE-99E01D69737F}"/>
              </a:ext>
            </a:extLst>
          </p:cNvPr>
          <p:cNvSpPr txBox="1"/>
          <p:nvPr/>
        </p:nvSpPr>
        <p:spPr>
          <a:xfrm>
            <a:off x="2489052" y="1774177"/>
            <a:ext cx="122941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23F01-B1F1-8354-5B54-A5A9F4979CEC}"/>
              </a:ext>
            </a:extLst>
          </p:cNvPr>
          <p:cNvSpPr txBox="1"/>
          <p:nvPr/>
        </p:nvSpPr>
        <p:spPr>
          <a:xfrm>
            <a:off x="2479202" y="3387619"/>
            <a:ext cx="123926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ADFCA-099B-80EF-BA51-91391A7E5EEA}"/>
              </a:ext>
            </a:extLst>
          </p:cNvPr>
          <p:cNvSpPr txBox="1"/>
          <p:nvPr/>
        </p:nvSpPr>
        <p:spPr>
          <a:xfrm>
            <a:off x="2479202" y="3784067"/>
            <a:ext cx="123926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9920E-0B7C-07FD-412C-F18CD4456F1A}"/>
              </a:ext>
            </a:extLst>
          </p:cNvPr>
          <p:cNvSpPr txBox="1"/>
          <p:nvPr/>
        </p:nvSpPr>
        <p:spPr>
          <a:xfrm>
            <a:off x="2473458" y="4238317"/>
            <a:ext cx="1245011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777AC8-EBEA-BF29-850F-4C49EEBB26AB}"/>
              </a:ext>
            </a:extLst>
          </p:cNvPr>
          <p:cNvSpPr txBox="1"/>
          <p:nvPr/>
        </p:nvSpPr>
        <p:spPr>
          <a:xfrm>
            <a:off x="2469929" y="4665051"/>
            <a:ext cx="124854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1E3A7-17B6-B222-8F99-C37F16E1EAE3}"/>
              </a:ext>
            </a:extLst>
          </p:cNvPr>
          <p:cNvSpPr txBox="1"/>
          <p:nvPr/>
        </p:nvSpPr>
        <p:spPr>
          <a:xfrm>
            <a:off x="2469928" y="5635668"/>
            <a:ext cx="124854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C55DF-788F-08C7-E3EE-4193D1768417}"/>
              </a:ext>
            </a:extLst>
          </p:cNvPr>
          <p:cNvSpPr txBox="1"/>
          <p:nvPr/>
        </p:nvSpPr>
        <p:spPr>
          <a:xfrm>
            <a:off x="2454747" y="6039025"/>
            <a:ext cx="126372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591BCB-AC50-F265-C908-262BF545B8C5}"/>
              </a:ext>
            </a:extLst>
          </p:cNvPr>
          <p:cNvSpPr txBox="1"/>
          <p:nvPr/>
        </p:nvSpPr>
        <p:spPr>
          <a:xfrm>
            <a:off x="2454748" y="6421941"/>
            <a:ext cx="1272130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TranslayerNorm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ECD42F-4FD9-5B64-4A2F-F2F6E071C879}"/>
              </a:ext>
            </a:extLst>
          </p:cNvPr>
          <p:cNvSpPr/>
          <p:nvPr/>
        </p:nvSpPr>
        <p:spPr>
          <a:xfrm>
            <a:off x="2908476" y="5122803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C2E80-A12F-5F65-74E4-404EA290867C}"/>
              </a:ext>
            </a:extLst>
          </p:cNvPr>
          <p:cNvSpPr txBox="1"/>
          <p:nvPr/>
        </p:nvSpPr>
        <p:spPr>
          <a:xfrm>
            <a:off x="2823780" y="5179712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377DEB2-EA0F-2CF9-DC33-3AAE0317E19A}"/>
              </a:ext>
            </a:extLst>
          </p:cNvPr>
          <p:cNvSpPr/>
          <p:nvPr/>
        </p:nvSpPr>
        <p:spPr>
          <a:xfrm>
            <a:off x="2763844" y="2620837"/>
            <a:ext cx="677661" cy="584191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A2BDCD-4608-2A65-30EE-F0127FA836AB}"/>
              </a:ext>
            </a:extLst>
          </p:cNvPr>
          <p:cNvSpPr txBox="1"/>
          <p:nvPr/>
        </p:nvSpPr>
        <p:spPr>
          <a:xfrm>
            <a:off x="2745044" y="2748136"/>
            <a:ext cx="7152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DC90C7-D265-E0B4-3409-103A00D1E8D7}"/>
                  </a:ext>
                </a:extLst>
              </p:cNvPr>
              <p:cNvSpPr txBox="1"/>
              <p:nvPr/>
            </p:nvSpPr>
            <p:spPr>
              <a:xfrm>
                <a:off x="4625998" y="-1251520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DC90C7-D265-E0B4-3409-103A00D1E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998" y="-1251520"/>
                <a:ext cx="1271016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3A1169D-9FF3-4465-4510-206A6DB90EFC}"/>
              </a:ext>
            </a:extLst>
          </p:cNvPr>
          <p:cNvSpPr txBox="1"/>
          <p:nvPr/>
        </p:nvSpPr>
        <p:spPr>
          <a:xfrm>
            <a:off x="4625998" y="-807910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14697-F261-9C5A-C68B-DA277DE08D56}"/>
              </a:ext>
            </a:extLst>
          </p:cNvPr>
          <p:cNvSpPr txBox="1"/>
          <p:nvPr/>
        </p:nvSpPr>
        <p:spPr>
          <a:xfrm>
            <a:off x="4625998" y="101906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75AE0F-D390-1973-6CFC-42551CE3F50A}"/>
              </a:ext>
            </a:extLst>
          </p:cNvPr>
          <p:cNvSpPr txBox="1"/>
          <p:nvPr/>
        </p:nvSpPr>
        <p:spPr>
          <a:xfrm>
            <a:off x="4621657" y="5663551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660047-F671-B3A3-B668-590E0D32F66A}"/>
                  </a:ext>
                </a:extLst>
              </p:cNvPr>
              <p:cNvSpPr txBox="1"/>
              <p:nvPr/>
            </p:nvSpPr>
            <p:spPr>
              <a:xfrm>
                <a:off x="4626321" y="549824"/>
                <a:ext cx="1271016" cy="2692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660047-F671-B3A3-B668-590E0D32F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21" y="549824"/>
                <a:ext cx="1271016" cy="269273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AA90890-88F5-3D80-EACE-32F593D7FD65}"/>
              </a:ext>
            </a:extLst>
          </p:cNvPr>
          <p:cNvSpPr txBox="1"/>
          <p:nvPr/>
        </p:nvSpPr>
        <p:spPr>
          <a:xfrm>
            <a:off x="4624698" y="978489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333882-58D6-4B95-275D-706277044493}"/>
              </a:ext>
            </a:extLst>
          </p:cNvPr>
          <p:cNvSpPr txBox="1"/>
          <p:nvPr/>
        </p:nvSpPr>
        <p:spPr>
          <a:xfrm>
            <a:off x="4625348" y="1912383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F83A38-8278-A3C1-21DE-D94F24C56352}"/>
                  </a:ext>
                </a:extLst>
              </p:cNvPr>
              <p:cNvSpPr txBox="1"/>
              <p:nvPr/>
            </p:nvSpPr>
            <p:spPr>
              <a:xfrm>
                <a:off x="4623280" y="2360477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F83A38-8278-A3C1-21DE-D94F24C5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80" y="2360477"/>
                <a:ext cx="1271016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53EDDB1-0E1A-C775-C0D8-9DDCCEE6EE4B}"/>
              </a:ext>
            </a:extLst>
          </p:cNvPr>
          <p:cNvSpPr txBox="1"/>
          <p:nvPr/>
        </p:nvSpPr>
        <p:spPr>
          <a:xfrm>
            <a:off x="4621657" y="2789142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A50998-522B-F3F3-2A86-ECF7305FC37E}"/>
              </a:ext>
            </a:extLst>
          </p:cNvPr>
          <p:cNvSpPr txBox="1"/>
          <p:nvPr/>
        </p:nvSpPr>
        <p:spPr>
          <a:xfrm>
            <a:off x="4619266" y="3210282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47A6A4-C83D-AD02-1966-E4DAF0FAE1FA}"/>
              </a:ext>
            </a:extLst>
          </p:cNvPr>
          <p:cNvSpPr txBox="1"/>
          <p:nvPr/>
        </p:nvSpPr>
        <p:spPr>
          <a:xfrm>
            <a:off x="4622307" y="3579020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4BEAF4-BDEC-B58E-041C-E5A5F9552B0C}"/>
                  </a:ext>
                </a:extLst>
              </p:cNvPr>
              <p:cNvSpPr txBox="1"/>
              <p:nvPr/>
            </p:nvSpPr>
            <p:spPr>
              <a:xfrm>
                <a:off x="4623280" y="3988085"/>
                <a:ext cx="1271016" cy="2616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4BEAF4-BDEC-B58E-041C-E5A5F9552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80" y="3988085"/>
                <a:ext cx="127101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980AA5E-A43D-B583-F5B8-755A60D89BBA}"/>
              </a:ext>
            </a:extLst>
          </p:cNvPr>
          <p:cNvSpPr txBox="1"/>
          <p:nvPr/>
        </p:nvSpPr>
        <p:spPr>
          <a:xfrm>
            <a:off x="4621657" y="4382475"/>
            <a:ext cx="127101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BatchNorm2D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FDC97F-1D41-98FF-7E61-1A9B9877435F}"/>
              </a:ext>
            </a:extLst>
          </p:cNvPr>
          <p:cNvSpPr txBox="1"/>
          <p:nvPr/>
        </p:nvSpPr>
        <p:spPr>
          <a:xfrm>
            <a:off x="4619266" y="4803615"/>
            <a:ext cx="12710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C52CF6-4B15-EA03-6E88-FF846381844B}"/>
              </a:ext>
            </a:extLst>
          </p:cNvPr>
          <p:cNvSpPr txBox="1"/>
          <p:nvPr/>
        </p:nvSpPr>
        <p:spPr>
          <a:xfrm>
            <a:off x="4622307" y="5244361"/>
            <a:ext cx="1271016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40DD0-885F-B74D-D2D7-9802D13BE72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3107640" y="261610"/>
            <a:ext cx="0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760565-F28D-3042-4D78-E0177EF5455C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3104373" y="805317"/>
            <a:ext cx="3267" cy="1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AF9B52-5D5B-11F8-098D-A236807B9E1C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3102674" y="1235989"/>
            <a:ext cx="1699" cy="1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B39A5D-AFAA-C430-E657-42F25F9EC5C5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102674" y="1644739"/>
            <a:ext cx="1087" cy="12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31D6DE-CC59-9F3F-AE40-F7DB6A2074C7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3103761" y="2035787"/>
            <a:ext cx="1372" cy="13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E1FD68-80C2-2A83-C853-F8E0226E0E6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105133" y="2435124"/>
            <a:ext cx="0" cy="19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AF2398-980F-986E-04BF-3866670FBAE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98836" y="3205028"/>
            <a:ext cx="0" cy="18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F85102-9F99-02B2-3158-54760D17564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098836" y="3649229"/>
            <a:ext cx="0" cy="13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B3D512-401E-86E9-69B2-CB6FF6562A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3095964" y="4045677"/>
            <a:ext cx="2872" cy="19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B57704-2A1B-01E2-651B-D1A618EB190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3094199" y="4499927"/>
            <a:ext cx="1765" cy="16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13068F-F11F-D167-1189-7A9F33FBF61C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088496" y="4926661"/>
            <a:ext cx="5703" cy="19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BAD3D7-022A-6A0C-82EC-A3A2ED4BAF0D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3088496" y="5482843"/>
            <a:ext cx="5702" cy="15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C6E84D-FC28-EFAC-407A-635344BD243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86608" y="5897278"/>
            <a:ext cx="7590" cy="1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0E834A1-BD6E-2872-70F0-69B31696190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086608" y="6300635"/>
            <a:ext cx="4205" cy="12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024B0FD-90AB-73B0-5BB5-9ECF33AC264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5261506" y="-989910"/>
            <a:ext cx="0" cy="18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B66ADD0-5557-61EE-3714-9C2CCCD134AE}"/>
              </a:ext>
            </a:extLst>
          </p:cNvPr>
          <p:cNvCxnSpPr>
            <a:cxnSpLocks/>
            <a:stCxn id="28" idx="2"/>
            <a:endCxn id="194" idx="0"/>
          </p:cNvCxnSpPr>
          <p:nvPr/>
        </p:nvCxnSpPr>
        <p:spPr>
          <a:xfrm>
            <a:off x="5261506" y="-546300"/>
            <a:ext cx="0" cy="16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06F15A5-6C83-7964-E994-2FDCBB07B1B0}"/>
              </a:ext>
            </a:extLst>
          </p:cNvPr>
          <p:cNvCxnSpPr>
            <a:cxnSpLocks/>
            <a:stCxn id="194" idx="4"/>
            <a:endCxn id="30" idx="0"/>
          </p:cNvCxnSpPr>
          <p:nvPr/>
        </p:nvCxnSpPr>
        <p:spPr>
          <a:xfrm>
            <a:off x="5261506" y="-23696"/>
            <a:ext cx="0" cy="12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45BFE61-2226-0475-220E-ED4775DD0F80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5261506" y="363516"/>
            <a:ext cx="323" cy="18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C256B7B-FC3F-C53A-F539-3DD4FF5CC4E5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260206" y="819097"/>
            <a:ext cx="1623" cy="15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E9B6FF7-3C1B-4DA9-EF49-03AFDC549D87}"/>
              </a:ext>
            </a:extLst>
          </p:cNvPr>
          <p:cNvCxnSpPr>
            <a:cxnSpLocks/>
            <a:stCxn id="33" idx="2"/>
            <a:endCxn id="196" idx="0"/>
          </p:cNvCxnSpPr>
          <p:nvPr/>
        </p:nvCxnSpPr>
        <p:spPr>
          <a:xfrm>
            <a:off x="5260206" y="1240099"/>
            <a:ext cx="1300" cy="16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BDD6F1-5F83-B744-8AC0-514A5B3D11A1}"/>
              </a:ext>
            </a:extLst>
          </p:cNvPr>
          <p:cNvCxnSpPr>
            <a:cxnSpLocks/>
            <a:stCxn id="196" idx="4"/>
            <a:endCxn id="35" idx="0"/>
          </p:cNvCxnSpPr>
          <p:nvPr/>
        </p:nvCxnSpPr>
        <p:spPr>
          <a:xfrm flipH="1">
            <a:off x="5260856" y="1768414"/>
            <a:ext cx="650" cy="14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8669585-C400-A086-ACC2-E8D903ACAF37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5258788" y="2173993"/>
            <a:ext cx="2068" cy="18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57F1FAE-DDD7-8B7A-BBD2-18C734654A8C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5257165" y="2622087"/>
            <a:ext cx="1623" cy="16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0073BEE-2AED-C56A-AE48-228B3A584A72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5254774" y="3050752"/>
            <a:ext cx="2391" cy="1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5DEAD74-88D9-9596-70FB-69CDC0C139E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254774" y="3471892"/>
            <a:ext cx="3041" cy="10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74AF572-6E71-AE7D-5927-21C363E97E17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5257815" y="3840630"/>
            <a:ext cx="973" cy="14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7A4E268-4274-4CA4-4BBB-6E94063A3596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5257165" y="4249695"/>
            <a:ext cx="1623" cy="13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042319C-1323-2E64-2026-ECA744437172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5254774" y="4644085"/>
            <a:ext cx="2391" cy="1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8638D58-ADF5-4201-B2E5-76D894F2EC74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5254774" y="5065225"/>
            <a:ext cx="3041" cy="1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4275220-A1DE-1DF3-F6D7-F5A995DE0323}"/>
              </a:ext>
            </a:extLst>
          </p:cNvPr>
          <p:cNvCxnSpPr>
            <a:stCxn id="43" idx="2"/>
            <a:endCxn id="31" idx="0"/>
          </p:cNvCxnSpPr>
          <p:nvPr/>
        </p:nvCxnSpPr>
        <p:spPr>
          <a:xfrm flipH="1">
            <a:off x="5257165" y="5505971"/>
            <a:ext cx="650" cy="15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2C64E7FA-ECF3-380C-0507-BFF149990BB6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 rot="5400000" flipH="1" flipV="1">
            <a:off x="73192" y="1677299"/>
            <a:ext cx="8204413" cy="2156990"/>
          </a:xfrm>
          <a:prstGeom prst="bentConnector5">
            <a:avLst>
              <a:gd name="adj1" fmla="val -2786"/>
              <a:gd name="adj2" fmla="val 50000"/>
              <a:gd name="adj3" fmla="val 1027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5" name="Picture 184">
            <a:extLst>
              <a:ext uri="{FF2B5EF4-FFF2-40B4-BE49-F238E27FC236}">
                <a16:creationId xmlns:a16="http://schemas.microsoft.com/office/drawing/2014/main" id="{83F82727-028F-94C5-CA8B-BF85FE759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73" y="-958554"/>
            <a:ext cx="914400" cy="67094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EE7037B8-B516-3074-31D9-3E030DE609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74" y="6214443"/>
            <a:ext cx="914400" cy="670941"/>
          </a:xfrm>
          <a:prstGeom prst="rect">
            <a:avLst/>
          </a:prstGeom>
        </p:spPr>
      </p:pic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7B3D6D1-0D35-7566-EDE8-AB02A27FE6CE}"/>
              </a:ext>
            </a:extLst>
          </p:cNvPr>
          <p:cNvCxnSpPr>
            <a:stCxn id="185" idx="2"/>
            <a:endCxn id="12" idx="0"/>
          </p:cNvCxnSpPr>
          <p:nvPr/>
        </p:nvCxnSpPr>
        <p:spPr>
          <a:xfrm>
            <a:off x="3102673" y="-287613"/>
            <a:ext cx="4967" cy="28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809566D-900D-3083-620F-CDE7881E42BC}"/>
              </a:ext>
            </a:extLst>
          </p:cNvPr>
          <p:cNvCxnSpPr>
            <a:stCxn id="31" idx="2"/>
            <a:endCxn id="186" idx="0"/>
          </p:cNvCxnSpPr>
          <p:nvPr/>
        </p:nvCxnSpPr>
        <p:spPr>
          <a:xfrm flipH="1">
            <a:off x="5254774" y="5925161"/>
            <a:ext cx="2391" cy="289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373AE00-CBE9-97FD-3883-16570D88327A}"/>
              </a:ext>
            </a:extLst>
          </p:cNvPr>
          <p:cNvSpPr/>
          <p:nvPr/>
        </p:nvSpPr>
        <p:spPr>
          <a:xfrm>
            <a:off x="5081486" y="-383736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1F3D0B1-074C-BA81-E1B8-04D963C24594}"/>
              </a:ext>
            </a:extLst>
          </p:cNvPr>
          <p:cNvSpPr txBox="1"/>
          <p:nvPr/>
        </p:nvSpPr>
        <p:spPr>
          <a:xfrm>
            <a:off x="4996790" y="-326827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AEE0AAA-5EFC-9F78-AAAF-583471BFBD92}"/>
              </a:ext>
            </a:extLst>
          </p:cNvPr>
          <p:cNvSpPr/>
          <p:nvPr/>
        </p:nvSpPr>
        <p:spPr>
          <a:xfrm>
            <a:off x="5081486" y="140837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889E9E9-DA60-20FE-1707-001E5C8D3DA1}"/>
              </a:ext>
            </a:extLst>
          </p:cNvPr>
          <p:cNvSpPr txBox="1"/>
          <p:nvPr/>
        </p:nvSpPr>
        <p:spPr>
          <a:xfrm>
            <a:off x="4996790" y="1465283"/>
            <a:ext cx="5294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68A959-B4B3-B404-4B50-343451DEAB80}"/>
              </a:ext>
            </a:extLst>
          </p:cNvPr>
          <p:cNvSpPr/>
          <p:nvPr/>
        </p:nvSpPr>
        <p:spPr>
          <a:xfrm>
            <a:off x="2343002" y="-182811"/>
            <a:ext cx="1507804" cy="70408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7FF4D4E-5D1E-EA59-F765-D470C86B7751}"/>
              </a:ext>
            </a:extLst>
          </p:cNvPr>
          <p:cNvSpPr/>
          <p:nvPr/>
        </p:nvSpPr>
        <p:spPr>
          <a:xfrm>
            <a:off x="4499992" y="-1346413"/>
            <a:ext cx="1507804" cy="738640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D0D3FDB-1862-8EDB-D476-1F5BD6CDE84B}"/>
              </a:ext>
            </a:extLst>
          </p:cNvPr>
          <p:cNvSpPr/>
          <p:nvPr/>
        </p:nvSpPr>
        <p:spPr>
          <a:xfrm>
            <a:off x="6339129" y="6549664"/>
            <a:ext cx="501547" cy="2181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28A8B89-8AD0-E22D-004F-4EE6FCDCB277}"/>
              </a:ext>
            </a:extLst>
          </p:cNvPr>
          <p:cNvSpPr/>
          <p:nvPr/>
        </p:nvSpPr>
        <p:spPr>
          <a:xfrm>
            <a:off x="6336297" y="6885384"/>
            <a:ext cx="501547" cy="21816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E4D7E84-6BBF-F74A-4030-28A11EC966C6}"/>
              </a:ext>
            </a:extLst>
          </p:cNvPr>
          <p:cNvSpPr txBox="1"/>
          <p:nvPr/>
        </p:nvSpPr>
        <p:spPr>
          <a:xfrm>
            <a:off x="6858230" y="6519491"/>
            <a:ext cx="74324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F122CCB-FFB9-FACD-D542-EA46CE7102FE}"/>
              </a:ext>
            </a:extLst>
          </p:cNvPr>
          <p:cNvSpPr txBox="1"/>
          <p:nvPr/>
        </p:nvSpPr>
        <p:spPr>
          <a:xfrm>
            <a:off x="6881128" y="6879052"/>
            <a:ext cx="74324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4086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5918</TotalTime>
  <Words>622</Words>
  <Application>Microsoft Macintosh PowerPoint</Application>
  <DocSecurity>0</DocSecurity>
  <PresentationFormat>On-screen Show (4:3)</PresentationFormat>
  <Paragraphs>200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tj zhang</cp:lastModifiedBy>
  <cp:revision>16</cp:revision>
  <dcterms:created xsi:type="dcterms:W3CDTF">2020-09-04T07:12:08Z</dcterms:created>
  <dcterms:modified xsi:type="dcterms:W3CDTF">2023-07-18T21:20:38Z</dcterms:modified>
  <cp:category/>
  <dc:identifier/>
  <cp:contentStatus/>
  <dc:language/>
  <cp:version/>
</cp:coreProperties>
</file>