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67" r:id="rId4"/>
    <p:sldId id="268" r:id="rId5"/>
    <p:sldId id="257" r:id="rId6"/>
    <p:sldId id="258" r:id="rId7"/>
    <p:sldId id="261" r:id="rId8"/>
    <p:sldId id="259" r:id="rId9"/>
    <p:sldId id="262" r:id="rId10"/>
    <p:sldId id="260" r:id="rId11"/>
    <p:sldId id="263" r:id="rId12"/>
    <p:sldId id="265" r:id="rId13"/>
    <p:sldId id="269" r:id="rId14"/>
    <p:sldId id="270" r:id="rId15"/>
    <p:sldId id="264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>
      <p:cViewPr>
        <p:scale>
          <a:sx n="140" d="100"/>
          <a:sy n="140" d="100"/>
        </p:scale>
        <p:origin x="840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585A1-F13E-D843-A95F-249796EAE335}" type="datetimeFigureOut">
              <a:rPr lang="en-US" smtClean="0"/>
              <a:t>9/1/23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2EB38-4A4C-DD4B-9052-E92FC27A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5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2EB38-4A4C-DD4B-9052-E92FC27ABB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 bwMode="auto">
          <a:xfrm>
            <a:off x="685800" y="2130424"/>
            <a:ext cx="7772400" cy="1470024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9/1/23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9/1/23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7"/>
            <a:ext cx="2057400" cy="5851524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7"/>
            <a:ext cx="6019799" cy="5851524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9/1/23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9/1/23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722313" y="4406899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22313" y="2906712"/>
            <a:ext cx="77724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9/1/23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4648199" y="1600200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9/1/23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535112"/>
            <a:ext cx="4040187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457200" y="2174874"/>
            <a:ext cx="40401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4645024" y="1535112"/>
            <a:ext cx="4041774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8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4645024" y="2174874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9/1/23</a:t>
            </a:fld>
            <a:endParaRPr 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9/1/23</a:t>
            </a:fld>
            <a:endParaRPr 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9/1/23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457200" y="273049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3575049" y="273049"/>
            <a:ext cx="5111749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099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9/1/23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792287" y="4800600"/>
            <a:ext cx="54864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图片占位符 2"/>
          <p:cNvSpPr>
            <a:spLocks noGrp="1"/>
          </p:cNvSpPr>
          <p:nvPr>
            <p:ph type="pic" idx="1"/>
          </p:nvPr>
        </p:nvSpPr>
        <p:spPr bwMode="auto">
          <a:xfrm>
            <a:off x="1792287" y="61277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1792287" y="5367337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9/1/23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49"/>
            <a:ext cx="21335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en-US"/>
              <a:t>9/1/23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199" y="6356349"/>
            <a:ext cx="289559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199" y="6356349"/>
            <a:ext cx="21335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90.png"/><Relationship Id="rId7" Type="http://schemas.openxmlformats.org/officeDocument/2006/relationships/image" Target="../media/image3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26" Type="http://schemas.openxmlformats.org/officeDocument/2006/relationships/image" Target="../media/image73.png"/><Relationship Id="rId3" Type="http://schemas.openxmlformats.org/officeDocument/2006/relationships/image" Target="../media/image51.png"/><Relationship Id="rId21" Type="http://schemas.openxmlformats.org/officeDocument/2006/relationships/image" Target="../media/image68.png"/><Relationship Id="rId7" Type="http://schemas.openxmlformats.org/officeDocument/2006/relationships/image" Target="../media/image55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2" Type="http://schemas.openxmlformats.org/officeDocument/2006/relationships/image" Target="../media/image50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5" Type="http://schemas.openxmlformats.org/officeDocument/2006/relationships/image" Target="../media/image53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28" Type="http://schemas.openxmlformats.org/officeDocument/2006/relationships/image" Target="../media/image75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2.png"/><Relationship Id="rId9" Type="http://schemas.openxmlformats.org/officeDocument/2006/relationships/image" Target="../media/image510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Relationship Id="rId27" Type="http://schemas.openxmlformats.org/officeDocument/2006/relationships/image" Target="../media/image74.png"/><Relationship Id="rId30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26" Type="http://schemas.openxmlformats.org/officeDocument/2006/relationships/image" Target="../media/image99.png"/><Relationship Id="rId3" Type="http://schemas.openxmlformats.org/officeDocument/2006/relationships/image" Target="../media/image51.png"/><Relationship Id="rId21" Type="http://schemas.openxmlformats.org/officeDocument/2006/relationships/image" Target="../media/image94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98.png"/><Relationship Id="rId2" Type="http://schemas.openxmlformats.org/officeDocument/2006/relationships/image" Target="../media/image50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29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97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23" Type="http://schemas.openxmlformats.org/officeDocument/2006/relationships/image" Target="../media/image96.png"/><Relationship Id="rId28" Type="http://schemas.openxmlformats.org/officeDocument/2006/relationships/image" Target="../media/image101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52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Relationship Id="rId27" Type="http://schemas.openxmlformats.org/officeDocument/2006/relationships/image" Target="../media/image100.png"/><Relationship Id="rId30" Type="http://schemas.openxmlformats.org/officeDocument/2006/relationships/image" Target="../media/image10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108.png"/><Relationship Id="rId18" Type="http://schemas.openxmlformats.org/officeDocument/2006/relationships/image" Target="../media/image114.png"/><Relationship Id="rId26" Type="http://schemas.openxmlformats.org/officeDocument/2006/relationships/image" Target="../media/image123.png"/><Relationship Id="rId3" Type="http://schemas.openxmlformats.org/officeDocument/2006/relationships/image" Target="../media/image51.png"/><Relationship Id="rId21" Type="http://schemas.openxmlformats.org/officeDocument/2006/relationships/image" Target="../media/image117.png"/><Relationship Id="rId7" Type="http://schemas.openxmlformats.org/officeDocument/2006/relationships/image" Target="../media/image41.png"/><Relationship Id="rId12" Type="http://schemas.openxmlformats.org/officeDocument/2006/relationships/image" Target="../media/image107.png"/><Relationship Id="rId17" Type="http://schemas.openxmlformats.org/officeDocument/2006/relationships/image" Target="../media/image113.png"/><Relationship Id="rId25" Type="http://schemas.openxmlformats.org/officeDocument/2006/relationships/image" Target="../media/image122.png"/><Relationship Id="rId2" Type="http://schemas.openxmlformats.org/officeDocument/2006/relationships/image" Target="../media/image50.png"/><Relationship Id="rId16" Type="http://schemas.openxmlformats.org/officeDocument/2006/relationships/image" Target="../media/image112.png"/><Relationship Id="rId20" Type="http://schemas.openxmlformats.org/officeDocument/2006/relationships/image" Target="../media/image116.png"/><Relationship Id="rId29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106.png"/><Relationship Id="rId24" Type="http://schemas.openxmlformats.org/officeDocument/2006/relationships/image" Target="../media/image121.png"/><Relationship Id="rId5" Type="http://schemas.openxmlformats.org/officeDocument/2006/relationships/image" Target="../media/image39.png"/><Relationship Id="rId15" Type="http://schemas.openxmlformats.org/officeDocument/2006/relationships/image" Target="../media/image111.png"/><Relationship Id="rId23" Type="http://schemas.openxmlformats.org/officeDocument/2006/relationships/image" Target="../media/image119.png"/><Relationship Id="rId28" Type="http://schemas.openxmlformats.org/officeDocument/2006/relationships/image" Target="../media/image101.png"/><Relationship Id="rId10" Type="http://schemas.openxmlformats.org/officeDocument/2006/relationships/image" Target="../media/image105.png"/><Relationship Id="rId19" Type="http://schemas.openxmlformats.org/officeDocument/2006/relationships/image" Target="../media/image115.png"/><Relationship Id="rId31" Type="http://schemas.openxmlformats.org/officeDocument/2006/relationships/image" Target="../media/image126.png"/><Relationship Id="rId4" Type="http://schemas.openxmlformats.org/officeDocument/2006/relationships/image" Target="../media/image52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8.png"/><Relationship Id="rId27" Type="http://schemas.openxmlformats.org/officeDocument/2006/relationships/image" Target="../media/image100.png"/><Relationship Id="rId30" Type="http://schemas.openxmlformats.org/officeDocument/2006/relationships/image" Target="../media/image1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13" Type="http://schemas.openxmlformats.org/officeDocument/2006/relationships/image" Target="../media/image890.png"/><Relationship Id="rId18" Type="http://schemas.openxmlformats.org/officeDocument/2006/relationships/image" Target="../media/image940.png"/><Relationship Id="rId3" Type="http://schemas.openxmlformats.org/officeDocument/2006/relationships/image" Target="../media/image790.png"/><Relationship Id="rId7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930.png"/><Relationship Id="rId2" Type="http://schemas.openxmlformats.org/officeDocument/2006/relationships/image" Target="../media/image780.png"/><Relationship Id="rId16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0.png"/><Relationship Id="rId11" Type="http://schemas.openxmlformats.org/officeDocument/2006/relationships/image" Target="../media/image870.png"/><Relationship Id="rId5" Type="http://schemas.openxmlformats.org/officeDocument/2006/relationships/image" Target="../media/image810.png"/><Relationship Id="rId15" Type="http://schemas.openxmlformats.org/officeDocument/2006/relationships/image" Target="../media/image910.png"/><Relationship Id="rId10" Type="http://schemas.openxmlformats.org/officeDocument/2006/relationships/image" Target="../media/image860.png"/><Relationship Id="rId19" Type="http://schemas.openxmlformats.org/officeDocument/2006/relationships/image" Target="../media/image950.png"/><Relationship Id="rId4" Type="http://schemas.openxmlformats.org/officeDocument/2006/relationships/image" Target="../media/image127.png"/><Relationship Id="rId9" Type="http://schemas.openxmlformats.org/officeDocument/2006/relationships/image" Target="../media/image850.png"/><Relationship Id="rId14" Type="http://schemas.openxmlformats.org/officeDocument/2006/relationships/image" Target="../media/image90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26" Type="http://schemas.openxmlformats.org/officeDocument/2006/relationships/image" Target="../media/image155.png"/><Relationship Id="rId39" Type="http://schemas.openxmlformats.org/officeDocument/2006/relationships/image" Target="../media/image169.png"/><Relationship Id="rId21" Type="http://schemas.openxmlformats.org/officeDocument/2006/relationships/image" Target="../media/image149.png"/><Relationship Id="rId34" Type="http://schemas.openxmlformats.org/officeDocument/2006/relationships/image" Target="../media/image164.png"/><Relationship Id="rId42" Type="http://schemas.openxmlformats.org/officeDocument/2006/relationships/image" Target="../media/image173.png"/><Relationship Id="rId7" Type="http://schemas.openxmlformats.org/officeDocument/2006/relationships/image" Target="../media/image134.png"/><Relationship Id="rId2" Type="http://schemas.openxmlformats.org/officeDocument/2006/relationships/image" Target="../media/image128.png"/><Relationship Id="rId16" Type="http://schemas.openxmlformats.org/officeDocument/2006/relationships/image" Target="../media/image144.png"/><Relationship Id="rId29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24" Type="http://schemas.openxmlformats.org/officeDocument/2006/relationships/image" Target="../media/image153.png"/><Relationship Id="rId32" Type="http://schemas.openxmlformats.org/officeDocument/2006/relationships/image" Target="../media/image162.png"/><Relationship Id="rId37" Type="http://schemas.openxmlformats.org/officeDocument/2006/relationships/image" Target="../media/image167.png"/><Relationship Id="rId40" Type="http://schemas.openxmlformats.org/officeDocument/2006/relationships/image" Target="../media/image171.png"/><Relationship Id="rId45" Type="http://schemas.openxmlformats.org/officeDocument/2006/relationships/image" Target="../media/image176.png"/><Relationship Id="rId5" Type="http://schemas.openxmlformats.org/officeDocument/2006/relationships/image" Target="../media/image132.png"/><Relationship Id="rId15" Type="http://schemas.openxmlformats.org/officeDocument/2006/relationships/image" Target="../media/image143.png"/><Relationship Id="rId23" Type="http://schemas.openxmlformats.org/officeDocument/2006/relationships/image" Target="../media/image152.png"/><Relationship Id="rId28" Type="http://schemas.openxmlformats.org/officeDocument/2006/relationships/image" Target="../media/image157.png"/><Relationship Id="rId36" Type="http://schemas.openxmlformats.org/officeDocument/2006/relationships/image" Target="../media/image166.png"/><Relationship Id="rId10" Type="http://schemas.openxmlformats.org/officeDocument/2006/relationships/image" Target="../media/image137.png"/><Relationship Id="rId19" Type="http://schemas.openxmlformats.org/officeDocument/2006/relationships/image" Target="../media/image147.png"/><Relationship Id="rId31" Type="http://schemas.openxmlformats.org/officeDocument/2006/relationships/image" Target="../media/image161.png"/><Relationship Id="rId44" Type="http://schemas.openxmlformats.org/officeDocument/2006/relationships/image" Target="../media/image175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Relationship Id="rId14" Type="http://schemas.openxmlformats.org/officeDocument/2006/relationships/image" Target="../media/image142.png"/><Relationship Id="rId22" Type="http://schemas.openxmlformats.org/officeDocument/2006/relationships/image" Target="../media/image151.png"/><Relationship Id="rId27" Type="http://schemas.openxmlformats.org/officeDocument/2006/relationships/image" Target="../media/image156.png"/><Relationship Id="rId30" Type="http://schemas.openxmlformats.org/officeDocument/2006/relationships/image" Target="../media/image159.png"/><Relationship Id="rId35" Type="http://schemas.openxmlformats.org/officeDocument/2006/relationships/image" Target="../media/image165.png"/><Relationship Id="rId43" Type="http://schemas.openxmlformats.org/officeDocument/2006/relationships/image" Target="../media/image174.png"/><Relationship Id="rId8" Type="http://schemas.openxmlformats.org/officeDocument/2006/relationships/image" Target="../media/image135.png"/><Relationship Id="rId3" Type="http://schemas.openxmlformats.org/officeDocument/2006/relationships/image" Target="../media/image129.png"/><Relationship Id="rId12" Type="http://schemas.openxmlformats.org/officeDocument/2006/relationships/image" Target="../media/image139.png"/><Relationship Id="rId17" Type="http://schemas.openxmlformats.org/officeDocument/2006/relationships/image" Target="../media/image145.png"/><Relationship Id="rId25" Type="http://schemas.openxmlformats.org/officeDocument/2006/relationships/image" Target="../media/image154.png"/><Relationship Id="rId33" Type="http://schemas.openxmlformats.org/officeDocument/2006/relationships/image" Target="../media/image163.png"/><Relationship Id="rId38" Type="http://schemas.openxmlformats.org/officeDocument/2006/relationships/image" Target="../media/image168.png"/><Relationship Id="rId20" Type="http://schemas.openxmlformats.org/officeDocument/2006/relationships/image" Target="../media/image148.png"/><Relationship Id="rId41" Type="http://schemas.openxmlformats.org/officeDocument/2006/relationships/image" Target="../media/image17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88.png"/><Relationship Id="rId18" Type="http://schemas.openxmlformats.org/officeDocument/2006/relationships/image" Target="../media/image193.png"/><Relationship Id="rId3" Type="http://schemas.openxmlformats.org/officeDocument/2006/relationships/image" Target="../media/image178.png"/><Relationship Id="rId7" Type="http://schemas.openxmlformats.org/officeDocument/2006/relationships/image" Target="../media/image183.png"/><Relationship Id="rId12" Type="http://schemas.openxmlformats.org/officeDocument/2006/relationships/image" Target="../media/image187.png"/><Relationship Id="rId17" Type="http://schemas.openxmlformats.org/officeDocument/2006/relationships/image" Target="../media/image192.png"/><Relationship Id="rId2" Type="http://schemas.openxmlformats.org/officeDocument/2006/relationships/image" Target="../media/image177.png"/><Relationship Id="rId16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11" Type="http://schemas.openxmlformats.org/officeDocument/2006/relationships/image" Target="../media/image186.png"/><Relationship Id="rId5" Type="http://schemas.openxmlformats.org/officeDocument/2006/relationships/image" Target="../media/image181.png"/><Relationship Id="rId15" Type="http://schemas.openxmlformats.org/officeDocument/2006/relationships/image" Target="../media/image156.png"/><Relationship Id="rId10" Type="http://schemas.openxmlformats.org/officeDocument/2006/relationships/image" Target="../media/image137.png"/><Relationship Id="rId19" Type="http://schemas.openxmlformats.org/officeDocument/2006/relationships/image" Target="../media/image194.png"/><Relationship Id="rId4" Type="http://schemas.openxmlformats.org/officeDocument/2006/relationships/image" Target="../media/image179.png"/><Relationship Id="rId9" Type="http://schemas.openxmlformats.org/officeDocument/2006/relationships/image" Target="../media/image185.png"/><Relationship Id="rId14" Type="http://schemas.openxmlformats.org/officeDocument/2006/relationships/image" Target="../media/image18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13" Type="http://schemas.openxmlformats.org/officeDocument/2006/relationships/image" Target="../media/image207.png"/><Relationship Id="rId18" Type="http://schemas.openxmlformats.org/officeDocument/2006/relationships/image" Target="../media/image213.png"/><Relationship Id="rId3" Type="http://schemas.openxmlformats.org/officeDocument/2006/relationships/image" Target="../media/image196.png"/><Relationship Id="rId7" Type="http://schemas.openxmlformats.org/officeDocument/2006/relationships/image" Target="../media/image201.png"/><Relationship Id="rId12" Type="http://schemas.openxmlformats.org/officeDocument/2006/relationships/image" Target="../media/image206.png"/><Relationship Id="rId17" Type="http://schemas.openxmlformats.org/officeDocument/2006/relationships/image" Target="../media/image212.png"/><Relationship Id="rId2" Type="http://schemas.openxmlformats.org/officeDocument/2006/relationships/image" Target="../media/image195.png"/><Relationship Id="rId16" Type="http://schemas.openxmlformats.org/officeDocument/2006/relationships/image" Target="../media/image211.png"/><Relationship Id="rId20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11" Type="http://schemas.openxmlformats.org/officeDocument/2006/relationships/image" Target="../media/image205.png"/><Relationship Id="rId5" Type="http://schemas.openxmlformats.org/officeDocument/2006/relationships/image" Target="../media/image198.png"/><Relationship Id="rId15" Type="http://schemas.openxmlformats.org/officeDocument/2006/relationships/image" Target="../media/image209.png"/><Relationship Id="rId10" Type="http://schemas.openxmlformats.org/officeDocument/2006/relationships/image" Target="../media/image204.png"/><Relationship Id="rId19" Type="http://schemas.openxmlformats.org/officeDocument/2006/relationships/image" Target="../media/image214.png"/><Relationship Id="rId4" Type="http://schemas.openxmlformats.org/officeDocument/2006/relationships/image" Target="../media/image197.png"/><Relationship Id="rId9" Type="http://schemas.openxmlformats.org/officeDocument/2006/relationships/image" Target="../media/image203.png"/><Relationship Id="rId14" Type="http://schemas.openxmlformats.org/officeDocument/2006/relationships/image" Target="../media/image20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png"/><Relationship Id="rId13" Type="http://schemas.openxmlformats.org/officeDocument/2006/relationships/image" Target="../media/image222.png"/><Relationship Id="rId18" Type="http://schemas.openxmlformats.org/officeDocument/2006/relationships/image" Target="../media/image227.png"/><Relationship Id="rId3" Type="http://schemas.openxmlformats.org/officeDocument/2006/relationships/image" Target="../media/image196.png"/><Relationship Id="rId7" Type="http://schemas.openxmlformats.org/officeDocument/2006/relationships/image" Target="../media/image217.png"/><Relationship Id="rId12" Type="http://schemas.openxmlformats.org/officeDocument/2006/relationships/image" Target="../media/image221.png"/><Relationship Id="rId17" Type="http://schemas.openxmlformats.org/officeDocument/2006/relationships/image" Target="../media/image226.png"/><Relationship Id="rId2" Type="http://schemas.openxmlformats.org/officeDocument/2006/relationships/image" Target="../media/image195.png"/><Relationship Id="rId16" Type="http://schemas.openxmlformats.org/officeDocument/2006/relationships/image" Target="../media/image225.png"/><Relationship Id="rId20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6.png"/><Relationship Id="rId11" Type="http://schemas.openxmlformats.org/officeDocument/2006/relationships/image" Target="../media/image205.png"/><Relationship Id="rId5" Type="http://schemas.openxmlformats.org/officeDocument/2006/relationships/image" Target="../media/image198.png"/><Relationship Id="rId15" Type="http://schemas.openxmlformats.org/officeDocument/2006/relationships/image" Target="../media/image224.png"/><Relationship Id="rId10" Type="http://schemas.openxmlformats.org/officeDocument/2006/relationships/image" Target="../media/image204.png"/><Relationship Id="rId19" Type="http://schemas.openxmlformats.org/officeDocument/2006/relationships/image" Target="../media/image228.png"/><Relationship Id="rId4" Type="http://schemas.openxmlformats.org/officeDocument/2006/relationships/image" Target="../media/image197.png"/><Relationship Id="rId9" Type="http://schemas.openxmlformats.org/officeDocument/2006/relationships/image" Target="../media/image219.png"/><Relationship Id="rId14" Type="http://schemas.openxmlformats.org/officeDocument/2006/relationships/image" Target="../media/image2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3.png"/><Relationship Id="rId21" Type="http://schemas.openxmlformats.org/officeDocument/2006/relationships/image" Target="../media/image28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2.png"/><Relationship Id="rId16" Type="http://schemas.openxmlformats.org/officeDocument/2006/relationships/image" Target="../media/image24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5.png"/><Relationship Id="rId24" Type="http://schemas.openxmlformats.org/officeDocument/2006/relationships/image" Target="../media/image31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23" Type="http://schemas.openxmlformats.org/officeDocument/2006/relationships/image" Target="../media/image30.png"/><Relationship Id="rId10" Type="http://schemas.openxmlformats.org/officeDocument/2006/relationships/image" Target="../media/image7.png"/><Relationship Id="rId19" Type="http://schemas.openxmlformats.org/officeDocument/2006/relationships/image" Target="../media/image27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2.png"/><Relationship Id="rId22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26" Type="http://schemas.openxmlformats.org/officeDocument/2006/relationships/image" Target="../media/image250.png"/><Relationship Id="rId3" Type="http://schemas.openxmlformats.org/officeDocument/2006/relationships/image" Target="../media/image2.jpg"/><Relationship Id="rId21" Type="http://schemas.openxmlformats.org/officeDocument/2006/relationships/image" Target="../media/image200.png"/><Relationship Id="rId7" Type="http://schemas.openxmlformats.org/officeDocument/2006/relationships/image" Target="../media/image32.png"/><Relationship Id="rId12" Type="http://schemas.openxmlformats.org/officeDocument/2006/relationships/image" Target="../media/image110.png"/><Relationship Id="rId17" Type="http://schemas.openxmlformats.org/officeDocument/2006/relationships/image" Target="../media/image160.png"/><Relationship Id="rId25" Type="http://schemas.openxmlformats.org/officeDocument/2006/relationships/image" Target="../media/image240.png"/><Relationship Id="rId2" Type="http://schemas.openxmlformats.org/officeDocument/2006/relationships/image" Target="../media/image1.jp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36.png"/><Relationship Id="rId24" Type="http://schemas.openxmlformats.org/officeDocument/2006/relationships/image" Target="../media/image230.png"/><Relationship Id="rId5" Type="http://schemas.openxmlformats.org/officeDocument/2006/relationships/image" Target="../media/image4.jp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10" Type="http://schemas.openxmlformats.org/officeDocument/2006/relationships/image" Target="../media/image35.png"/><Relationship Id="rId19" Type="http://schemas.openxmlformats.org/officeDocument/2006/relationships/image" Target="../media/image180.png"/><Relationship Id="rId4" Type="http://schemas.openxmlformats.org/officeDocument/2006/relationships/image" Target="../media/image3.jpg"/><Relationship Id="rId9" Type="http://schemas.openxmlformats.org/officeDocument/2006/relationships/image" Target="../media/image34.png"/><Relationship Id="rId14" Type="http://schemas.openxmlformats.org/officeDocument/2006/relationships/image" Target="../media/image130.png"/><Relationship Id="rId22" Type="http://schemas.openxmlformats.org/officeDocument/2006/relationships/image" Target="../media/image210.png"/><Relationship Id="rId27" Type="http://schemas.openxmlformats.org/officeDocument/2006/relationships/image" Target="../media/image2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7DE260-9AA5-4B2F-C41F-539F41734DE5}"/>
              </a:ext>
            </a:extLst>
          </p:cNvPr>
          <p:cNvSpPr txBox="1"/>
          <p:nvPr/>
        </p:nvSpPr>
        <p:spPr>
          <a:xfrm>
            <a:off x="1592379" y="3415155"/>
            <a:ext cx="164023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dataset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58429-AD13-3A44-88E3-6DB1C6FB0BD9}"/>
              </a:ext>
            </a:extLst>
          </p:cNvPr>
          <p:cNvSpPr txBox="1"/>
          <p:nvPr/>
        </p:nvSpPr>
        <p:spPr>
          <a:xfrm>
            <a:off x="6398081" y="4521314"/>
            <a:ext cx="884947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E03124-D05B-42A3-D35F-A180519D1700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V="1">
            <a:off x="5392119" y="4675203"/>
            <a:ext cx="10059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CAE22F-4112-F89A-EB87-68496444FA5E}"/>
              </a:ext>
            </a:extLst>
          </p:cNvPr>
          <p:cNvSpPr txBox="1"/>
          <p:nvPr/>
        </p:nvSpPr>
        <p:spPr>
          <a:xfrm>
            <a:off x="3765895" y="1021967"/>
            <a:ext cx="1612207" cy="3147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LTPP Datasets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02C1BD7-E8E1-3A9A-5A7A-65DE5239CAE0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 rot="5400000">
            <a:off x="2714501" y="1557656"/>
            <a:ext cx="1555497" cy="2159501"/>
          </a:xfrm>
          <a:prstGeom prst="bentConnector3">
            <a:avLst>
              <a:gd name="adj1" fmla="val 198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6B3845-225C-F951-29F0-1C2248BD8DB1}"/>
              </a:ext>
            </a:extLst>
          </p:cNvPr>
          <p:cNvSpPr txBox="1"/>
          <p:nvPr/>
        </p:nvSpPr>
        <p:spPr>
          <a:xfrm>
            <a:off x="6020436" y="3415154"/>
            <a:ext cx="164023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dataset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AB75ACC-06E2-7D5F-728D-80D825670EB7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rot="16200000" flipH="1">
            <a:off x="4928529" y="1503128"/>
            <a:ext cx="1555496" cy="2268556"/>
          </a:xfrm>
          <a:prstGeom prst="bentConnector3">
            <a:avLst>
              <a:gd name="adj1" fmla="val 198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C3A69B-DED2-C457-43A2-F1AB08908E9E}"/>
              </a:ext>
            </a:extLst>
          </p:cNvPr>
          <p:cNvCxnSpPr>
            <a:stCxn id="28" idx="2"/>
            <a:endCxn id="20" idx="0"/>
          </p:cNvCxnSpPr>
          <p:nvPr/>
        </p:nvCxnSpPr>
        <p:spPr>
          <a:xfrm>
            <a:off x="6840555" y="3722931"/>
            <a:ext cx="0" cy="798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CCAEF8-9623-5E82-ACD9-F74609B0521E}"/>
              </a:ext>
            </a:extLst>
          </p:cNvPr>
          <p:cNvSpPr txBox="1"/>
          <p:nvPr/>
        </p:nvSpPr>
        <p:spPr bwMode="auto">
          <a:xfrm>
            <a:off x="7871961" y="3968233"/>
            <a:ext cx="103852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1E66D4-B5CC-1576-DAEE-FE1A3BD73045}"/>
              </a:ext>
            </a:extLst>
          </p:cNvPr>
          <p:cNvSpPr txBox="1"/>
          <p:nvPr/>
        </p:nvSpPr>
        <p:spPr bwMode="auto">
          <a:xfrm>
            <a:off x="5794880" y="5142212"/>
            <a:ext cx="103852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887B8C-509E-7764-7CFA-1AE0529BC44F}"/>
              </a:ext>
            </a:extLst>
          </p:cNvPr>
          <p:cNvSpPr txBox="1"/>
          <p:nvPr/>
        </p:nvSpPr>
        <p:spPr bwMode="auto">
          <a:xfrm>
            <a:off x="4250123" y="6575377"/>
            <a:ext cx="103852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E7055E-21D2-5E94-21EC-97EF725DBBB9}"/>
              </a:ext>
            </a:extLst>
          </p:cNvPr>
          <p:cNvSpPr txBox="1"/>
          <p:nvPr/>
        </p:nvSpPr>
        <p:spPr bwMode="auto">
          <a:xfrm>
            <a:off x="4242358" y="5501679"/>
            <a:ext cx="103852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DF5035-E1A2-FD08-FCFF-1C67A2B7337F}"/>
              </a:ext>
            </a:extLst>
          </p:cNvPr>
          <p:cNvSpPr txBox="1"/>
          <p:nvPr/>
        </p:nvSpPr>
        <p:spPr bwMode="auto">
          <a:xfrm>
            <a:off x="4242357" y="3598519"/>
            <a:ext cx="104629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LSTM-MA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2BBB999-E5B9-0E9F-798B-836DF38951C3}"/>
              </a:ext>
            </a:extLst>
          </p:cNvPr>
          <p:cNvSpPr/>
          <p:nvPr/>
        </p:nvSpPr>
        <p:spPr>
          <a:xfrm>
            <a:off x="4114742" y="3415155"/>
            <a:ext cx="1277377" cy="2520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EEA2544-C41D-5DE1-C13F-ECFE4DC77577}"/>
              </a:ext>
            </a:extLst>
          </p:cNvPr>
          <p:cNvCxnSpPr>
            <a:cxnSpLocks/>
            <a:stCxn id="18" idx="2"/>
            <a:endCxn id="48" idx="1"/>
          </p:cNvCxnSpPr>
          <p:nvPr/>
        </p:nvCxnSpPr>
        <p:spPr>
          <a:xfrm rot="16200000" flipH="1">
            <a:off x="2787484" y="3347946"/>
            <a:ext cx="952272" cy="17022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F1A6BD-22B6-3180-2D74-327A59EFDFF0}"/>
              </a:ext>
            </a:extLst>
          </p:cNvPr>
          <p:cNvSpPr txBox="1"/>
          <p:nvPr/>
        </p:nvSpPr>
        <p:spPr bwMode="auto">
          <a:xfrm>
            <a:off x="3751880" y="1551881"/>
            <a:ext cx="164023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Engineering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BE0A10-7319-12F7-590E-B9CDD64F8438}"/>
              </a:ext>
            </a:extLst>
          </p:cNvPr>
          <p:cNvCxnSpPr>
            <a:stCxn id="26" idx="2"/>
            <a:endCxn id="21" idx="0"/>
          </p:cNvCxnSpPr>
          <p:nvPr/>
        </p:nvCxnSpPr>
        <p:spPr>
          <a:xfrm>
            <a:off x="4571999" y="1336760"/>
            <a:ext cx="0" cy="215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3009B70-6EF3-3934-FBCD-ADB029AD7B73}"/>
              </a:ext>
            </a:extLst>
          </p:cNvPr>
          <p:cNvSpPr txBox="1"/>
          <p:nvPr/>
        </p:nvSpPr>
        <p:spPr bwMode="auto">
          <a:xfrm>
            <a:off x="4084039" y="2417723"/>
            <a:ext cx="119684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Fine-tuning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E83F877-2779-5E3E-737D-E3FF1CB0E446}"/>
              </a:ext>
            </a:extLst>
          </p:cNvPr>
          <p:cNvCxnSpPr>
            <a:stCxn id="47" idx="1"/>
            <a:endCxn id="39" idx="1"/>
          </p:cNvCxnSpPr>
          <p:nvPr/>
        </p:nvCxnSpPr>
        <p:spPr>
          <a:xfrm rot="10800000">
            <a:off x="4084039" y="2679334"/>
            <a:ext cx="158318" cy="1073075"/>
          </a:xfrm>
          <a:prstGeom prst="bentConnector3">
            <a:avLst>
              <a:gd name="adj1" fmla="val 2443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7782B2EC-B446-8F4D-18D7-F1451965A53B}"/>
              </a:ext>
            </a:extLst>
          </p:cNvPr>
          <p:cNvCxnSpPr>
            <a:stCxn id="39" idx="3"/>
            <a:endCxn id="47" idx="3"/>
          </p:cNvCxnSpPr>
          <p:nvPr/>
        </p:nvCxnSpPr>
        <p:spPr>
          <a:xfrm>
            <a:off x="5280882" y="2679333"/>
            <a:ext cx="7765" cy="1073075"/>
          </a:xfrm>
          <a:prstGeom prst="bentConnector3">
            <a:avLst>
              <a:gd name="adj1" fmla="val 30439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1B28FB-1D39-55FB-D881-AF1311E3C265}"/>
              </a:ext>
            </a:extLst>
          </p:cNvPr>
          <p:cNvSpPr txBox="1"/>
          <p:nvPr/>
        </p:nvSpPr>
        <p:spPr bwMode="auto">
          <a:xfrm>
            <a:off x="4234168" y="6101426"/>
            <a:ext cx="103852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3FC9F8-CC74-3AB9-3108-A81BB5569CAF}"/>
              </a:ext>
            </a:extLst>
          </p:cNvPr>
          <p:cNvSpPr txBox="1"/>
          <p:nvPr/>
        </p:nvSpPr>
        <p:spPr bwMode="auto">
          <a:xfrm>
            <a:off x="6840554" y="6101425"/>
            <a:ext cx="103852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C35506D2-6D40-2D13-EC99-8D4C146BCF2C}"/>
              </a:ext>
            </a:extLst>
          </p:cNvPr>
          <p:cNvSpPr/>
          <p:nvPr/>
        </p:nvSpPr>
        <p:spPr>
          <a:xfrm>
            <a:off x="2927620" y="445277"/>
            <a:ext cx="360040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5246B-45AC-54EF-44A1-7ACC7414A1C0}"/>
              </a:ext>
            </a:extLst>
          </p:cNvPr>
          <p:cNvSpPr txBox="1"/>
          <p:nvPr/>
        </p:nvSpPr>
        <p:spPr>
          <a:xfrm>
            <a:off x="2486877" y="1379436"/>
            <a:ext cx="1231593" cy="2653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DC2A4-DB07-803F-75F3-CC4FF1AF6D26}"/>
              </a:ext>
            </a:extLst>
          </p:cNvPr>
          <p:cNvSpPr txBox="1"/>
          <p:nvPr/>
        </p:nvSpPr>
        <p:spPr>
          <a:xfrm>
            <a:off x="2486830" y="2173514"/>
            <a:ext cx="123660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91A1F5-65A5-797B-3365-308F54EEE92F}"/>
              </a:ext>
            </a:extLst>
          </p:cNvPr>
          <p:cNvSpPr txBox="1"/>
          <p:nvPr/>
        </p:nvSpPr>
        <p:spPr>
          <a:xfrm>
            <a:off x="2491843" y="0"/>
            <a:ext cx="1231593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4EDF09-54F6-B906-BE03-E651A2B4B8AB}"/>
              </a:ext>
            </a:extLst>
          </p:cNvPr>
          <p:cNvSpPr txBox="1"/>
          <p:nvPr/>
        </p:nvSpPr>
        <p:spPr>
          <a:xfrm>
            <a:off x="2842924" y="502186"/>
            <a:ext cx="5294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AF190E-9EC1-463F-1AFB-E8780811E64D}"/>
              </a:ext>
            </a:extLst>
          </p:cNvPr>
          <p:cNvSpPr txBox="1"/>
          <p:nvPr/>
        </p:nvSpPr>
        <p:spPr>
          <a:xfrm>
            <a:off x="2488577" y="974379"/>
            <a:ext cx="1231592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457725-E985-6290-C4BE-99E01D69737F}"/>
              </a:ext>
            </a:extLst>
          </p:cNvPr>
          <p:cNvSpPr txBox="1"/>
          <p:nvPr/>
        </p:nvSpPr>
        <p:spPr>
          <a:xfrm>
            <a:off x="2489052" y="1774177"/>
            <a:ext cx="1229418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723F01-B1F1-8354-5B54-A5A9F4979CEC}"/>
              </a:ext>
            </a:extLst>
          </p:cNvPr>
          <p:cNvSpPr txBox="1"/>
          <p:nvPr/>
        </p:nvSpPr>
        <p:spPr>
          <a:xfrm>
            <a:off x="2479202" y="3387619"/>
            <a:ext cx="123926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8ADFCA-099B-80EF-BA51-91391A7E5EEA}"/>
              </a:ext>
            </a:extLst>
          </p:cNvPr>
          <p:cNvSpPr txBox="1"/>
          <p:nvPr/>
        </p:nvSpPr>
        <p:spPr>
          <a:xfrm>
            <a:off x="2479202" y="3784067"/>
            <a:ext cx="123926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out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39920E-0B7C-07FD-412C-F18CD4456F1A}"/>
              </a:ext>
            </a:extLst>
          </p:cNvPr>
          <p:cNvSpPr txBox="1"/>
          <p:nvPr/>
        </p:nvSpPr>
        <p:spPr>
          <a:xfrm>
            <a:off x="2473458" y="4238317"/>
            <a:ext cx="1245011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777AC8-EBEA-BF29-850F-4C49EEBB26AB}"/>
              </a:ext>
            </a:extLst>
          </p:cNvPr>
          <p:cNvSpPr txBox="1"/>
          <p:nvPr/>
        </p:nvSpPr>
        <p:spPr>
          <a:xfrm>
            <a:off x="2469929" y="4665051"/>
            <a:ext cx="124854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D1E3A7-17B6-B222-8F99-C37F16E1EAE3}"/>
              </a:ext>
            </a:extLst>
          </p:cNvPr>
          <p:cNvSpPr txBox="1"/>
          <p:nvPr/>
        </p:nvSpPr>
        <p:spPr>
          <a:xfrm>
            <a:off x="2469928" y="5635668"/>
            <a:ext cx="124854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9C55DF-788F-08C7-E3EE-4193D1768417}"/>
              </a:ext>
            </a:extLst>
          </p:cNvPr>
          <p:cNvSpPr txBox="1"/>
          <p:nvPr/>
        </p:nvSpPr>
        <p:spPr>
          <a:xfrm>
            <a:off x="2454747" y="6039025"/>
            <a:ext cx="126372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out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591BCB-AC50-F265-C908-262BF545B8C5}"/>
              </a:ext>
            </a:extLst>
          </p:cNvPr>
          <p:cNvSpPr txBox="1"/>
          <p:nvPr/>
        </p:nvSpPr>
        <p:spPr>
          <a:xfrm>
            <a:off x="2454748" y="6421941"/>
            <a:ext cx="127213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ECD42F-4FD9-5B64-4A2F-F2F6E071C879}"/>
              </a:ext>
            </a:extLst>
          </p:cNvPr>
          <p:cNvSpPr/>
          <p:nvPr/>
        </p:nvSpPr>
        <p:spPr>
          <a:xfrm>
            <a:off x="2908476" y="5122803"/>
            <a:ext cx="360040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6C2E80-A12F-5F65-74E4-404EA290867C}"/>
              </a:ext>
            </a:extLst>
          </p:cNvPr>
          <p:cNvSpPr txBox="1"/>
          <p:nvPr/>
        </p:nvSpPr>
        <p:spPr>
          <a:xfrm>
            <a:off x="2823780" y="5179712"/>
            <a:ext cx="5294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A377DEB2-EA0F-2CF9-DC33-3AAE0317E19A}"/>
              </a:ext>
            </a:extLst>
          </p:cNvPr>
          <p:cNvSpPr/>
          <p:nvPr/>
        </p:nvSpPr>
        <p:spPr>
          <a:xfrm>
            <a:off x="2763844" y="2620837"/>
            <a:ext cx="677661" cy="5841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A2BDCD-4608-2A65-30EE-F0127FA836AB}"/>
              </a:ext>
            </a:extLst>
          </p:cNvPr>
          <p:cNvSpPr txBox="1"/>
          <p:nvPr/>
        </p:nvSpPr>
        <p:spPr>
          <a:xfrm>
            <a:off x="2745044" y="2748136"/>
            <a:ext cx="71526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4DC90C7-D265-E0B4-3409-103A00D1E8D7}"/>
                  </a:ext>
                </a:extLst>
              </p:cNvPr>
              <p:cNvSpPr txBox="1"/>
              <p:nvPr/>
            </p:nvSpPr>
            <p:spPr>
              <a:xfrm>
                <a:off x="4625998" y="-1251520"/>
                <a:ext cx="1271016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4DC90C7-D265-E0B4-3409-103A00D1E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998" y="-1251520"/>
                <a:ext cx="1271016" cy="2616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3A1169D-9FF3-4465-4510-206A6DB90EFC}"/>
              </a:ext>
            </a:extLst>
          </p:cNvPr>
          <p:cNvSpPr txBox="1"/>
          <p:nvPr/>
        </p:nvSpPr>
        <p:spPr>
          <a:xfrm>
            <a:off x="4625998" y="-807910"/>
            <a:ext cx="1271016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F14697-F261-9C5A-C68B-DA277DE08D56}"/>
              </a:ext>
            </a:extLst>
          </p:cNvPr>
          <p:cNvSpPr txBox="1"/>
          <p:nvPr/>
        </p:nvSpPr>
        <p:spPr>
          <a:xfrm>
            <a:off x="4625998" y="101906"/>
            <a:ext cx="1271016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75AE0F-D390-1973-6CFC-42551CE3F50A}"/>
              </a:ext>
            </a:extLst>
          </p:cNvPr>
          <p:cNvSpPr txBox="1"/>
          <p:nvPr/>
        </p:nvSpPr>
        <p:spPr>
          <a:xfrm>
            <a:off x="4621657" y="5663551"/>
            <a:ext cx="127101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660047-F671-B3A3-B668-590E0D32F66A}"/>
                  </a:ext>
                </a:extLst>
              </p:cNvPr>
              <p:cNvSpPr txBox="1"/>
              <p:nvPr/>
            </p:nvSpPr>
            <p:spPr>
              <a:xfrm>
                <a:off x="4626321" y="549824"/>
                <a:ext cx="1271016" cy="2692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660047-F671-B3A3-B668-590E0D32F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321" y="549824"/>
                <a:ext cx="1271016" cy="269273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AA90890-88F5-3D80-EACE-32F593D7FD65}"/>
              </a:ext>
            </a:extLst>
          </p:cNvPr>
          <p:cNvSpPr txBox="1"/>
          <p:nvPr/>
        </p:nvSpPr>
        <p:spPr>
          <a:xfrm>
            <a:off x="4624698" y="978489"/>
            <a:ext cx="1271016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333882-58D6-4B95-275D-706277044493}"/>
              </a:ext>
            </a:extLst>
          </p:cNvPr>
          <p:cNvSpPr txBox="1"/>
          <p:nvPr/>
        </p:nvSpPr>
        <p:spPr>
          <a:xfrm>
            <a:off x="4625348" y="1912383"/>
            <a:ext cx="1271016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F83A38-8278-A3C1-21DE-D94F24C56352}"/>
                  </a:ext>
                </a:extLst>
              </p:cNvPr>
              <p:cNvSpPr txBox="1"/>
              <p:nvPr/>
            </p:nvSpPr>
            <p:spPr>
              <a:xfrm>
                <a:off x="4623280" y="2360477"/>
                <a:ext cx="1271016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F83A38-8278-A3C1-21DE-D94F24C56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280" y="2360477"/>
                <a:ext cx="1271016" cy="2616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253EDDB1-0E1A-C775-C0D8-9DDCCEE6EE4B}"/>
              </a:ext>
            </a:extLst>
          </p:cNvPr>
          <p:cNvSpPr txBox="1"/>
          <p:nvPr/>
        </p:nvSpPr>
        <p:spPr>
          <a:xfrm>
            <a:off x="4621657" y="2789142"/>
            <a:ext cx="1271016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A50998-522B-F3F3-2A86-ECF7305FC37E}"/>
              </a:ext>
            </a:extLst>
          </p:cNvPr>
          <p:cNvSpPr txBox="1"/>
          <p:nvPr/>
        </p:nvSpPr>
        <p:spPr>
          <a:xfrm>
            <a:off x="4619266" y="3210282"/>
            <a:ext cx="127101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47A6A4-C83D-AD02-1966-E4DAF0FAE1FA}"/>
              </a:ext>
            </a:extLst>
          </p:cNvPr>
          <p:cNvSpPr txBox="1"/>
          <p:nvPr/>
        </p:nvSpPr>
        <p:spPr>
          <a:xfrm>
            <a:off x="4622307" y="3579020"/>
            <a:ext cx="1271016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B4BEAF4-BDEC-B58E-041C-E5A5F9552B0C}"/>
                  </a:ext>
                </a:extLst>
              </p:cNvPr>
              <p:cNvSpPr txBox="1"/>
              <p:nvPr/>
            </p:nvSpPr>
            <p:spPr>
              <a:xfrm>
                <a:off x="4623280" y="3988085"/>
                <a:ext cx="1271016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B4BEAF4-BDEC-B58E-041C-E5A5F9552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280" y="3988085"/>
                <a:ext cx="1271016" cy="261610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980AA5E-A43D-B583-F5B8-755A60D89BBA}"/>
              </a:ext>
            </a:extLst>
          </p:cNvPr>
          <p:cNvSpPr txBox="1"/>
          <p:nvPr/>
        </p:nvSpPr>
        <p:spPr>
          <a:xfrm>
            <a:off x="4621657" y="4382475"/>
            <a:ext cx="1271016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FDC97F-1D41-98FF-7E61-1A9B9877435F}"/>
              </a:ext>
            </a:extLst>
          </p:cNvPr>
          <p:cNvSpPr txBox="1"/>
          <p:nvPr/>
        </p:nvSpPr>
        <p:spPr>
          <a:xfrm>
            <a:off x="4619266" y="4803615"/>
            <a:ext cx="127101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C52CF6-4B15-EA03-6E88-FF846381844B}"/>
              </a:ext>
            </a:extLst>
          </p:cNvPr>
          <p:cNvSpPr txBox="1"/>
          <p:nvPr/>
        </p:nvSpPr>
        <p:spPr>
          <a:xfrm>
            <a:off x="4622307" y="5244361"/>
            <a:ext cx="1271016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440DD0-885F-B74D-D2D7-9802D13BE72E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3107640" y="261610"/>
            <a:ext cx="0" cy="18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760565-F28D-3042-4D78-E0177EF5455C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3104373" y="805317"/>
            <a:ext cx="3267" cy="16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AF9B52-5D5B-11F8-098D-A236807B9E1C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3102674" y="1235989"/>
            <a:ext cx="1699" cy="14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B39A5D-AFAA-C430-E657-42F25F9EC5C5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3102674" y="1644739"/>
            <a:ext cx="1087" cy="12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31D6DE-CC59-9F3F-AE40-F7DB6A2074C7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>
            <a:off x="3103761" y="2035787"/>
            <a:ext cx="1372" cy="137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EE1FD68-80C2-2A83-C853-F8E0226E0E6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105133" y="2435124"/>
            <a:ext cx="0" cy="19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AF2398-980F-986E-04BF-3866670FBAEF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098836" y="3205028"/>
            <a:ext cx="0" cy="18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DF85102-9F99-02B2-3158-54760D175640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3098836" y="3649229"/>
            <a:ext cx="0" cy="13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4B3D512-401E-86E9-69B2-CB6FF6562A2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3095964" y="4045677"/>
            <a:ext cx="2872" cy="19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B57704-2A1B-01E2-651B-D1A618EB1905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3094199" y="4499927"/>
            <a:ext cx="1765" cy="16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13068F-F11F-D167-1189-7A9F33FBF61C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3088496" y="4926661"/>
            <a:ext cx="5703" cy="19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BAD3D7-022A-6A0C-82EC-A3A2ED4BAF0D}"/>
              </a:ext>
            </a:extLst>
          </p:cNvPr>
          <p:cNvCxnSpPr>
            <a:cxnSpLocks/>
            <a:stCxn id="23" idx="4"/>
            <a:endCxn id="20" idx="0"/>
          </p:cNvCxnSpPr>
          <p:nvPr/>
        </p:nvCxnSpPr>
        <p:spPr>
          <a:xfrm>
            <a:off x="3088496" y="5482843"/>
            <a:ext cx="5702" cy="15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2C6E84D-FC28-EFAC-407A-635344BD243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3086608" y="5897278"/>
            <a:ext cx="7590" cy="14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0E834A1-BD6E-2872-70F0-69B316961907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3086608" y="6300635"/>
            <a:ext cx="4205" cy="12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024B0FD-90AB-73B0-5BB5-9ECF33AC264D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5261506" y="-989910"/>
            <a:ext cx="0" cy="18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B66ADD0-5557-61EE-3714-9C2CCCD134AE}"/>
              </a:ext>
            </a:extLst>
          </p:cNvPr>
          <p:cNvCxnSpPr>
            <a:cxnSpLocks/>
            <a:stCxn id="28" idx="2"/>
            <a:endCxn id="194" idx="0"/>
          </p:cNvCxnSpPr>
          <p:nvPr/>
        </p:nvCxnSpPr>
        <p:spPr>
          <a:xfrm>
            <a:off x="5261506" y="-546300"/>
            <a:ext cx="0" cy="16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06F15A5-6C83-7964-E994-2FDCBB07B1B0}"/>
              </a:ext>
            </a:extLst>
          </p:cNvPr>
          <p:cNvCxnSpPr>
            <a:cxnSpLocks/>
            <a:stCxn id="194" idx="4"/>
            <a:endCxn id="30" idx="0"/>
          </p:cNvCxnSpPr>
          <p:nvPr/>
        </p:nvCxnSpPr>
        <p:spPr>
          <a:xfrm>
            <a:off x="5261506" y="-23696"/>
            <a:ext cx="0" cy="12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45BFE61-2226-0475-220E-ED4775DD0F80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>
            <a:off x="5261506" y="363516"/>
            <a:ext cx="323" cy="18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C256B7B-FC3F-C53A-F539-3DD4FF5CC4E5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5260206" y="819097"/>
            <a:ext cx="1623" cy="15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E9B6FF7-3C1B-4DA9-EF49-03AFDC549D87}"/>
              </a:ext>
            </a:extLst>
          </p:cNvPr>
          <p:cNvCxnSpPr>
            <a:cxnSpLocks/>
            <a:stCxn id="33" idx="2"/>
            <a:endCxn id="196" idx="0"/>
          </p:cNvCxnSpPr>
          <p:nvPr/>
        </p:nvCxnSpPr>
        <p:spPr>
          <a:xfrm>
            <a:off x="5260206" y="1240099"/>
            <a:ext cx="1300" cy="16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0BDD6F1-5F83-B744-8AC0-514A5B3D11A1}"/>
              </a:ext>
            </a:extLst>
          </p:cNvPr>
          <p:cNvCxnSpPr>
            <a:cxnSpLocks/>
            <a:stCxn id="196" idx="4"/>
            <a:endCxn id="35" idx="0"/>
          </p:cNvCxnSpPr>
          <p:nvPr/>
        </p:nvCxnSpPr>
        <p:spPr>
          <a:xfrm flipH="1">
            <a:off x="5260856" y="1768414"/>
            <a:ext cx="650" cy="14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8669585-C400-A086-ACC2-E8D903ACAF37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 flipH="1">
            <a:off x="5258788" y="2173993"/>
            <a:ext cx="2068" cy="18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57F1FAE-DDD7-8B7A-BBD2-18C734654A8C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5257165" y="2622087"/>
            <a:ext cx="1623" cy="16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0073BEE-2AED-C56A-AE48-228B3A584A72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5254774" y="3050752"/>
            <a:ext cx="2391" cy="1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5DEAD74-88D9-9596-70FB-69CDC0C139EB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5254774" y="3471892"/>
            <a:ext cx="3041" cy="10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74AF572-6E71-AE7D-5927-21C363E97E17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5257815" y="3840630"/>
            <a:ext cx="973" cy="14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7A4E268-4274-4CA4-4BBB-6E94063A3596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 flipH="1">
            <a:off x="5257165" y="4249695"/>
            <a:ext cx="1623" cy="13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042319C-1323-2E64-2026-ECA744437172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 flipH="1">
            <a:off x="5254774" y="4644085"/>
            <a:ext cx="2391" cy="1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8638D58-ADF5-4201-B2E5-76D894F2EC74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5254774" y="5065225"/>
            <a:ext cx="3041" cy="17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4275220-A1DE-1DF3-F6D7-F5A995DE0323}"/>
              </a:ext>
            </a:extLst>
          </p:cNvPr>
          <p:cNvCxnSpPr>
            <a:stCxn id="43" idx="2"/>
            <a:endCxn id="31" idx="0"/>
          </p:cNvCxnSpPr>
          <p:nvPr/>
        </p:nvCxnSpPr>
        <p:spPr>
          <a:xfrm flipH="1">
            <a:off x="5257165" y="5505971"/>
            <a:ext cx="650" cy="15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2C64E7FA-ECF3-380C-0507-BFF149990BB6}"/>
              </a:ext>
            </a:extLst>
          </p:cNvPr>
          <p:cNvCxnSpPr>
            <a:cxnSpLocks/>
            <a:stCxn id="206" idx="2"/>
            <a:endCxn id="207" idx="0"/>
          </p:cNvCxnSpPr>
          <p:nvPr/>
        </p:nvCxnSpPr>
        <p:spPr>
          <a:xfrm rot="5400000" flipH="1" flipV="1">
            <a:off x="73192" y="1677299"/>
            <a:ext cx="8204413" cy="2156990"/>
          </a:xfrm>
          <a:prstGeom prst="bentConnector5">
            <a:avLst>
              <a:gd name="adj1" fmla="val -2786"/>
              <a:gd name="adj2" fmla="val 50000"/>
              <a:gd name="adj3" fmla="val 1027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5" name="Picture 184">
            <a:extLst>
              <a:ext uri="{FF2B5EF4-FFF2-40B4-BE49-F238E27FC236}">
                <a16:creationId xmlns:a16="http://schemas.microsoft.com/office/drawing/2014/main" id="{83F82727-028F-94C5-CA8B-BF85FE759A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473" y="-958554"/>
            <a:ext cx="914400" cy="670941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EE7037B8-B516-3074-31D9-3E030DE609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574" y="6214443"/>
            <a:ext cx="914400" cy="670941"/>
          </a:xfrm>
          <a:prstGeom prst="rect">
            <a:avLst/>
          </a:prstGeom>
        </p:spPr>
      </p:pic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E7B3D6D1-0D35-7566-EDE8-AB02A27FE6CE}"/>
              </a:ext>
            </a:extLst>
          </p:cNvPr>
          <p:cNvCxnSpPr>
            <a:stCxn id="185" idx="2"/>
            <a:endCxn id="12" idx="0"/>
          </p:cNvCxnSpPr>
          <p:nvPr/>
        </p:nvCxnSpPr>
        <p:spPr>
          <a:xfrm>
            <a:off x="3102673" y="-287613"/>
            <a:ext cx="4967" cy="287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809566D-900D-3083-620F-CDE7881E42BC}"/>
              </a:ext>
            </a:extLst>
          </p:cNvPr>
          <p:cNvCxnSpPr>
            <a:stCxn id="31" idx="2"/>
            <a:endCxn id="186" idx="0"/>
          </p:cNvCxnSpPr>
          <p:nvPr/>
        </p:nvCxnSpPr>
        <p:spPr>
          <a:xfrm flipH="1">
            <a:off x="5254774" y="5925161"/>
            <a:ext cx="2391" cy="289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1373AE00-CBE9-97FD-3883-16570D88327A}"/>
              </a:ext>
            </a:extLst>
          </p:cNvPr>
          <p:cNvSpPr/>
          <p:nvPr/>
        </p:nvSpPr>
        <p:spPr>
          <a:xfrm>
            <a:off x="5081486" y="-383736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1F3D0B1-074C-BA81-E1B8-04D963C24594}"/>
              </a:ext>
            </a:extLst>
          </p:cNvPr>
          <p:cNvSpPr txBox="1"/>
          <p:nvPr/>
        </p:nvSpPr>
        <p:spPr>
          <a:xfrm>
            <a:off x="4996790" y="-326827"/>
            <a:ext cx="5294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4AEE0AAA-5EFC-9F78-AAAF-583471BFBD92}"/>
              </a:ext>
            </a:extLst>
          </p:cNvPr>
          <p:cNvSpPr/>
          <p:nvPr/>
        </p:nvSpPr>
        <p:spPr>
          <a:xfrm>
            <a:off x="5081486" y="1408374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889E9E9-DA60-20FE-1707-001E5C8D3DA1}"/>
              </a:ext>
            </a:extLst>
          </p:cNvPr>
          <p:cNvSpPr txBox="1"/>
          <p:nvPr/>
        </p:nvSpPr>
        <p:spPr>
          <a:xfrm>
            <a:off x="4996790" y="1465283"/>
            <a:ext cx="5294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268A959-B4B3-B404-4B50-343451DEAB80}"/>
              </a:ext>
            </a:extLst>
          </p:cNvPr>
          <p:cNvSpPr/>
          <p:nvPr/>
        </p:nvSpPr>
        <p:spPr>
          <a:xfrm>
            <a:off x="2343002" y="-182811"/>
            <a:ext cx="1507804" cy="704081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7FF4D4E-5D1E-EA59-F765-D470C86B7751}"/>
              </a:ext>
            </a:extLst>
          </p:cNvPr>
          <p:cNvSpPr/>
          <p:nvPr/>
        </p:nvSpPr>
        <p:spPr>
          <a:xfrm>
            <a:off x="4499992" y="-1346413"/>
            <a:ext cx="1507804" cy="738640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0D0D3FDB-1862-8EDB-D476-1F5BD6CDE84B}"/>
              </a:ext>
            </a:extLst>
          </p:cNvPr>
          <p:cNvSpPr/>
          <p:nvPr/>
        </p:nvSpPr>
        <p:spPr>
          <a:xfrm>
            <a:off x="6339129" y="6549664"/>
            <a:ext cx="501547" cy="21816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228A8B89-8AD0-E22D-004F-4EE6FCDCB277}"/>
              </a:ext>
            </a:extLst>
          </p:cNvPr>
          <p:cNvSpPr/>
          <p:nvPr/>
        </p:nvSpPr>
        <p:spPr>
          <a:xfrm>
            <a:off x="6336297" y="6885384"/>
            <a:ext cx="501547" cy="21816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E4D7E84-6BBF-F74A-4030-28A11EC966C6}"/>
              </a:ext>
            </a:extLst>
          </p:cNvPr>
          <p:cNvSpPr txBox="1"/>
          <p:nvPr/>
        </p:nvSpPr>
        <p:spPr>
          <a:xfrm>
            <a:off x="6858230" y="6519491"/>
            <a:ext cx="74324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F122CCB-FFB9-FACD-D542-EA46CE7102FE}"/>
              </a:ext>
            </a:extLst>
          </p:cNvPr>
          <p:cNvSpPr txBox="1"/>
          <p:nvPr/>
        </p:nvSpPr>
        <p:spPr>
          <a:xfrm>
            <a:off x="6881128" y="6879052"/>
            <a:ext cx="74324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240862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B082DFA-6E35-5A86-9CEE-779B25C02F83}"/>
              </a:ext>
            </a:extLst>
          </p:cNvPr>
          <p:cNvSpPr/>
          <p:nvPr/>
        </p:nvSpPr>
        <p:spPr>
          <a:xfrm>
            <a:off x="2690521" y="2458334"/>
            <a:ext cx="3572956" cy="468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C1A41F24-19CB-A7F6-9395-C40D0690928F}"/>
              </a:ext>
            </a:extLst>
          </p:cNvPr>
          <p:cNvSpPr/>
          <p:nvPr/>
        </p:nvSpPr>
        <p:spPr>
          <a:xfrm>
            <a:off x="4400540" y="3429000"/>
            <a:ext cx="2952328" cy="21602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28A45C8-41B1-F380-3093-10679A6248A7}"/>
              </a:ext>
            </a:extLst>
          </p:cNvPr>
          <p:cNvSpPr/>
          <p:nvPr/>
        </p:nvSpPr>
        <p:spPr>
          <a:xfrm>
            <a:off x="1187624" y="3429000"/>
            <a:ext cx="2952328" cy="21602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851A06-3F65-D06B-40E4-3BE850FAC014}"/>
              </a:ext>
            </a:extLst>
          </p:cNvPr>
          <p:cNvSpPr/>
          <p:nvPr/>
        </p:nvSpPr>
        <p:spPr>
          <a:xfrm>
            <a:off x="1403649" y="4305682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DC4F0F-635E-42A5-34FC-3CE08CB71ED5}"/>
              </a:ext>
            </a:extLst>
          </p:cNvPr>
          <p:cNvSpPr/>
          <p:nvPr/>
        </p:nvSpPr>
        <p:spPr>
          <a:xfrm>
            <a:off x="1475657" y="5097770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2F8742-B6F7-4181-9F7D-10215A8A0EB3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V="1">
            <a:off x="1619673" y="473773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AFF228-DE07-B576-3055-E66808A03769}"/>
                  </a:ext>
                </a:extLst>
              </p:cNvPr>
              <p:cNvSpPr txBox="1"/>
              <p:nvPr/>
            </p:nvSpPr>
            <p:spPr>
              <a:xfrm>
                <a:off x="1448212" y="509777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AFF228-DE07-B576-3055-E66808A0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212" y="5097770"/>
                <a:ext cx="37234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05A9053-E8DF-8F57-10C9-91E217D6ECF0}"/>
              </a:ext>
            </a:extLst>
          </p:cNvPr>
          <p:cNvSpPr/>
          <p:nvPr/>
        </p:nvSpPr>
        <p:spPr>
          <a:xfrm>
            <a:off x="2339753" y="4305682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CD882-7E29-90D5-27FB-1723BAB96B02}"/>
              </a:ext>
            </a:extLst>
          </p:cNvPr>
          <p:cNvSpPr/>
          <p:nvPr/>
        </p:nvSpPr>
        <p:spPr>
          <a:xfrm>
            <a:off x="2411761" y="5097770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E755F0-D65D-66C0-05B4-3C3A7BC27B6D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flipV="1">
            <a:off x="2555777" y="473773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FAB346-1EB3-EBDF-6D1C-553C41108B77}"/>
                  </a:ext>
                </a:extLst>
              </p:cNvPr>
              <p:cNvSpPr txBox="1"/>
              <p:nvPr/>
            </p:nvSpPr>
            <p:spPr>
              <a:xfrm>
                <a:off x="2384316" y="509777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FAB346-1EB3-EBDF-6D1C-553C4110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316" y="5097770"/>
                <a:ext cx="3687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370051-11D8-BC81-A8F6-1740000D4E32}"/>
              </a:ext>
            </a:extLst>
          </p:cNvPr>
          <p:cNvCxnSpPr>
            <a:cxnSpLocks/>
          </p:cNvCxnSpPr>
          <p:nvPr/>
        </p:nvCxnSpPr>
        <p:spPr>
          <a:xfrm>
            <a:off x="1835697" y="447953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C4CC879-703C-FE3B-4FB8-6195DB7D3865}"/>
              </a:ext>
            </a:extLst>
          </p:cNvPr>
          <p:cNvSpPr/>
          <p:nvPr/>
        </p:nvSpPr>
        <p:spPr>
          <a:xfrm>
            <a:off x="3491880" y="4305682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2E9891-6799-F15A-65EF-16251201092D}"/>
              </a:ext>
            </a:extLst>
          </p:cNvPr>
          <p:cNvSpPr/>
          <p:nvPr/>
        </p:nvSpPr>
        <p:spPr>
          <a:xfrm>
            <a:off x="3563888" y="5097770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45DABF-CF4C-2163-9E92-34391FE2E146}"/>
              </a:ext>
            </a:extLst>
          </p:cNvPr>
          <p:cNvCxnSpPr>
            <a:stCxn id="20" idx="0"/>
            <a:endCxn id="19" idx="2"/>
          </p:cNvCxnSpPr>
          <p:nvPr/>
        </p:nvCxnSpPr>
        <p:spPr>
          <a:xfrm flipV="1">
            <a:off x="3707904" y="473773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447274-B9FC-FAF7-48CD-D0D771AA12CE}"/>
                  </a:ext>
                </a:extLst>
              </p:cNvPr>
              <p:cNvSpPr txBox="1"/>
              <p:nvPr/>
            </p:nvSpPr>
            <p:spPr>
              <a:xfrm>
                <a:off x="3536443" y="5097770"/>
                <a:ext cx="3822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447274-B9FC-FAF7-48CD-D0D771AA1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443" y="5097770"/>
                <a:ext cx="38228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24B5BEA-BF25-9B87-34E5-9F497936976F}"/>
              </a:ext>
            </a:extLst>
          </p:cNvPr>
          <p:cNvSpPr txBox="1"/>
          <p:nvPr/>
        </p:nvSpPr>
        <p:spPr>
          <a:xfrm>
            <a:off x="2941392" y="427335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DD5DFA-FCD9-F61F-4926-A29CD4C9FA1A}"/>
              </a:ext>
            </a:extLst>
          </p:cNvPr>
          <p:cNvCxnSpPr>
            <a:cxnSpLocks/>
          </p:cNvCxnSpPr>
          <p:nvPr/>
        </p:nvCxnSpPr>
        <p:spPr>
          <a:xfrm>
            <a:off x="2771801" y="4479536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DC7E1C-E523-F400-57C3-1DF682BC65DB}"/>
              </a:ext>
            </a:extLst>
          </p:cNvPr>
          <p:cNvCxnSpPr>
            <a:cxnSpLocks/>
          </p:cNvCxnSpPr>
          <p:nvPr/>
        </p:nvCxnSpPr>
        <p:spPr>
          <a:xfrm>
            <a:off x="3249457" y="4476789"/>
            <a:ext cx="242423" cy="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CC2EB5-3D27-6444-C230-EC37BCF7E8BA}"/>
              </a:ext>
            </a:extLst>
          </p:cNvPr>
          <p:cNvCxnSpPr/>
          <p:nvPr/>
        </p:nvCxnSpPr>
        <p:spPr>
          <a:xfrm>
            <a:off x="1835697" y="4607259"/>
            <a:ext cx="50405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D9D61-CEBC-6F96-61A2-69B6388DA7E5}"/>
              </a:ext>
            </a:extLst>
          </p:cNvPr>
          <p:cNvSpPr txBox="1"/>
          <p:nvPr/>
        </p:nvSpPr>
        <p:spPr>
          <a:xfrm>
            <a:off x="2941392" y="439123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147D70-13B3-5058-12C3-1705ED047EDC}"/>
              </a:ext>
            </a:extLst>
          </p:cNvPr>
          <p:cNvCxnSpPr>
            <a:cxnSpLocks/>
          </p:cNvCxnSpPr>
          <p:nvPr/>
        </p:nvCxnSpPr>
        <p:spPr>
          <a:xfrm>
            <a:off x="2771801" y="4607259"/>
            <a:ext cx="21602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E8223E-CF64-5FA5-9BC8-6FCB6E09BB6D}"/>
              </a:ext>
            </a:extLst>
          </p:cNvPr>
          <p:cNvCxnSpPr>
            <a:cxnSpLocks/>
          </p:cNvCxnSpPr>
          <p:nvPr/>
        </p:nvCxnSpPr>
        <p:spPr>
          <a:xfrm>
            <a:off x="3249457" y="4604512"/>
            <a:ext cx="242423" cy="274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84E8822-CD9B-8CC0-EFE6-524531B06625}"/>
              </a:ext>
            </a:extLst>
          </p:cNvPr>
          <p:cNvSpPr/>
          <p:nvPr/>
        </p:nvSpPr>
        <p:spPr>
          <a:xfrm>
            <a:off x="1475657" y="3688098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AC3C90-77E8-23C4-B2BB-C813F54D2CFC}"/>
                  </a:ext>
                </a:extLst>
              </p:cNvPr>
              <p:cNvSpPr txBox="1"/>
              <p:nvPr/>
            </p:nvSpPr>
            <p:spPr>
              <a:xfrm>
                <a:off x="1457347" y="3677065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AC3C90-77E8-23C4-B2BB-C813F54D2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347" y="3677065"/>
                <a:ext cx="37234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DD3568-958C-51DD-C16A-7370637D9983}"/>
              </a:ext>
            </a:extLst>
          </p:cNvPr>
          <p:cNvCxnSpPr>
            <a:cxnSpLocks/>
            <a:stCxn id="7" idx="0"/>
            <a:endCxn id="35" idx="4"/>
          </p:cNvCxnSpPr>
          <p:nvPr/>
        </p:nvCxnSpPr>
        <p:spPr>
          <a:xfrm flipV="1">
            <a:off x="1619673" y="3976130"/>
            <a:ext cx="0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3A59109-C23A-9E32-59B5-9B2ABFDEA632}"/>
              </a:ext>
            </a:extLst>
          </p:cNvPr>
          <p:cNvSpPr/>
          <p:nvPr/>
        </p:nvSpPr>
        <p:spPr>
          <a:xfrm>
            <a:off x="2411761" y="3677065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7CF892-039F-1659-4302-7C96E3705A5A}"/>
                  </a:ext>
                </a:extLst>
              </p:cNvPr>
              <p:cNvSpPr txBox="1"/>
              <p:nvPr/>
            </p:nvSpPr>
            <p:spPr>
              <a:xfrm>
                <a:off x="2393451" y="3666032"/>
                <a:ext cx="365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7CF892-039F-1659-4302-7C96E3705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51" y="3666032"/>
                <a:ext cx="365420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B35DDEF-4997-7DB6-AED5-3D80DD4B0929}"/>
              </a:ext>
            </a:extLst>
          </p:cNvPr>
          <p:cNvCxnSpPr>
            <a:cxnSpLocks/>
            <a:stCxn id="13" idx="0"/>
            <a:endCxn id="41" idx="4"/>
          </p:cNvCxnSpPr>
          <p:nvPr/>
        </p:nvCxnSpPr>
        <p:spPr>
          <a:xfrm flipV="1">
            <a:off x="2555777" y="3965097"/>
            <a:ext cx="0" cy="34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F43BB65-385D-8745-6AB7-46BCBDA67A77}"/>
              </a:ext>
            </a:extLst>
          </p:cNvPr>
          <p:cNvSpPr/>
          <p:nvPr/>
        </p:nvSpPr>
        <p:spPr>
          <a:xfrm>
            <a:off x="3563888" y="3688098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2CEE9EB-2FFB-D4C2-8265-B8C4D4CF4634}"/>
                  </a:ext>
                </a:extLst>
              </p:cNvPr>
              <p:cNvSpPr txBox="1"/>
              <p:nvPr/>
            </p:nvSpPr>
            <p:spPr>
              <a:xfrm>
                <a:off x="3545578" y="3677065"/>
                <a:ext cx="378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2CEE9EB-2FFB-D4C2-8265-B8C4D4CF4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578" y="3677065"/>
                <a:ext cx="37895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B64195-7201-61C1-1191-0BBDA7CD866C}"/>
              </a:ext>
            </a:extLst>
          </p:cNvPr>
          <p:cNvCxnSpPr>
            <a:cxnSpLocks/>
            <a:stCxn id="19" idx="0"/>
            <a:endCxn id="44" idx="4"/>
          </p:cNvCxnSpPr>
          <p:nvPr/>
        </p:nvCxnSpPr>
        <p:spPr>
          <a:xfrm flipV="1">
            <a:off x="3707904" y="3976130"/>
            <a:ext cx="0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714102A1-9D44-DF01-C933-452E0CCBD8E7}"/>
              </a:ext>
            </a:extLst>
          </p:cNvPr>
          <p:cNvSpPr/>
          <p:nvPr/>
        </p:nvSpPr>
        <p:spPr>
          <a:xfrm>
            <a:off x="4616565" y="4305682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2DB01B2-3405-35C4-A36D-2855DD2A77B3}"/>
              </a:ext>
            </a:extLst>
          </p:cNvPr>
          <p:cNvSpPr/>
          <p:nvPr/>
        </p:nvSpPr>
        <p:spPr>
          <a:xfrm>
            <a:off x="4688573" y="5097770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579956-B54E-ED34-261B-FCEC8496FE04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4832589" y="473773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490B4A-328A-B016-7052-8CC59A94B3B1}"/>
                  </a:ext>
                </a:extLst>
              </p:cNvPr>
              <p:cNvSpPr txBox="1"/>
              <p:nvPr/>
            </p:nvSpPr>
            <p:spPr>
              <a:xfrm>
                <a:off x="4661128" y="509777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490B4A-328A-B016-7052-8CC59A94B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128" y="5097770"/>
                <a:ext cx="37234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A620ECC-EF78-C44A-E7FE-B99547170076}"/>
              </a:ext>
            </a:extLst>
          </p:cNvPr>
          <p:cNvSpPr/>
          <p:nvPr/>
        </p:nvSpPr>
        <p:spPr>
          <a:xfrm>
            <a:off x="5552669" y="4305682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DD473AA-AF83-05DD-A316-884FB113B7CC}"/>
              </a:ext>
            </a:extLst>
          </p:cNvPr>
          <p:cNvSpPr/>
          <p:nvPr/>
        </p:nvSpPr>
        <p:spPr>
          <a:xfrm>
            <a:off x="5624677" y="5097770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4D05E6-C752-7A0C-EFFA-A58B501AD3B0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768693" y="473773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62DF417-15D1-E214-3285-C86671995936}"/>
                  </a:ext>
                </a:extLst>
              </p:cNvPr>
              <p:cNvSpPr txBox="1"/>
              <p:nvPr/>
            </p:nvSpPr>
            <p:spPr>
              <a:xfrm>
                <a:off x="5597232" y="509777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62DF417-15D1-E214-3285-C8667199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232" y="5097770"/>
                <a:ext cx="3687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EFDBD2F-BAF3-0B13-A4A4-A179D1665E68}"/>
              </a:ext>
            </a:extLst>
          </p:cNvPr>
          <p:cNvCxnSpPr>
            <a:cxnSpLocks/>
          </p:cNvCxnSpPr>
          <p:nvPr/>
        </p:nvCxnSpPr>
        <p:spPr>
          <a:xfrm>
            <a:off x="5048613" y="447953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42F0DDE-FB62-EDC5-B7A9-96EB70FDB199}"/>
              </a:ext>
            </a:extLst>
          </p:cNvPr>
          <p:cNvSpPr/>
          <p:nvPr/>
        </p:nvSpPr>
        <p:spPr>
          <a:xfrm>
            <a:off x="6704796" y="4305682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30E5886-31C2-C482-51FB-8C5889C56A10}"/>
              </a:ext>
            </a:extLst>
          </p:cNvPr>
          <p:cNvSpPr/>
          <p:nvPr/>
        </p:nvSpPr>
        <p:spPr>
          <a:xfrm>
            <a:off x="6776804" y="5097770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343178-E46B-504D-8209-41F527D60E25}"/>
              </a:ext>
            </a:extLst>
          </p:cNvPr>
          <p:cNvCxnSpPr>
            <a:stCxn id="60" idx="0"/>
            <a:endCxn id="59" idx="2"/>
          </p:cNvCxnSpPr>
          <p:nvPr/>
        </p:nvCxnSpPr>
        <p:spPr>
          <a:xfrm flipV="1">
            <a:off x="6920820" y="473773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14911C-EE4C-F4F2-4C1E-85C024077336}"/>
                  </a:ext>
                </a:extLst>
              </p:cNvPr>
              <p:cNvSpPr txBox="1"/>
              <p:nvPr/>
            </p:nvSpPr>
            <p:spPr>
              <a:xfrm>
                <a:off x="6749359" y="5097770"/>
                <a:ext cx="3822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14911C-EE4C-F4F2-4C1E-85C024077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359" y="5097770"/>
                <a:ext cx="38228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F72B79D4-1653-6121-D01F-00A50FFC4416}"/>
              </a:ext>
            </a:extLst>
          </p:cNvPr>
          <p:cNvSpPr txBox="1"/>
          <p:nvPr/>
        </p:nvSpPr>
        <p:spPr>
          <a:xfrm>
            <a:off x="6154308" y="427335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C9188E-40F9-7EA1-920F-DCBA3A2ADA00}"/>
              </a:ext>
            </a:extLst>
          </p:cNvPr>
          <p:cNvCxnSpPr>
            <a:cxnSpLocks/>
          </p:cNvCxnSpPr>
          <p:nvPr/>
        </p:nvCxnSpPr>
        <p:spPr>
          <a:xfrm>
            <a:off x="5984717" y="4479536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8D095D-34F6-6E78-D67F-A220BAF6CE48}"/>
              </a:ext>
            </a:extLst>
          </p:cNvPr>
          <p:cNvCxnSpPr>
            <a:cxnSpLocks/>
          </p:cNvCxnSpPr>
          <p:nvPr/>
        </p:nvCxnSpPr>
        <p:spPr>
          <a:xfrm>
            <a:off x="6462373" y="4476789"/>
            <a:ext cx="242423" cy="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75BB21F-9D08-E8C1-3978-184880EC7BAA}"/>
              </a:ext>
            </a:extLst>
          </p:cNvPr>
          <p:cNvCxnSpPr/>
          <p:nvPr/>
        </p:nvCxnSpPr>
        <p:spPr>
          <a:xfrm>
            <a:off x="5048613" y="4607259"/>
            <a:ext cx="50405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0CE8397-5CA1-BBA9-D697-F84AAC8953D0}"/>
              </a:ext>
            </a:extLst>
          </p:cNvPr>
          <p:cNvSpPr txBox="1"/>
          <p:nvPr/>
        </p:nvSpPr>
        <p:spPr>
          <a:xfrm>
            <a:off x="6154308" y="439123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7FBAC3-32CD-2928-FCB2-6EEF6811D29E}"/>
              </a:ext>
            </a:extLst>
          </p:cNvPr>
          <p:cNvCxnSpPr>
            <a:cxnSpLocks/>
          </p:cNvCxnSpPr>
          <p:nvPr/>
        </p:nvCxnSpPr>
        <p:spPr>
          <a:xfrm>
            <a:off x="5984717" y="4607259"/>
            <a:ext cx="21602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EBAA10C-5B6E-E6E8-224B-A665A4E3CFDF}"/>
              </a:ext>
            </a:extLst>
          </p:cNvPr>
          <p:cNvCxnSpPr>
            <a:cxnSpLocks/>
          </p:cNvCxnSpPr>
          <p:nvPr/>
        </p:nvCxnSpPr>
        <p:spPr>
          <a:xfrm>
            <a:off x="6462373" y="4604512"/>
            <a:ext cx="242423" cy="274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7ACB6613-893A-7009-7DF0-8ADCD40C43D2}"/>
              </a:ext>
            </a:extLst>
          </p:cNvPr>
          <p:cNvSpPr/>
          <p:nvPr/>
        </p:nvSpPr>
        <p:spPr>
          <a:xfrm>
            <a:off x="4688573" y="3688098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FBF6F4D-31F7-CE63-EACE-49F79B9A260C}"/>
                  </a:ext>
                </a:extLst>
              </p:cNvPr>
              <p:cNvSpPr txBox="1"/>
              <p:nvPr/>
            </p:nvSpPr>
            <p:spPr>
              <a:xfrm>
                <a:off x="4670263" y="3677065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FBF6F4D-31F7-CE63-EACE-49F79B9A2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263" y="3677065"/>
                <a:ext cx="37234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99137D-1ADF-24F6-AA00-9F5078E6A1F0}"/>
              </a:ext>
            </a:extLst>
          </p:cNvPr>
          <p:cNvCxnSpPr>
            <a:cxnSpLocks/>
            <a:stCxn id="50" idx="0"/>
            <a:endCxn id="70" idx="4"/>
          </p:cNvCxnSpPr>
          <p:nvPr/>
        </p:nvCxnSpPr>
        <p:spPr>
          <a:xfrm flipV="1">
            <a:off x="4832589" y="3976130"/>
            <a:ext cx="0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8AB1ABE7-BBE1-EF20-7879-2F06A3B0F4A1}"/>
              </a:ext>
            </a:extLst>
          </p:cNvPr>
          <p:cNvSpPr/>
          <p:nvPr/>
        </p:nvSpPr>
        <p:spPr>
          <a:xfrm>
            <a:off x="5624677" y="3677065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5A83D08-6440-3323-AA77-915FDAC7C500}"/>
                  </a:ext>
                </a:extLst>
              </p:cNvPr>
              <p:cNvSpPr txBox="1"/>
              <p:nvPr/>
            </p:nvSpPr>
            <p:spPr>
              <a:xfrm>
                <a:off x="5606367" y="3666032"/>
                <a:ext cx="365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5A83D08-6440-3323-AA77-915FDAC7C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367" y="3666032"/>
                <a:ext cx="365420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D224994-0279-1FF3-95CE-6960DBA17FD8}"/>
              </a:ext>
            </a:extLst>
          </p:cNvPr>
          <p:cNvCxnSpPr>
            <a:cxnSpLocks/>
            <a:stCxn id="54" idx="0"/>
            <a:endCxn id="73" idx="4"/>
          </p:cNvCxnSpPr>
          <p:nvPr/>
        </p:nvCxnSpPr>
        <p:spPr>
          <a:xfrm flipV="1">
            <a:off x="5768693" y="3965097"/>
            <a:ext cx="0" cy="34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C8C824D-1C59-A855-9D94-AFC41269A3CD}"/>
              </a:ext>
            </a:extLst>
          </p:cNvPr>
          <p:cNvSpPr/>
          <p:nvPr/>
        </p:nvSpPr>
        <p:spPr>
          <a:xfrm>
            <a:off x="6776804" y="3688098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625AE4-D8C1-472A-A816-206555DF69EF}"/>
                  </a:ext>
                </a:extLst>
              </p:cNvPr>
              <p:cNvSpPr txBox="1"/>
              <p:nvPr/>
            </p:nvSpPr>
            <p:spPr>
              <a:xfrm>
                <a:off x="6758494" y="3677065"/>
                <a:ext cx="378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625AE4-D8C1-472A-A816-206555DF6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494" y="3677065"/>
                <a:ext cx="37895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8CA710A-1457-0EF4-6315-46463F6791B1}"/>
              </a:ext>
            </a:extLst>
          </p:cNvPr>
          <p:cNvCxnSpPr>
            <a:cxnSpLocks/>
            <a:stCxn id="59" idx="0"/>
            <a:endCxn id="76" idx="4"/>
          </p:cNvCxnSpPr>
          <p:nvPr/>
        </p:nvCxnSpPr>
        <p:spPr>
          <a:xfrm flipV="1">
            <a:off x="6920820" y="3976130"/>
            <a:ext cx="0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6A62B9-B9C8-A637-7355-5167BAA04FF9}"/>
              </a:ext>
            </a:extLst>
          </p:cNvPr>
          <p:cNvCxnSpPr>
            <a:cxnSpLocks/>
          </p:cNvCxnSpPr>
          <p:nvPr/>
        </p:nvCxnSpPr>
        <p:spPr>
          <a:xfrm>
            <a:off x="3918727" y="4476789"/>
            <a:ext cx="697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D7805DD-398E-ED8A-388D-3923D4931A5A}"/>
              </a:ext>
            </a:extLst>
          </p:cNvPr>
          <p:cNvCxnSpPr>
            <a:cxnSpLocks/>
          </p:cNvCxnSpPr>
          <p:nvPr/>
        </p:nvCxnSpPr>
        <p:spPr>
          <a:xfrm>
            <a:off x="3918727" y="4604512"/>
            <a:ext cx="69783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61F512-7CBD-69EF-28D5-2473066A59CA}"/>
              </a:ext>
            </a:extLst>
          </p:cNvPr>
          <p:cNvSpPr txBox="1"/>
          <p:nvPr/>
        </p:nvSpPr>
        <p:spPr>
          <a:xfrm>
            <a:off x="3617778" y="2530046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Attention</a:t>
            </a:r>
          </a:p>
        </p:txBody>
      </p:sp>
      <p:sp>
        <p:nvSpPr>
          <p:cNvPr id="107" name="Up Arrow 106">
            <a:extLst>
              <a:ext uri="{FF2B5EF4-FFF2-40B4-BE49-F238E27FC236}">
                <a16:creationId xmlns:a16="http://schemas.microsoft.com/office/drawing/2014/main" id="{D83BA60C-05FC-0585-5A95-B40725141AD1}"/>
              </a:ext>
            </a:extLst>
          </p:cNvPr>
          <p:cNvSpPr/>
          <p:nvPr/>
        </p:nvSpPr>
        <p:spPr>
          <a:xfrm>
            <a:off x="3576977" y="2987473"/>
            <a:ext cx="274943" cy="360040"/>
          </a:xfrm>
          <a:prstGeom prst="up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Up Arrow 107">
            <a:extLst>
              <a:ext uri="{FF2B5EF4-FFF2-40B4-BE49-F238E27FC236}">
                <a16:creationId xmlns:a16="http://schemas.microsoft.com/office/drawing/2014/main" id="{9FCA0D76-8AA0-5160-5E75-B4F43FF53CB1}"/>
              </a:ext>
            </a:extLst>
          </p:cNvPr>
          <p:cNvSpPr/>
          <p:nvPr/>
        </p:nvSpPr>
        <p:spPr>
          <a:xfrm>
            <a:off x="4476999" y="2209929"/>
            <a:ext cx="261853" cy="192442"/>
          </a:xfrm>
          <a:prstGeom prst="up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Bent Arrow 109">
            <a:extLst>
              <a:ext uri="{FF2B5EF4-FFF2-40B4-BE49-F238E27FC236}">
                <a16:creationId xmlns:a16="http://schemas.microsoft.com/office/drawing/2014/main" id="{B22305D6-7546-AED7-E4DF-79285A441BDC}"/>
              </a:ext>
            </a:extLst>
          </p:cNvPr>
          <p:cNvSpPr/>
          <p:nvPr/>
        </p:nvSpPr>
        <p:spPr>
          <a:xfrm flipH="1">
            <a:off x="6299897" y="2553591"/>
            <a:ext cx="648072" cy="735077"/>
          </a:xfrm>
          <a:prstGeom prst="bentArrow">
            <a:avLst>
              <a:gd name="adj1" fmla="val 25000"/>
              <a:gd name="adj2" fmla="val 28286"/>
              <a:gd name="adj3" fmla="val 25000"/>
              <a:gd name="adj4" fmla="val 4375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C3A9F5B4-4012-822B-8995-81709BFD089B}"/>
              </a:ext>
            </a:extLst>
          </p:cNvPr>
          <p:cNvSpPr/>
          <p:nvPr/>
        </p:nvSpPr>
        <p:spPr>
          <a:xfrm>
            <a:off x="4053369" y="1847910"/>
            <a:ext cx="1121383" cy="3240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FECCD77-BFC0-8F0C-4E1C-A5D530C77801}"/>
              </a:ext>
            </a:extLst>
          </p:cNvPr>
          <p:cNvSpPr txBox="1"/>
          <p:nvPr/>
        </p:nvSpPr>
        <p:spPr>
          <a:xfrm>
            <a:off x="4267646" y="184200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112" name="Up Arrow 111">
            <a:extLst>
              <a:ext uri="{FF2B5EF4-FFF2-40B4-BE49-F238E27FC236}">
                <a16:creationId xmlns:a16="http://schemas.microsoft.com/office/drawing/2014/main" id="{616D4F2B-7081-6B35-11C1-958A42F32133}"/>
              </a:ext>
            </a:extLst>
          </p:cNvPr>
          <p:cNvSpPr/>
          <p:nvPr/>
        </p:nvSpPr>
        <p:spPr>
          <a:xfrm>
            <a:off x="4470736" y="1611050"/>
            <a:ext cx="261853" cy="192442"/>
          </a:xfrm>
          <a:prstGeom prst="up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D82A05E-C516-815E-A194-B62F0DC810BC}"/>
              </a:ext>
            </a:extLst>
          </p:cNvPr>
          <p:cNvSpPr/>
          <p:nvPr/>
        </p:nvSpPr>
        <p:spPr>
          <a:xfrm>
            <a:off x="4358481" y="1075204"/>
            <a:ext cx="486362" cy="4863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186746A-304D-F435-18E5-6ACAD906437A}"/>
              </a:ext>
            </a:extLst>
          </p:cNvPr>
          <p:cNvSpPr txBox="1"/>
          <p:nvPr/>
        </p:nvSpPr>
        <p:spPr>
          <a:xfrm>
            <a:off x="4402303" y="116422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18ECE42A-154A-EBDE-AADE-279A70731DF8}"/>
              </a:ext>
            </a:extLst>
          </p:cNvPr>
          <p:cNvSpPr/>
          <p:nvPr/>
        </p:nvSpPr>
        <p:spPr>
          <a:xfrm>
            <a:off x="899592" y="692696"/>
            <a:ext cx="6840760" cy="518457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3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B082DFA-6E35-5A86-9CEE-779B25C02F83}"/>
              </a:ext>
            </a:extLst>
          </p:cNvPr>
          <p:cNvSpPr/>
          <p:nvPr/>
        </p:nvSpPr>
        <p:spPr>
          <a:xfrm>
            <a:off x="1514580" y="2602350"/>
            <a:ext cx="3572956" cy="468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C1A41F24-19CB-A7F6-9395-C40D0690928F}"/>
              </a:ext>
            </a:extLst>
          </p:cNvPr>
          <p:cNvSpPr/>
          <p:nvPr/>
        </p:nvSpPr>
        <p:spPr>
          <a:xfrm>
            <a:off x="3224599" y="3573016"/>
            <a:ext cx="2952328" cy="21602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28A45C8-41B1-F380-3093-10679A6248A7}"/>
              </a:ext>
            </a:extLst>
          </p:cNvPr>
          <p:cNvSpPr/>
          <p:nvPr/>
        </p:nvSpPr>
        <p:spPr>
          <a:xfrm>
            <a:off x="11683" y="3573016"/>
            <a:ext cx="2952328" cy="21602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851A06-3F65-D06B-40E4-3BE850FAC014}"/>
              </a:ext>
            </a:extLst>
          </p:cNvPr>
          <p:cNvSpPr/>
          <p:nvPr/>
        </p:nvSpPr>
        <p:spPr>
          <a:xfrm>
            <a:off x="227708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DC4F0F-635E-42A5-34FC-3CE08CB71ED5}"/>
              </a:ext>
            </a:extLst>
          </p:cNvPr>
          <p:cNvSpPr/>
          <p:nvPr/>
        </p:nvSpPr>
        <p:spPr>
          <a:xfrm>
            <a:off x="270613" y="5210133"/>
            <a:ext cx="354036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2F8742-B6F7-4181-9F7D-10215A8A0EB3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443732" y="4881746"/>
            <a:ext cx="3899" cy="32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AFF228-DE07-B576-3055-E66808A03769}"/>
                  </a:ext>
                </a:extLst>
              </p:cNvPr>
              <p:cNvSpPr txBox="1"/>
              <p:nvPr/>
            </p:nvSpPr>
            <p:spPr>
              <a:xfrm>
                <a:off x="278942" y="5229511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AFF228-DE07-B576-3055-E66808A0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42" y="5229511"/>
                <a:ext cx="37234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05A9053-E8DF-8F57-10C9-91E217D6ECF0}"/>
              </a:ext>
            </a:extLst>
          </p:cNvPr>
          <p:cNvSpPr/>
          <p:nvPr/>
        </p:nvSpPr>
        <p:spPr>
          <a:xfrm>
            <a:off x="1163812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CD882-7E29-90D5-27FB-1723BAB96B02}"/>
              </a:ext>
            </a:extLst>
          </p:cNvPr>
          <p:cNvSpPr/>
          <p:nvPr/>
        </p:nvSpPr>
        <p:spPr>
          <a:xfrm>
            <a:off x="1195925" y="5210133"/>
            <a:ext cx="357711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E755F0-D65D-66C0-05B4-3C3A7BC27B6D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1374781" y="4881746"/>
            <a:ext cx="5055" cy="32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FAB346-1EB3-EBDF-6D1C-553C41108B77}"/>
                  </a:ext>
                </a:extLst>
              </p:cNvPr>
              <p:cNvSpPr txBox="1"/>
              <p:nvPr/>
            </p:nvSpPr>
            <p:spPr>
              <a:xfrm>
                <a:off x="1198377" y="5232447"/>
                <a:ext cx="3687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FAB346-1EB3-EBDF-6D1C-553C4110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377" y="5232447"/>
                <a:ext cx="3687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370051-11D8-BC81-A8F6-1740000D4E32}"/>
              </a:ext>
            </a:extLst>
          </p:cNvPr>
          <p:cNvCxnSpPr>
            <a:cxnSpLocks/>
          </p:cNvCxnSpPr>
          <p:nvPr/>
        </p:nvCxnSpPr>
        <p:spPr>
          <a:xfrm>
            <a:off x="659756" y="462355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C4CC879-703C-FE3B-4FB8-6195DB7D3865}"/>
              </a:ext>
            </a:extLst>
          </p:cNvPr>
          <p:cNvSpPr/>
          <p:nvPr/>
        </p:nvSpPr>
        <p:spPr>
          <a:xfrm>
            <a:off x="2315939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2E9891-6799-F15A-65EF-16251201092D}"/>
              </a:ext>
            </a:extLst>
          </p:cNvPr>
          <p:cNvSpPr/>
          <p:nvPr/>
        </p:nvSpPr>
        <p:spPr>
          <a:xfrm>
            <a:off x="2358144" y="5233364"/>
            <a:ext cx="345212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45DABF-CF4C-2163-9E92-34391FE2E146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2530750" y="4881746"/>
            <a:ext cx="1213" cy="35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447274-B9FC-FAF7-48CD-D0D771AA12CE}"/>
                  </a:ext>
                </a:extLst>
              </p:cNvPr>
              <p:cNvSpPr txBox="1"/>
              <p:nvPr/>
            </p:nvSpPr>
            <p:spPr>
              <a:xfrm>
                <a:off x="2270325" y="5244240"/>
                <a:ext cx="529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447274-B9FC-FAF7-48CD-D0D771AA1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325" y="5244240"/>
                <a:ext cx="52976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24B5BEA-BF25-9B87-34E5-9F497936976F}"/>
              </a:ext>
            </a:extLst>
          </p:cNvPr>
          <p:cNvSpPr txBox="1"/>
          <p:nvPr/>
        </p:nvSpPr>
        <p:spPr>
          <a:xfrm>
            <a:off x="1765451" y="44173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DD5DFA-FCD9-F61F-4926-A29CD4C9FA1A}"/>
              </a:ext>
            </a:extLst>
          </p:cNvPr>
          <p:cNvCxnSpPr>
            <a:cxnSpLocks/>
          </p:cNvCxnSpPr>
          <p:nvPr/>
        </p:nvCxnSpPr>
        <p:spPr>
          <a:xfrm>
            <a:off x="1595860" y="4623552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DC7E1C-E523-F400-57C3-1DF682BC65DB}"/>
              </a:ext>
            </a:extLst>
          </p:cNvPr>
          <p:cNvCxnSpPr>
            <a:cxnSpLocks/>
          </p:cNvCxnSpPr>
          <p:nvPr/>
        </p:nvCxnSpPr>
        <p:spPr>
          <a:xfrm>
            <a:off x="2073516" y="4620805"/>
            <a:ext cx="242423" cy="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CC2EB5-3D27-6444-C230-EC37BCF7E8BA}"/>
              </a:ext>
            </a:extLst>
          </p:cNvPr>
          <p:cNvCxnSpPr/>
          <p:nvPr/>
        </p:nvCxnSpPr>
        <p:spPr>
          <a:xfrm>
            <a:off x="659756" y="4751275"/>
            <a:ext cx="50405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D9D61-CEBC-6F96-61A2-69B6388DA7E5}"/>
              </a:ext>
            </a:extLst>
          </p:cNvPr>
          <p:cNvSpPr txBox="1"/>
          <p:nvPr/>
        </p:nvSpPr>
        <p:spPr>
          <a:xfrm>
            <a:off x="1765451" y="4535251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147D70-13B3-5058-12C3-1705ED047EDC}"/>
              </a:ext>
            </a:extLst>
          </p:cNvPr>
          <p:cNvCxnSpPr>
            <a:cxnSpLocks/>
          </p:cNvCxnSpPr>
          <p:nvPr/>
        </p:nvCxnSpPr>
        <p:spPr>
          <a:xfrm>
            <a:off x="1595860" y="4751275"/>
            <a:ext cx="21602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E8223E-CF64-5FA5-9BC8-6FCB6E09BB6D}"/>
              </a:ext>
            </a:extLst>
          </p:cNvPr>
          <p:cNvCxnSpPr>
            <a:cxnSpLocks/>
          </p:cNvCxnSpPr>
          <p:nvPr/>
        </p:nvCxnSpPr>
        <p:spPr>
          <a:xfrm>
            <a:off x="2073516" y="4748528"/>
            <a:ext cx="242423" cy="274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84E8822-CD9B-8CC0-EFE6-524531B06625}"/>
              </a:ext>
            </a:extLst>
          </p:cNvPr>
          <p:cNvSpPr/>
          <p:nvPr/>
        </p:nvSpPr>
        <p:spPr>
          <a:xfrm>
            <a:off x="299716" y="3832114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AC3C90-77E8-23C4-B2BB-C813F54D2CFC}"/>
                  </a:ext>
                </a:extLst>
              </p:cNvPr>
              <p:cNvSpPr txBox="1"/>
              <p:nvPr/>
            </p:nvSpPr>
            <p:spPr>
              <a:xfrm>
                <a:off x="281406" y="3821081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AC3C90-77E8-23C4-B2BB-C813F54D2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06" y="3821081"/>
                <a:ext cx="372346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DD3568-958C-51DD-C16A-7370637D9983}"/>
              </a:ext>
            </a:extLst>
          </p:cNvPr>
          <p:cNvCxnSpPr>
            <a:cxnSpLocks/>
            <a:stCxn id="7" idx="0"/>
            <a:endCxn id="35" idx="4"/>
          </p:cNvCxnSpPr>
          <p:nvPr/>
        </p:nvCxnSpPr>
        <p:spPr>
          <a:xfrm flipV="1">
            <a:off x="443732" y="4120146"/>
            <a:ext cx="0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3A59109-C23A-9E32-59B5-9B2ABFDEA632}"/>
              </a:ext>
            </a:extLst>
          </p:cNvPr>
          <p:cNvSpPr/>
          <p:nvPr/>
        </p:nvSpPr>
        <p:spPr>
          <a:xfrm>
            <a:off x="1235820" y="3821081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7CF892-039F-1659-4302-7C96E3705A5A}"/>
                  </a:ext>
                </a:extLst>
              </p:cNvPr>
              <p:cNvSpPr txBox="1"/>
              <p:nvPr/>
            </p:nvSpPr>
            <p:spPr>
              <a:xfrm>
                <a:off x="1217510" y="3810048"/>
                <a:ext cx="365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7CF892-039F-1659-4302-7C96E3705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510" y="3810048"/>
                <a:ext cx="365420" cy="276999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B35DDEF-4997-7DB6-AED5-3D80DD4B0929}"/>
              </a:ext>
            </a:extLst>
          </p:cNvPr>
          <p:cNvCxnSpPr>
            <a:cxnSpLocks/>
            <a:stCxn id="13" idx="0"/>
            <a:endCxn id="41" idx="4"/>
          </p:cNvCxnSpPr>
          <p:nvPr/>
        </p:nvCxnSpPr>
        <p:spPr>
          <a:xfrm flipV="1">
            <a:off x="1379836" y="4109113"/>
            <a:ext cx="0" cy="34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F43BB65-385D-8745-6AB7-46BCBDA67A77}"/>
              </a:ext>
            </a:extLst>
          </p:cNvPr>
          <p:cNvSpPr/>
          <p:nvPr/>
        </p:nvSpPr>
        <p:spPr>
          <a:xfrm>
            <a:off x="2387947" y="3832114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2CEE9EB-2FFB-D4C2-8265-B8C4D4CF4634}"/>
                  </a:ext>
                </a:extLst>
              </p:cNvPr>
              <p:cNvSpPr txBox="1"/>
              <p:nvPr/>
            </p:nvSpPr>
            <p:spPr>
              <a:xfrm>
                <a:off x="2369637" y="3821081"/>
                <a:ext cx="378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2CEE9EB-2FFB-D4C2-8265-B8C4D4CF4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637" y="3821081"/>
                <a:ext cx="378950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B64195-7201-61C1-1191-0BBDA7CD866C}"/>
              </a:ext>
            </a:extLst>
          </p:cNvPr>
          <p:cNvCxnSpPr>
            <a:cxnSpLocks/>
            <a:stCxn id="19" idx="0"/>
            <a:endCxn id="44" idx="4"/>
          </p:cNvCxnSpPr>
          <p:nvPr/>
        </p:nvCxnSpPr>
        <p:spPr>
          <a:xfrm flipV="1">
            <a:off x="2531963" y="4120146"/>
            <a:ext cx="0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714102A1-9D44-DF01-C933-452E0CCBD8E7}"/>
              </a:ext>
            </a:extLst>
          </p:cNvPr>
          <p:cNvSpPr/>
          <p:nvPr/>
        </p:nvSpPr>
        <p:spPr>
          <a:xfrm>
            <a:off x="3440624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2DB01B2-3405-35C4-A36D-2855DD2A77B3}"/>
              </a:ext>
            </a:extLst>
          </p:cNvPr>
          <p:cNvSpPr/>
          <p:nvPr/>
        </p:nvSpPr>
        <p:spPr>
          <a:xfrm>
            <a:off x="3512632" y="5241786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579956-B54E-ED34-261B-FCEC8496FE04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3656648" y="488174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490B4A-328A-B016-7052-8CC59A94B3B1}"/>
                  </a:ext>
                </a:extLst>
              </p:cNvPr>
              <p:cNvSpPr txBox="1"/>
              <p:nvPr/>
            </p:nvSpPr>
            <p:spPr>
              <a:xfrm>
                <a:off x="3485187" y="5241786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490B4A-328A-B016-7052-8CC59A94B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187" y="5241786"/>
                <a:ext cx="37234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A620ECC-EF78-C44A-E7FE-B99547170076}"/>
              </a:ext>
            </a:extLst>
          </p:cNvPr>
          <p:cNvSpPr/>
          <p:nvPr/>
        </p:nvSpPr>
        <p:spPr>
          <a:xfrm>
            <a:off x="4376728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DD473AA-AF83-05DD-A316-884FB113B7CC}"/>
              </a:ext>
            </a:extLst>
          </p:cNvPr>
          <p:cNvSpPr/>
          <p:nvPr/>
        </p:nvSpPr>
        <p:spPr>
          <a:xfrm>
            <a:off x="4448736" y="5241786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4D05E6-C752-7A0C-EFFA-A58B501AD3B0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4592752" y="488174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62DF417-15D1-E214-3285-C86671995936}"/>
                  </a:ext>
                </a:extLst>
              </p:cNvPr>
              <p:cNvSpPr txBox="1"/>
              <p:nvPr/>
            </p:nvSpPr>
            <p:spPr>
              <a:xfrm>
                <a:off x="4421291" y="524178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62DF417-15D1-E214-3285-C8667199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291" y="5241786"/>
                <a:ext cx="36875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EFDBD2F-BAF3-0B13-A4A4-A179D1665E68}"/>
              </a:ext>
            </a:extLst>
          </p:cNvPr>
          <p:cNvCxnSpPr>
            <a:cxnSpLocks/>
          </p:cNvCxnSpPr>
          <p:nvPr/>
        </p:nvCxnSpPr>
        <p:spPr>
          <a:xfrm>
            <a:off x="3872672" y="462355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42F0DDE-FB62-EDC5-B7A9-96EB70FDB199}"/>
              </a:ext>
            </a:extLst>
          </p:cNvPr>
          <p:cNvSpPr/>
          <p:nvPr/>
        </p:nvSpPr>
        <p:spPr>
          <a:xfrm>
            <a:off x="5528855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30E5886-31C2-C482-51FB-8C5889C56A10}"/>
              </a:ext>
            </a:extLst>
          </p:cNvPr>
          <p:cNvSpPr/>
          <p:nvPr/>
        </p:nvSpPr>
        <p:spPr>
          <a:xfrm>
            <a:off x="5600863" y="5241786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343178-E46B-504D-8209-41F527D60E25}"/>
              </a:ext>
            </a:extLst>
          </p:cNvPr>
          <p:cNvCxnSpPr>
            <a:stCxn id="60" idx="0"/>
            <a:endCxn id="59" idx="2"/>
          </p:cNvCxnSpPr>
          <p:nvPr/>
        </p:nvCxnSpPr>
        <p:spPr>
          <a:xfrm flipV="1">
            <a:off x="5744879" y="488174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14911C-EE4C-F4F2-4C1E-85C024077336}"/>
                  </a:ext>
                </a:extLst>
              </p:cNvPr>
              <p:cNvSpPr txBox="1"/>
              <p:nvPr/>
            </p:nvSpPr>
            <p:spPr>
              <a:xfrm>
                <a:off x="5573418" y="5241786"/>
                <a:ext cx="3822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14911C-EE4C-F4F2-4C1E-85C024077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418" y="5241786"/>
                <a:ext cx="38228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F72B79D4-1653-6121-D01F-00A50FFC4416}"/>
              </a:ext>
            </a:extLst>
          </p:cNvPr>
          <p:cNvSpPr txBox="1"/>
          <p:nvPr/>
        </p:nvSpPr>
        <p:spPr>
          <a:xfrm>
            <a:off x="4978367" y="44173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C9188E-40F9-7EA1-920F-DCBA3A2ADA00}"/>
              </a:ext>
            </a:extLst>
          </p:cNvPr>
          <p:cNvCxnSpPr>
            <a:cxnSpLocks/>
          </p:cNvCxnSpPr>
          <p:nvPr/>
        </p:nvCxnSpPr>
        <p:spPr>
          <a:xfrm>
            <a:off x="4808776" y="4623552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8D095D-34F6-6E78-D67F-A220BAF6CE48}"/>
              </a:ext>
            </a:extLst>
          </p:cNvPr>
          <p:cNvCxnSpPr>
            <a:cxnSpLocks/>
          </p:cNvCxnSpPr>
          <p:nvPr/>
        </p:nvCxnSpPr>
        <p:spPr>
          <a:xfrm>
            <a:off x="5286432" y="4620805"/>
            <a:ext cx="242423" cy="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75BB21F-9D08-E8C1-3978-184880EC7BAA}"/>
              </a:ext>
            </a:extLst>
          </p:cNvPr>
          <p:cNvCxnSpPr/>
          <p:nvPr/>
        </p:nvCxnSpPr>
        <p:spPr>
          <a:xfrm>
            <a:off x="3872672" y="4751275"/>
            <a:ext cx="50405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0CE8397-5CA1-BBA9-D697-F84AAC8953D0}"/>
              </a:ext>
            </a:extLst>
          </p:cNvPr>
          <p:cNvSpPr txBox="1"/>
          <p:nvPr/>
        </p:nvSpPr>
        <p:spPr>
          <a:xfrm>
            <a:off x="4978367" y="4535251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7FBAC3-32CD-2928-FCB2-6EEF6811D29E}"/>
              </a:ext>
            </a:extLst>
          </p:cNvPr>
          <p:cNvCxnSpPr>
            <a:cxnSpLocks/>
          </p:cNvCxnSpPr>
          <p:nvPr/>
        </p:nvCxnSpPr>
        <p:spPr>
          <a:xfrm>
            <a:off x="4808776" y="4751275"/>
            <a:ext cx="21602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EBAA10C-5B6E-E6E8-224B-A665A4E3CFDF}"/>
              </a:ext>
            </a:extLst>
          </p:cNvPr>
          <p:cNvCxnSpPr>
            <a:cxnSpLocks/>
          </p:cNvCxnSpPr>
          <p:nvPr/>
        </p:nvCxnSpPr>
        <p:spPr>
          <a:xfrm>
            <a:off x="5286432" y="4748528"/>
            <a:ext cx="242423" cy="274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7ACB6613-893A-7009-7DF0-8ADCD40C43D2}"/>
              </a:ext>
            </a:extLst>
          </p:cNvPr>
          <p:cNvSpPr/>
          <p:nvPr/>
        </p:nvSpPr>
        <p:spPr>
          <a:xfrm>
            <a:off x="3512632" y="3832114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FBF6F4D-31F7-CE63-EACE-49F79B9A260C}"/>
                  </a:ext>
                </a:extLst>
              </p:cNvPr>
              <p:cNvSpPr txBox="1"/>
              <p:nvPr/>
            </p:nvSpPr>
            <p:spPr>
              <a:xfrm>
                <a:off x="3494322" y="3821081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FBF6F4D-31F7-CE63-EACE-49F79B9A2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322" y="3821081"/>
                <a:ext cx="372346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99137D-1ADF-24F6-AA00-9F5078E6A1F0}"/>
              </a:ext>
            </a:extLst>
          </p:cNvPr>
          <p:cNvCxnSpPr>
            <a:cxnSpLocks/>
            <a:stCxn id="50" idx="0"/>
            <a:endCxn id="70" idx="4"/>
          </p:cNvCxnSpPr>
          <p:nvPr/>
        </p:nvCxnSpPr>
        <p:spPr>
          <a:xfrm flipV="1">
            <a:off x="3656648" y="4120146"/>
            <a:ext cx="0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8AB1ABE7-BBE1-EF20-7879-2F06A3B0F4A1}"/>
              </a:ext>
            </a:extLst>
          </p:cNvPr>
          <p:cNvSpPr/>
          <p:nvPr/>
        </p:nvSpPr>
        <p:spPr>
          <a:xfrm>
            <a:off x="4448736" y="3821081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5A83D08-6440-3323-AA77-915FDAC7C500}"/>
                  </a:ext>
                </a:extLst>
              </p:cNvPr>
              <p:cNvSpPr txBox="1"/>
              <p:nvPr/>
            </p:nvSpPr>
            <p:spPr>
              <a:xfrm>
                <a:off x="4430426" y="3810048"/>
                <a:ext cx="365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5A83D08-6440-3323-AA77-915FDAC7C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26" y="3810048"/>
                <a:ext cx="365420" cy="276999"/>
              </a:xfrm>
              <a:prstGeom prst="rect">
                <a:avLst/>
              </a:prstGeom>
              <a:blipFill>
                <a:blip r:embed="rId1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D224994-0279-1FF3-95CE-6960DBA17FD8}"/>
              </a:ext>
            </a:extLst>
          </p:cNvPr>
          <p:cNvCxnSpPr>
            <a:cxnSpLocks/>
            <a:stCxn id="54" idx="0"/>
            <a:endCxn id="73" idx="4"/>
          </p:cNvCxnSpPr>
          <p:nvPr/>
        </p:nvCxnSpPr>
        <p:spPr>
          <a:xfrm flipV="1">
            <a:off x="4592752" y="4109113"/>
            <a:ext cx="0" cy="34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C8C824D-1C59-A855-9D94-AFC41269A3CD}"/>
              </a:ext>
            </a:extLst>
          </p:cNvPr>
          <p:cNvSpPr/>
          <p:nvPr/>
        </p:nvSpPr>
        <p:spPr>
          <a:xfrm>
            <a:off x="5600863" y="3832114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625AE4-D8C1-472A-A816-206555DF69EF}"/>
                  </a:ext>
                </a:extLst>
              </p:cNvPr>
              <p:cNvSpPr txBox="1"/>
              <p:nvPr/>
            </p:nvSpPr>
            <p:spPr>
              <a:xfrm>
                <a:off x="5582553" y="3821081"/>
                <a:ext cx="378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625AE4-D8C1-472A-A816-206555DF6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553" y="3821081"/>
                <a:ext cx="378950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8CA710A-1457-0EF4-6315-46463F6791B1}"/>
              </a:ext>
            </a:extLst>
          </p:cNvPr>
          <p:cNvCxnSpPr>
            <a:cxnSpLocks/>
            <a:stCxn id="59" idx="0"/>
            <a:endCxn id="76" idx="4"/>
          </p:cNvCxnSpPr>
          <p:nvPr/>
        </p:nvCxnSpPr>
        <p:spPr>
          <a:xfrm flipV="1">
            <a:off x="5744879" y="4120146"/>
            <a:ext cx="0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6A62B9-B9C8-A637-7355-5167BAA04FF9}"/>
              </a:ext>
            </a:extLst>
          </p:cNvPr>
          <p:cNvCxnSpPr>
            <a:cxnSpLocks/>
          </p:cNvCxnSpPr>
          <p:nvPr/>
        </p:nvCxnSpPr>
        <p:spPr>
          <a:xfrm>
            <a:off x="2742786" y="4620805"/>
            <a:ext cx="697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D7805DD-398E-ED8A-388D-3923D4931A5A}"/>
              </a:ext>
            </a:extLst>
          </p:cNvPr>
          <p:cNvCxnSpPr>
            <a:cxnSpLocks/>
          </p:cNvCxnSpPr>
          <p:nvPr/>
        </p:nvCxnSpPr>
        <p:spPr>
          <a:xfrm>
            <a:off x="2742786" y="4748528"/>
            <a:ext cx="69783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61F512-7CBD-69EF-28D5-2473066A59CA}"/>
              </a:ext>
            </a:extLst>
          </p:cNvPr>
          <p:cNvSpPr txBox="1"/>
          <p:nvPr/>
        </p:nvSpPr>
        <p:spPr>
          <a:xfrm>
            <a:off x="2441837" y="2674062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Attention</a:t>
            </a:r>
          </a:p>
        </p:txBody>
      </p:sp>
      <p:sp>
        <p:nvSpPr>
          <p:cNvPr id="107" name="Up Arrow 106">
            <a:extLst>
              <a:ext uri="{FF2B5EF4-FFF2-40B4-BE49-F238E27FC236}">
                <a16:creationId xmlns:a16="http://schemas.microsoft.com/office/drawing/2014/main" id="{D83BA60C-05FC-0585-5A95-B40725141AD1}"/>
              </a:ext>
            </a:extLst>
          </p:cNvPr>
          <p:cNvSpPr/>
          <p:nvPr/>
        </p:nvSpPr>
        <p:spPr>
          <a:xfrm>
            <a:off x="2401036" y="3131489"/>
            <a:ext cx="274943" cy="360040"/>
          </a:xfrm>
          <a:prstGeom prst="up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Up Arrow 107">
            <a:extLst>
              <a:ext uri="{FF2B5EF4-FFF2-40B4-BE49-F238E27FC236}">
                <a16:creationId xmlns:a16="http://schemas.microsoft.com/office/drawing/2014/main" id="{9FCA0D76-8AA0-5160-5E75-B4F43FF53CB1}"/>
              </a:ext>
            </a:extLst>
          </p:cNvPr>
          <p:cNvSpPr/>
          <p:nvPr/>
        </p:nvSpPr>
        <p:spPr>
          <a:xfrm>
            <a:off x="3301058" y="2353945"/>
            <a:ext cx="261853" cy="192442"/>
          </a:xfrm>
          <a:prstGeom prst="up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Bent Arrow 109">
            <a:extLst>
              <a:ext uri="{FF2B5EF4-FFF2-40B4-BE49-F238E27FC236}">
                <a16:creationId xmlns:a16="http://schemas.microsoft.com/office/drawing/2014/main" id="{B22305D6-7546-AED7-E4DF-79285A441BDC}"/>
              </a:ext>
            </a:extLst>
          </p:cNvPr>
          <p:cNvSpPr/>
          <p:nvPr/>
        </p:nvSpPr>
        <p:spPr>
          <a:xfrm flipH="1">
            <a:off x="5123956" y="2697607"/>
            <a:ext cx="648072" cy="735077"/>
          </a:xfrm>
          <a:prstGeom prst="bentArrow">
            <a:avLst>
              <a:gd name="adj1" fmla="val 25000"/>
              <a:gd name="adj2" fmla="val 28286"/>
              <a:gd name="adj3" fmla="val 25000"/>
              <a:gd name="adj4" fmla="val 4375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C3A9F5B4-4012-822B-8995-81709BFD089B}"/>
              </a:ext>
            </a:extLst>
          </p:cNvPr>
          <p:cNvSpPr/>
          <p:nvPr/>
        </p:nvSpPr>
        <p:spPr>
          <a:xfrm>
            <a:off x="2877428" y="1991926"/>
            <a:ext cx="1121383" cy="3240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FECCD77-BFC0-8F0C-4E1C-A5D530C77801}"/>
              </a:ext>
            </a:extLst>
          </p:cNvPr>
          <p:cNvSpPr txBox="1"/>
          <p:nvPr/>
        </p:nvSpPr>
        <p:spPr>
          <a:xfrm>
            <a:off x="3091705" y="198602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112" name="Up Arrow 111">
            <a:extLst>
              <a:ext uri="{FF2B5EF4-FFF2-40B4-BE49-F238E27FC236}">
                <a16:creationId xmlns:a16="http://schemas.microsoft.com/office/drawing/2014/main" id="{616D4F2B-7081-6B35-11C1-958A42F32133}"/>
              </a:ext>
            </a:extLst>
          </p:cNvPr>
          <p:cNvSpPr/>
          <p:nvPr/>
        </p:nvSpPr>
        <p:spPr>
          <a:xfrm>
            <a:off x="3294795" y="1755066"/>
            <a:ext cx="261853" cy="192442"/>
          </a:xfrm>
          <a:prstGeom prst="up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D82A05E-C516-815E-A194-B62F0DC810BC}"/>
              </a:ext>
            </a:extLst>
          </p:cNvPr>
          <p:cNvSpPr/>
          <p:nvPr/>
        </p:nvSpPr>
        <p:spPr>
          <a:xfrm>
            <a:off x="3182540" y="1219220"/>
            <a:ext cx="486362" cy="4863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186746A-304D-F435-18E5-6ACAD906437A}"/>
              </a:ext>
            </a:extLst>
          </p:cNvPr>
          <p:cNvSpPr txBox="1"/>
          <p:nvPr/>
        </p:nvSpPr>
        <p:spPr>
          <a:xfrm>
            <a:off x="3226362" y="1308241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4E60C7C-BA70-B6E2-FB87-5143BEF01DA3}"/>
              </a:ext>
            </a:extLst>
          </p:cNvPr>
          <p:cNvSpPr/>
          <p:nvPr/>
        </p:nvSpPr>
        <p:spPr>
          <a:xfrm>
            <a:off x="7342046" y="1820765"/>
            <a:ext cx="2113480" cy="2113480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BB6D5E6-FA6F-755C-B462-63A0CB73E8A3}"/>
              </a:ext>
            </a:extLst>
          </p:cNvPr>
          <p:cNvCxnSpPr>
            <a:cxnSpLocks/>
          </p:cNvCxnSpPr>
          <p:nvPr/>
        </p:nvCxnSpPr>
        <p:spPr>
          <a:xfrm>
            <a:off x="6620220" y="2074438"/>
            <a:ext cx="35453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E22E78A-EAE6-0F5B-5498-A6636A7D7D43}"/>
              </a:ext>
            </a:extLst>
          </p:cNvPr>
          <p:cNvSpPr/>
          <p:nvPr/>
        </p:nvSpPr>
        <p:spPr>
          <a:xfrm>
            <a:off x="9020195" y="836712"/>
            <a:ext cx="394940" cy="3949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67FA19-7CDD-8899-B151-26951A6C1573}"/>
                  </a:ext>
                </a:extLst>
              </p:cNvPr>
              <p:cNvSpPr txBox="1"/>
              <p:nvPr/>
            </p:nvSpPr>
            <p:spPr>
              <a:xfrm>
                <a:off x="9047100" y="821869"/>
                <a:ext cx="281776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67FA19-7CDD-8899-B151-26951A6C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100" y="821869"/>
                <a:ext cx="281776" cy="242460"/>
              </a:xfrm>
              <a:prstGeom prst="rect">
                <a:avLst/>
              </a:prstGeom>
              <a:blipFill>
                <a:blip r:embed="rId12"/>
                <a:stretch>
                  <a:fillRect r="-17391" b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5858F5C7-B6D2-91CC-9A03-D3EB8FBAA4DD}"/>
              </a:ext>
            </a:extLst>
          </p:cNvPr>
          <p:cNvSpPr/>
          <p:nvPr/>
        </p:nvSpPr>
        <p:spPr>
          <a:xfrm>
            <a:off x="7429711" y="4225865"/>
            <a:ext cx="394940" cy="3949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AD7D7B6-C727-CE2E-F4B9-F105D32355CA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7627181" y="3628979"/>
            <a:ext cx="0" cy="596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FB078E-9053-09D4-296B-12C69D281993}"/>
                  </a:ext>
                </a:extLst>
              </p:cNvPr>
              <p:cNvSpPr txBox="1"/>
              <p:nvPr/>
            </p:nvSpPr>
            <p:spPr>
              <a:xfrm>
                <a:off x="7449596" y="4219736"/>
                <a:ext cx="394940" cy="242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FB078E-9053-09D4-296B-12C69D281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596" y="4219736"/>
                <a:ext cx="394940" cy="242460"/>
              </a:xfrm>
              <a:prstGeom prst="rect">
                <a:avLst/>
              </a:prstGeom>
              <a:blipFill>
                <a:blip r:embed="rId13"/>
                <a:stretch>
                  <a:fillRect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0BCFE9D9-07AD-CF6F-5769-F17C4C2147EF}"/>
              </a:ext>
            </a:extLst>
          </p:cNvPr>
          <p:cNvSpPr/>
          <p:nvPr/>
        </p:nvSpPr>
        <p:spPr>
          <a:xfrm>
            <a:off x="8401311" y="1938723"/>
            <a:ext cx="236360" cy="236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AFA84A9-4CFC-E611-F3D5-CDB56362A5EE}"/>
                  </a:ext>
                </a:extLst>
              </p:cNvPr>
              <p:cNvSpPr txBox="1"/>
              <p:nvPr/>
            </p:nvSpPr>
            <p:spPr>
              <a:xfrm>
                <a:off x="8343147" y="1864997"/>
                <a:ext cx="269610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AFA84A9-4CFC-E611-F3D5-CDB56362A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147" y="1864997"/>
                <a:ext cx="269610" cy="242460"/>
              </a:xfrm>
              <a:prstGeom prst="rect">
                <a:avLst/>
              </a:prstGeom>
              <a:blipFill>
                <a:blip r:embed="rId14"/>
                <a:stretch>
                  <a:fillRect r="-2272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CEBE0997-8BF1-6E34-9895-32AEC9CEEBFA}"/>
              </a:ext>
            </a:extLst>
          </p:cNvPr>
          <p:cNvSpPr/>
          <p:nvPr/>
        </p:nvSpPr>
        <p:spPr>
          <a:xfrm>
            <a:off x="7811402" y="1938723"/>
            <a:ext cx="236360" cy="236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42DE5CC-45B3-B16D-D385-7BD31F03A68F}"/>
                  </a:ext>
                </a:extLst>
              </p:cNvPr>
              <p:cNvSpPr txBox="1"/>
              <p:nvPr/>
            </p:nvSpPr>
            <p:spPr>
              <a:xfrm>
                <a:off x="7761965" y="1870696"/>
                <a:ext cx="264349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42DE5CC-45B3-B16D-D385-7BD31F03A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965" y="1870696"/>
                <a:ext cx="264349" cy="242460"/>
              </a:xfrm>
              <a:prstGeom prst="rect">
                <a:avLst/>
              </a:prstGeom>
              <a:blipFill>
                <a:blip r:embed="rId15"/>
                <a:stretch>
                  <a:fillRect r="-1818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0C85C20-1FDB-6EC3-1BD1-EAAA874C566F}"/>
              </a:ext>
            </a:extLst>
          </p:cNvPr>
          <p:cNvCxnSpPr>
            <a:cxnSpLocks/>
          </p:cNvCxnSpPr>
          <p:nvPr/>
        </p:nvCxnSpPr>
        <p:spPr>
          <a:xfrm flipV="1">
            <a:off x="7929582" y="2175082"/>
            <a:ext cx="0" cy="1453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2FD24DD-1E28-2363-FBB6-FBE56F1CF6FE}"/>
              </a:ext>
            </a:extLst>
          </p:cNvPr>
          <p:cNvCxnSpPr>
            <a:cxnSpLocks/>
            <a:endCxn id="89" idx="4"/>
          </p:cNvCxnSpPr>
          <p:nvPr/>
        </p:nvCxnSpPr>
        <p:spPr>
          <a:xfrm flipV="1">
            <a:off x="8519491" y="2175082"/>
            <a:ext cx="0" cy="1453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B4A076-E957-86FF-6588-3C043EEAAA80}"/>
              </a:ext>
            </a:extLst>
          </p:cNvPr>
          <p:cNvCxnSpPr>
            <a:cxnSpLocks/>
          </p:cNvCxnSpPr>
          <p:nvPr/>
        </p:nvCxnSpPr>
        <p:spPr>
          <a:xfrm flipH="1" flipV="1">
            <a:off x="9217665" y="1234597"/>
            <a:ext cx="6074" cy="239438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0F84719D-5BB7-AACF-F6C9-2EC669633C39}"/>
              </a:ext>
            </a:extLst>
          </p:cNvPr>
          <p:cNvSpPr/>
          <p:nvPr/>
        </p:nvSpPr>
        <p:spPr>
          <a:xfrm>
            <a:off x="8394398" y="2514103"/>
            <a:ext cx="236360" cy="236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125B7E9-DE6E-1525-E06D-700E66581ABC}"/>
                  </a:ext>
                </a:extLst>
              </p:cNvPr>
              <p:cNvSpPr txBox="1"/>
              <p:nvPr/>
            </p:nvSpPr>
            <p:spPr>
              <a:xfrm>
                <a:off x="8338064" y="2446623"/>
                <a:ext cx="264349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125B7E9-DE6E-1525-E06D-700E66581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064" y="2446623"/>
                <a:ext cx="264349" cy="242460"/>
              </a:xfrm>
              <a:prstGeom prst="rect">
                <a:avLst/>
              </a:prstGeom>
              <a:blipFill>
                <a:blip r:embed="rId16"/>
                <a:stretch>
                  <a:fillRect r="-2272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661E9505-34A3-DBB9-CB5A-AF573A97BF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78322" y="2245799"/>
            <a:ext cx="1554542" cy="1211821"/>
          </a:xfrm>
          <a:prstGeom prst="bentConnector3">
            <a:avLst>
              <a:gd name="adj1" fmla="val 99648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459A3E85-0392-0549-A27C-9364B00384D7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6659495" y="3074718"/>
            <a:ext cx="2176210" cy="559696"/>
          </a:xfrm>
          <a:prstGeom prst="bentConnector3">
            <a:avLst>
              <a:gd name="adj1" fmla="val 94441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D7F6D084-7475-1EF7-18EB-1A0436E34D9A}"/>
              </a:ext>
            </a:extLst>
          </p:cNvPr>
          <p:cNvSpPr/>
          <p:nvPr/>
        </p:nvSpPr>
        <p:spPr>
          <a:xfrm>
            <a:off x="8835704" y="2956538"/>
            <a:ext cx="236360" cy="236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22A963F-3E6B-0043-D097-D35F721FEB20}"/>
                  </a:ext>
                </a:extLst>
              </p:cNvPr>
              <p:cNvSpPr txBox="1"/>
              <p:nvPr/>
            </p:nvSpPr>
            <p:spPr>
              <a:xfrm>
                <a:off x="8785792" y="2882580"/>
                <a:ext cx="264349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22A963F-3E6B-0043-D097-D35F721FE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792" y="2882580"/>
                <a:ext cx="264349" cy="242460"/>
              </a:xfrm>
              <a:prstGeom prst="rect">
                <a:avLst/>
              </a:prstGeom>
              <a:blipFill>
                <a:blip r:embed="rId17"/>
                <a:stretch>
                  <a:fillRect r="-22727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CA5818A2-09F7-A899-7D6C-9348B7F7112F}"/>
              </a:ext>
            </a:extLst>
          </p:cNvPr>
          <p:cNvCxnSpPr>
            <a:cxnSpLocks/>
            <a:endCxn id="98" idx="2"/>
          </p:cNvCxnSpPr>
          <p:nvPr/>
        </p:nvCxnSpPr>
        <p:spPr>
          <a:xfrm flipV="1">
            <a:off x="6694470" y="2632283"/>
            <a:ext cx="1699928" cy="1002131"/>
          </a:xfrm>
          <a:prstGeom prst="bentConnector3">
            <a:avLst>
              <a:gd name="adj1" fmla="val 90816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BDDE60B-CCCE-4714-6744-B36EBCA8EF6A}"/>
              </a:ext>
            </a:extLst>
          </p:cNvPr>
          <p:cNvSpPr>
            <a:spLocks noChangeAspect="1"/>
          </p:cNvSpPr>
          <p:nvPr/>
        </p:nvSpPr>
        <p:spPr>
          <a:xfrm>
            <a:off x="8632018" y="3309074"/>
            <a:ext cx="180087" cy="1800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7ECC9B6-DB18-B0CC-B58C-FE54AF8D9E5A}"/>
                  </a:ext>
                </a:extLst>
              </p:cNvPr>
              <p:cNvSpPr/>
              <p:nvPr/>
            </p:nvSpPr>
            <p:spPr>
              <a:xfrm>
                <a:off x="8848225" y="2453805"/>
                <a:ext cx="189088" cy="1974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7ECC9B6-DB18-B0CC-B58C-FE54AF8D9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225" y="2453805"/>
                <a:ext cx="189088" cy="19746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7E480AF-DC80-B49C-0441-12A17376FE7D}"/>
                  </a:ext>
                </a:extLst>
              </p:cNvPr>
              <p:cNvSpPr txBox="1"/>
              <p:nvPr/>
            </p:nvSpPr>
            <p:spPr>
              <a:xfrm>
                <a:off x="8577050" y="3235606"/>
                <a:ext cx="219856" cy="202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7E480AF-DC80-B49C-0441-12A17376F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050" y="3235606"/>
                <a:ext cx="219856" cy="202050"/>
              </a:xfrm>
              <a:prstGeom prst="rect">
                <a:avLst/>
              </a:prstGeom>
              <a:blipFill>
                <a:blip r:embed="rId19"/>
                <a:stretch>
                  <a:fillRect r="-11111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>
            <a:extLst>
              <a:ext uri="{FF2B5EF4-FFF2-40B4-BE49-F238E27FC236}">
                <a16:creationId xmlns:a16="http://schemas.microsoft.com/office/drawing/2014/main" id="{500C18E2-CDC2-EC29-D4B0-3737BBFCF6F3}"/>
              </a:ext>
            </a:extLst>
          </p:cNvPr>
          <p:cNvSpPr>
            <a:spLocks noChangeAspect="1"/>
          </p:cNvSpPr>
          <p:nvPr/>
        </p:nvSpPr>
        <p:spPr>
          <a:xfrm>
            <a:off x="8139490" y="2857282"/>
            <a:ext cx="180087" cy="1800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1E0965B-BDB3-CE3C-20F1-D8E499ED720B}"/>
                  </a:ext>
                </a:extLst>
              </p:cNvPr>
              <p:cNvSpPr txBox="1"/>
              <p:nvPr/>
            </p:nvSpPr>
            <p:spPr>
              <a:xfrm>
                <a:off x="8078163" y="2783098"/>
                <a:ext cx="219856" cy="202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1E0965B-BDB3-CE3C-20F1-D8E499ED7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163" y="2783098"/>
                <a:ext cx="219856" cy="202050"/>
              </a:xfrm>
              <a:prstGeom prst="rect">
                <a:avLst/>
              </a:prstGeom>
              <a:blipFill>
                <a:blip r:embed="rId20"/>
                <a:stretch>
                  <a:fillRect r="-1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Rectangle 118">
            <a:extLst>
              <a:ext uri="{FF2B5EF4-FFF2-40B4-BE49-F238E27FC236}">
                <a16:creationId xmlns:a16="http://schemas.microsoft.com/office/drawing/2014/main" id="{E2628CE3-0560-EFB2-314B-643BCC5E4AF0}"/>
              </a:ext>
            </a:extLst>
          </p:cNvPr>
          <p:cNvSpPr>
            <a:spLocks noChangeAspect="1"/>
          </p:cNvSpPr>
          <p:nvPr/>
        </p:nvSpPr>
        <p:spPr>
          <a:xfrm>
            <a:off x="7844536" y="2857282"/>
            <a:ext cx="180087" cy="1800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CA04A03-9E42-CA32-24FE-6FAE39FF0AE6}"/>
                  </a:ext>
                </a:extLst>
              </p:cNvPr>
              <p:cNvSpPr txBox="1"/>
              <p:nvPr/>
            </p:nvSpPr>
            <p:spPr>
              <a:xfrm>
                <a:off x="7791203" y="2779789"/>
                <a:ext cx="219856" cy="202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CA04A03-9E42-CA32-24FE-6FAE39FF0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203" y="2779789"/>
                <a:ext cx="219856" cy="202050"/>
              </a:xfrm>
              <a:prstGeom prst="rect">
                <a:avLst/>
              </a:prstGeom>
              <a:blipFill>
                <a:blip r:embed="rId21"/>
                <a:stretch>
                  <a:fillRect r="-11111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E3CEDBE-BAF5-F400-FEEA-20C44A04E629}"/>
                  </a:ext>
                </a:extLst>
              </p:cNvPr>
              <p:cNvSpPr/>
              <p:nvPr/>
            </p:nvSpPr>
            <p:spPr>
              <a:xfrm>
                <a:off x="8417591" y="3072541"/>
                <a:ext cx="189088" cy="1974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E3CEDBE-BAF5-F400-FEEA-20C44A04E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591" y="3072541"/>
                <a:ext cx="189088" cy="19746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0BD27F1-4AAF-1735-C2BF-F1FCBDB55BF1}"/>
                  </a:ext>
                </a:extLst>
              </p:cNvPr>
              <p:cNvSpPr txBox="1"/>
              <p:nvPr/>
            </p:nvSpPr>
            <p:spPr>
              <a:xfrm>
                <a:off x="6735416" y="1750777"/>
                <a:ext cx="293646" cy="18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0BD27F1-4AAF-1735-C2BF-F1FCBDB55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416" y="1750777"/>
                <a:ext cx="293646" cy="181845"/>
              </a:xfrm>
              <a:prstGeom prst="rect">
                <a:avLst/>
              </a:prstGeom>
              <a:blipFill>
                <a:blip r:embed="rId23"/>
                <a:stretch>
                  <a:fillRect l="-20833" r="-45833" b="-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5B10E99-4ABF-8E1C-7A54-38E00FFFA7E6}"/>
                  </a:ext>
                </a:extLst>
              </p:cNvPr>
              <p:cNvSpPr txBox="1"/>
              <p:nvPr/>
            </p:nvSpPr>
            <p:spPr>
              <a:xfrm>
                <a:off x="9779314" y="1753855"/>
                <a:ext cx="149475" cy="18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5B10E99-4ABF-8E1C-7A54-38E00FFFA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314" y="1753855"/>
                <a:ext cx="149475" cy="181845"/>
              </a:xfrm>
              <a:prstGeom prst="rect">
                <a:avLst/>
              </a:prstGeom>
              <a:blipFill>
                <a:blip r:embed="rId24"/>
                <a:stretch>
                  <a:fillRect l="-30769" r="-46154" b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54A8F28-AEE5-1F11-FEC3-545AEA9E90FB}"/>
                  </a:ext>
                </a:extLst>
              </p:cNvPr>
              <p:cNvSpPr txBox="1"/>
              <p:nvPr/>
            </p:nvSpPr>
            <p:spPr>
              <a:xfrm>
                <a:off x="6706175" y="3304152"/>
                <a:ext cx="312083" cy="18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54A8F28-AEE5-1F11-FEC3-545AEA9E9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75" y="3304152"/>
                <a:ext cx="312083" cy="181845"/>
              </a:xfrm>
              <a:prstGeom prst="rect">
                <a:avLst/>
              </a:prstGeom>
              <a:blipFill>
                <a:blip r:embed="rId25"/>
                <a:stretch>
                  <a:fillRect l="-28000" r="-48000" b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1718A04-B70B-4975-2CDE-8A3B015EAA26}"/>
                  </a:ext>
                </a:extLst>
              </p:cNvPr>
              <p:cNvSpPr txBox="1"/>
              <p:nvPr/>
            </p:nvSpPr>
            <p:spPr>
              <a:xfrm>
                <a:off x="9755544" y="3308821"/>
                <a:ext cx="167913" cy="18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1718A04-B70B-4975-2CDE-8A3B015EA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44" y="3308821"/>
                <a:ext cx="167913" cy="181845"/>
              </a:xfrm>
              <a:prstGeom prst="rect">
                <a:avLst/>
              </a:prstGeom>
              <a:blipFill>
                <a:blip r:embed="rId26"/>
                <a:stretch>
                  <a:fillRect l="-50000" r="-42857" b="-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A094225-DF2E-C787-818B-725F630A0AC7}"/>
              </a:ext>
            </a:extLst>
          </p:cNvPr>
          <p:cNvSpPr/>
          <p:nvPr/>
        </p:nvSpPr>
        <p:spPr>
          <a:xfrm>
            <a:off x="6448563" y="620688"/>
            <a:ext cx="3953234" cy="413518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26F4919-6790-4875-067B-092ED5393800}"/>
              </a:ext>
            </a:extLst>
          </p:cNvPr>
          <p:cNvSpPr/>
          <p:nvPr/>
        </p:nvSpPr>
        <p:spPr>
          <a:xfrm>
            <a:off x="4221696" y="3717033"/>
            <a:ext cx="684063" cy="186996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0F5F19-D4A1-04F0-2A45-420FE9836C9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903799" y="2688280"/>
            <a:ext cx="1544764" cy="153654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078BA2-BC91-3657-211F-8C4AE3880922}"/>
              </a:ext>
            </a:extLst>
          </p:cNvPr>
          <p:cNvSpPr txBox="1"/>
          <p:nvPr/>
        </p:nvSpPr>
        <p:spPr>
          <a:xfrm>
            <a:off x="79143" y="7554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96E6D27-87EF-312F-085B-65EFAAD92B7F}"/>
              </a:ext>
            </a:extLst>
          </p:cNvPr>
          <p:cNvSpPr txBox="1"/>
          <p:nvPr/>
        </p:nvSpPr>
        <p:spPr>
          <a:xfrm>
            <a:off x="6527809" y="71154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11D74A2-779F-E975-62A4-6ED8B2E62D64}"/>
              </a:ext>
            </a:extLst>
          </p:cNvPr>
          <p:cNvSpPr/>
          <p:nvPr/>
        </p:nvSpPr>
        <p:spPr>
          <a:xfrm>
            <a:off x="6644617" y="4943590"/>
            <a:ext cx="331286" cy="33128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26EA928-D90F-FF9E-5BB2-BE97019805BF}"/>
                  </a:ext>
                </a:extLst>
              </p:cNvPr>
              <p:cNvSpPr txBox="1"/>
              <p:nvPr/>
            </p:nvSpPr>
            <p:spPr>
              <a:xfrm>
                <a:off x="6625002" y="4935040"/>
                <a:ext cx="370515" cy="3398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26EA928-D90F-FF9E-5BB2-BE9701980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002" y="4935040"/>
                <a:ext cx="370515" cy="33983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B0C459EA-8FF0-F8A8-C4D4-C33C0E06B423}"/>
              </a:ext>
            </a:extLst>
          </p:cNvPr>
          <p:cNvSpPr/>
          <p:nvPr/>
        </p:nvSpPr>
        <p:spPr>
          <a:xfrm>
            <a:off x="6665990" y="5400931"/>
            <a:ext cx="331286" cy="33128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4AABF5-1405-BD6F-48E0-DCC34E4FA029}"/>
                  </a:ext>
                </a:extLst>
              </p:cNvPr>
              <p:cNvSpPr txBox="1"/>
              <p:nvPr/>
            </p:nvSpPr>
            <p:spPr>
              <a:xfrm>
                <a:off x="6646376" y="5392381"/>
                <a:ext cx="377890" cy="3398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4AABF5-1405-BD6F-48E0-DCC34E4FA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376" y="5392381"/>
                <a:ext cx="377890" cy="33983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115F1E5-A31E-C0C5-8E85-1681324E47B3}"/>
                  </a:ext>
                </a:extLst>
              </p:cNvPr>
              <p:cNvSpPr/>
              <p:nvPr/>
            </p:nvSpPr>
            <p:spPr>
              <a:xfrm>
                <a:off x="8930900" y="5002516"/>
                <a:ext cx="265028" cy="2767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115F1E5-A31E-C0C5-8E85-1681324E4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900" y="5002516"/>
                <a:ext cx="265028" cy="27677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Rectangle 134">
            <a:extLst>
              <a:ext uri="{FF2B5EF4-FFF2-40B4-BE49-F238E27FC236}">
                <a16:creationId xmlns:a16="http://schemas.microsoft.com/office/drawing/2014/main" id="{4E58E72B-9988-5DB4-1946-99D8268838A1}"/>
              </a:ext>
            </a:extLst>
          </p:cNvPr>
          <p:cNvSpPr>
            <a:spLocks noChangeAspect="1"/>
          </p:cNvSpPr>
          <p:nvPr/>
        </p:nvSpPr>
        <p:spPr>
          <a:xfrm>
            <a:off x="8934771" y="5376225"/>
            <a:ext cx="252412" cy="252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3AEA5FD-C8D4-643D-53B1-078A84202E88}"/>
                  </a:ext>
                </a:extLst>
              </p:cNvPr>
              <p:cNvSpPr txBox="1"/>
              <p:nvPr/>
            </p:nvSpPr>
            <p:spPr>
              <a:xfrm>
                <a:off x="8906900" y="5353389"/>
                <a:ext cx="308153" cy="28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3AEA5FD-C8D4-643D-53B1-078A84202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900" y="5353389"/>
                <a:ext cx="308153" cy="28319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C260A6D5-E901-6818-497F-AD7EBB5B48B1}"/>
              </a:ext>
            </a:extLst>
          </p:cNvPr>
          <p:cNvSpPr txBox="1"/>
          <p:nvPr/>
        </p:nvSpPr>
        <p:spPr>
          <a:xfrm>
            <a:off x="6965444" y="5363924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sum over inputs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469C81-FAFF-12D5-5710-3C906D92A406}"/>
              </a:ext>
            </a:extLst>
          </p:cNvPr>
          <p:cNvSpPr txBox="1"/>
          <p:nvPr/>
        </p:nvSpPr>
        <p:spPr>
          <a:xfrm>
            <a:off x="6965444" y="4881186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multiplication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E61EBDF-3D02-EC11-B036-7A77BC3BEFC8}"/>
              </a:ext>
            </a:extLst>
          </p:cNvPr>
          <p:cNvSpPr txBox="1"/>
          <p:nvPr/>
        </p:nvSpPr>
        <p:spPr>
          <a:xfrm>
            <a:off x="9213605" y="492552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tanh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C464C88-51DD-2B85-E4F2-F70C178BA7B2}"/>
              </a:ext>
            </a:extLst>
          </p:cNvPr>
          <p:cNvSpPr txBox="1"/>
          <p:nvPr/>
        </p:nvSpPr>
        <p:spPr>
          <a:xfrm>
            <a:off x="9228293" y="530887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sigmoid</a:t>
            </a:r>
          </a:p>
        </p:txBody>
      </p:sp>
    </p:spTree>
    <p:extLst>
      <p:ext uri="{BB962C8B-B14F-4D97-AF65-F5344CB8AC3E}">
        <p14:creationId xmlns:p14="http://schemas.microsoft.com/office/powerpoint/2010/main" val="3888286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B082DFA-6E35-5A86-9CEE-779B25C02F83}"/>
              </a:ext>
            </a:extLst>
          </p:cNvPr>
          <p:cNvSpPr/>
          <p:nvPr/>
        </p:nvSpPr>
        <p:spPr>
          <a:xfrm>
            <a:off x="1514580" y="2602350"/>
            <a:ext cx="3572956" cy="468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28A45C8-41B1-F380-3093-10679A6248A7}"/>
              </a:ext>
            </a:extLst>
          </p:cNvPr>
          <p:cNvSpPr/>
          <p:nvPr/>
        </p:nvSpPr>
        <p:spPr>
          <a:xfrm>
            <a:off x="11683" y="3573016"/>
            <a:ext cx="2952328" cy="21602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851A06-3F65-D06B-40E4-3BE850FAC014}"/>
              </a:ext>
            </a:extLst>
          </p:cNvPr>
          <p:cNvSpPr/>
          <p:nvPr/>
        </p:nvSpPr>
        <p:spPr>
          <a:xfrm>
            <a:off x="227708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DC4F0F-635E-42A5-34FC-3CE08CB71ED5}"/>
              </a:ext>
            </a:extLst>
          </p:cNvPr>
          <p:cNvSpPr/>
          <p:nvPr/>
        </p:nvSpPr>
        <p:spPr>
          <a:xfrm>
            <a:off x="270613" y="5210133"/>
            <a:ext cx="354036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2F8742-B6F7-4181-9F7D-10215A8A0EB3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443732" y="4881746"/>
            <a:ext cx="3899" cy="32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AFF228-DE07-B576-3055-E66808A03769}"/>
                  </a:ext>
                </a:extLst>
              </p:cNvPr>
              <p:cNvSpPr txBox="1"/>
              <p:nvPr/>
            </p:nvSpPr>
            <p:spPr>
              <a:xfrm>
                <a:off x="278942" y="5229511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AFF228-DE07-B576-3055-E66808A0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42" y="5229511"/>
                <a:ext cx="37234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05A9053-E8DF-8F57-10C9-91E217D6ECF0}"/>
              </a:ext>
            </a:extLst>
          </p:cNvPr>
          <p:cNvSpPr/>
          <p:nvPr/>
        </p:nvSpPr>
        <p:spPr>
          <a:xfrm>
            <a:off x="1163812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CD882-7E29-90D5-27FB-1723BAB96B02}"/>
              </a:ext>
            </a:extLst>
          </p:cNvPr>
          <p:cNvSpPr/>
          <p:nvPr/>
        </p:nvSpPr>
        <p:spPr>
          <a:xfrm>
            <a:off x="1195925" y="5210133"/>
            <a:ext cx="357711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E755F0-D65D-66C0-05B4-3C3A7BC27B6D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1374781" y="4881746"/>
            <a:ext cx="5055" cy="32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FAB346-1EB3-EBDF-6D1C-553C41108B77}"/>
                  </a:ext>
                </a:extLst>
              </p:cNvPr>
              <p:cNvSpPr txBox="1"/>
              <p:nvPr/>
            </p:nvSpPr>
            <p:spPr>
              <a:xfrm>
                <a:off x="1198377" y="5232447"/>
                <a:ext cx="3687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FAB346-1EB3-EBDF-6D1C-553C4110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377" y="5232447"/>
                <a:ext cx="3687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370051-11D8-BC81-A8F6-1740000D4E32}"/>
              </a:ext>
            </a:extLst>
          </p:cNvPr>
          <p:cNvCxnSpPr>
            <a:cxnSpLocks/>
          </p:cNvCxnSpPr>
          <p:nvPr/>
        </p:nvCxnSpPr>
        <p:spPr>
          <a:xfrm>
            <a:off x="659756" y="462355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C4CC879-703C-FE3B-4FB8-6195DB7D3865}"/>
              </a:ext>
            </a:extLst>
          </p:cNvPr>
          <p:cNvSpPr/>
          <p:nvPr/>
        </p:nvSpPr>
        <p:spPr>
          <a:xfrm>
            <a:off x="2315939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2E9891-6799-F15A-65EF-16251201092D}"/>
              </a:ext>
            </a:extLst>
          </p:cNvPr>
          <p:cNvSpPr/>
          <p:nvPr/>
        </p:nvSpPr>
        <p:spPr>
          <a:xfrm>
            <a:off x="2358144" y="5233364"/>
            <a:ext cx="345212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45DABF-CF4C-2163-9E92-34391FE2E146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2530750" y="4881746"/>
            <a:ext cx="1213" cy="35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447274-B9FC-FAF7-48CD-D0D771AA12CE}"/>
                  </a:ext>
                </a:extLst>
              </p:cNvPr>
              <p:cNvSpPr txBox="1"/>
              <p:nvPr/>
            </p:nvSpPr>
            <p:spPr>
              <a:xfrm>
                <a:off x="2270325" y="5244240"/>
                <a:ext cx="529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447274-B9FC-FAF7-48CD-D0D771AA1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325" y="5244240"/>
                <a:ext cx="52976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24B5BEA-BF25-9B87-34E5-9F497936976F}"/>
              </a:ext>
            </a:extLst>
          </p:cNvPr>
          <p:cNvSpPr txBox="1"/>
          <p:nvPr/>
        </p:nvSpPr>
        <p:spPr>
          <a:xfrm>
            <a:off x="1765451" y="44173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DD5DFA-FCD9-F61F-4926-A29CD4C9FA1A}"/>
              </a:ext>
            </a:extLst>
          </p:cNvPr>
          <p:cNvCxnSpPr>
            <a:cxnSpLocks/>
          </p:cNvCxnSpPr>
          <p:nvPr/>
        </p:nvCxnSpPr>
        <p:spPr>
          <a:xfrm>
            <a:off x="1595860" y="4623552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DC7E1C-E523-F400-57C3-1DF682BC65DB}"/>
              </a:ext>
            </a:extLst>
          </p:cNvPr>
          <p:cNvCxnSpPr>
            <a:cxnSpLocks/>
          </p:cNvCxnSpPr>
          <p:nvPr/>
        </p:nvCxnSpPr>
        <p:spPr>
          <a:xfrm>
            <a:off x="2073516" y="4620805"/>
            <a:ext cx="242423" cy="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CC2EB5-3D27-6444-C230-EC37BCF7E8BA}"/>
              </a:ext>
            </a:extLst>
          </p:cNvPr>
          <p:cNvCxnSpPr/>
          <p:nvPr/>
        </p:nvCxnSpPr>
        <p:spPr>
          <a:xfrm>
            <a:off x="659756" y="4751275"/>
            <a:ext cx="50405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D9D61-CEBC-6F96-61A2-69B6388DA7E5}"/>
              </a:ext>
            </a:extLst>
          </p:cNvPr>
          <p:cNvSpPr txBox="1"/>
          <p:nvPr/>
        </p:nvSpPr>
        <p:spPr>
          <a:xfrm>
            <a:off x="1765451" y="4535251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147D70-13B3-5058-12C3-1705ED047EDC}"/>
              </a:ext>
            </a:extLst>
          </p:cNvPr>
          <p:cNvCxnSpPr>
            <a:cxnSpLocks/>
          </p:cNvCxnSpPr>
          <p:nvPr/>
        </p:nvCxnSpPr>
        <p:spPr>
          <a:xfrm>
            <a:off x="1595860" y="4751275"/>
            <a:ext cx="21602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E8223E-CF64-5FA5-9BC8-6FCB6E09BB6D}"/>
              </a:ext>
            </a:extLst>
          </p:cNvPr>
          <p:cNvCxnSpPr>
            <a:cxnSpLocks/>
          </p:cNvCxnSpPr>
          <p:nvPr/>
        </p:nvCxnSpPr>
        <p:spPr>
          <a:xfrm>
            <a:off x="2073516" y="4748528"/>
            <a:ext cx="242423" cy="274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84E8822-CD9B-8CC0-EFE6-524531B06625}"/>
              </a:ext>
            </a:extLst>
          </p:cNvPr>
          <p:cNvSpPr/>
          <p:nvPr/>
        </p:nvSpPr>
        <p:spPr>
          <a:xfrm>
            <a:off x="271550" y="3797386"/>
            <a:ext cx="357487" cy="357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AC3C90-77E8-23C4-B2BB-C813F54D2CFC}"/>
                  </a:ext>
                </a:extLst>
              </p:cNvPr>
              <p:cNvSpPr txBox="1"/>
              <p:nvPr/>
            </p:nvSpPr>
            <p:spPr>
              <a:xfrm>
                <a:off x="282714" y="3806142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AC3C90-77E8-23C4-B2BB-C813F54D2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14" y="3806142"/>
                <a:ext cx="372346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DD3568-958C-51DD-C16A-7370637D9983}"/>
              </a:ext>
            </a:extLst>
          </p:cNvPr>
          <p:cNvCxnSpPr>
            <a:cxnSpLocks/>
            <a:stCxn id="7" idx="0"/>
            <a:endCxn id="35" idx="4"/>
          </p:cNvCxnSpPr>
          <p:nvPr/>
        </p:nvCxnSpPr>
        <p:spPr>
          <a:xfrm flipV="1">
            <a:off x="443732" y="4154873"/>
            <a:ext cx="6562" cy="29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B35DDEF-4997-7DB6-AED5-3D80DD4B0929}"/>
              </a:ext>
            </a:extLst>
          </p:cNvPr>
          <p:cNvCxnSpPr>
            <a:cxnSpLocks/>
            <a:stCxn id="13" idx="0"/>
            <a:endCxn id="140" idx="4"/>
          </p:cNvCxnSpPr>
          <p:nvPr/>
        </p:nvCxnSpPr>
        <p:spPr>
          <a:xfrm flipV="1">
            <a:off x="1379836" y="4160212"/>
            <a:ext cx="5248" cy="28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B64195-7201-61C1-1191-0BBDA7CD866C}"/>
              </a:ext>
            </a:extLst>
          </p:cNvPr>
          <p:cNvCxnSpPr>
            <a:cxnSpLocks/>
            <a:stCxn id="19" idx="0"/>
            <a:endCxn id="141" idx="4"/>
          </p:cNvCxnSpPr>
          <p:nvPr/>
        </p:nvCxnSpPr>
        <p:spPr>
          <a:xfrm flipV="1">
            <a:off x="2531963" y="4163237"/>
            <a:ext cx="4925" cy="28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61F512-7CBD-69EF-28D5-2473066A59CA}"/>
              </a:ext>
            </a:extLst>
          </p:cNvPr>
          <p:cNvSpPr txBox="1"/>
          <p:nvPr/>
        </p:nvSpPr>
        <p:spPr>
          <a:xfrm>
            <a:off x="2441837" y="2674062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Attention</a:t>
            </a:r>
          </a:p>
        </p:txBody>
      </p:sp>
      <p:sp>
        <p:nvSpPr>
          <p:cNvPr id="107" name="Up Arrow 106">
            <a:extLst>
              <a:ext uri="{FF2B5EF4-FFF2-40B4-BE49-F238E27FC236}">
                <a16:creationId xmlns:a16="http://schemas.microsoft.com/office/drawing/2014/main" id="{D83BA60C-05FC-0585-5A95-B40725141AD1}"/>
              </a:ext>
            </a:extLst>
          </p:cNvPr>
          <p:cNvSpPr/>
          <p:nvPr/>
        </p:nvSpPr>
        <p:spPr>
          <a:xfrm>
            <a:off x="2401036" y="3131489"/>
            <a:ext cx="274943" cy="360040"/>
          </a:xfrm>
          <a:prstGeom prst="up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Up Arrow 107">
            <a:extLst>
              <a:ext uri="{FF2B5EF4-FFF2-40B4-BE49-F238E27FC236}">
                <a16:creationId xmlns:a16="http://schemas.microsoft.com/office/drawing/2014/main" id="{9FCA0D76-8AA0-5160-5E75-B4F43FF53CB1}"/>
              </a:ext>
            </a:extLst>
          </p:cNvPr>
          <p:cNvSpPr/>
          <p:nvPr/>
        </p:nvSpPr>
        <p:spPr>
          <a:xfrm>
            <a:off x="3301058" y="2353945"/>
            <a:ext cx="261853" cy="192442"/>
          </a:xfrm>
          <a:prstGeom prst="up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Bent Arrow 109">
            <a:extLst>
              <a:ext uri="{FF2B5EF4-FFF2-40B4-BE49-F238E27FC236}">
                <a16:creationId xmlns:a16="http://schemas.microsoft.com/office/drawing/2014/main" id="{B22305D6-7546-AED7-E4DF-79285A441BDC}"/>
              </a:ext>
            </a:extLst>
          </p:cNvPr>
          <p:cNvSpPr/>
          <p:nvPr/>
        </p:nvSpPr>
        <p:spPr>
          <a:xfrm flipH="1">
            <a:off x="5123956" y="2697607"/>
            <a:ext cx="648072" cy="735077"/>
          </a:xfrm>
          <a:prstGeom prst="bentArrow">
            <a:avLst>
              <a:gd name="adj1" fmla="val 25000"/>
              <a:gd name="adj2" fmla="val 28286"/>
              <a:gd name="adj3" fmla="val 25000"/>
              <a:gd name="adj4" fmla="val 4375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C3A9F5B4-4012-822B-8995-81709BFD089B}"/>
              </a:ext>
            </a:extLst>
          </p:cNvPr>
          <p:cNvSpPr/>
          <p:nvPr/>
        </p:nvSpPr>
        <p:spPr>
          <a:xfrm>
            <a:off x="2877428" y="1991926"/>
            <a:ext cx="1121383" cy="3240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FECCD77-BFC0-8F0C-4E1C-A5D530C77801}"/>
              </a:ext>
            </a:extLst>
          </p:cNvPr>
          <p:cNvSpPr txBox="1"/>
          <p:nvPr/>
        </p:nvSpPr>
        <p:spPr>
          <a:xfrm>
            <a:off x="3091705" y="198602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112" name="Up Arrow 111">
            <a:extLst>
              <a:ext uri="{FF2B5EF4-FFF2-40B4-BE49-F238E27FC236}">
                <a16:creationId xmlns:a16="http://schemas.microsoft.com/office/drawing/2014/main" id="{616D4F2B-7081-6B35-11C1-958A42F32133}"/>
              </a:ext>
            </a:extLst>
          </p:cNvPr>
          <p:cNvSpPr/>
          <p:nvPr/>
        </p:nvSpPr>
        <p:spPr>
          <a:xfrm>
            <a:off x="3294795" y="1755066"/>
            <a:ext cx="261853" cy="192442"/>
          </a:xfrm>
          <a:prstGeom prst="up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D82A05E-C516-815E-A194-B62F0DC810BC}"/>
              </a:ext>
            </a:extLst>
          </p:cNvPr>
          <p:cNvSpPr/>
          <p:nvPr/>
        </p:nvSpPr>
        <p:spPr>
          <a:xfrm>
            <a:off x="3182540" y="1219220"/>
            <a:ext cx="486362" cy="4863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186746A-304D-F435-18E5-6ACAD906437A}"/>
              </a:ext>
            </a:extLst>
          </p:cNvPr>
          <p:cNvSpPr txBox="1"/>
          <p:nvPr/>
        </p:nvSpPr>
        <p:spPr>
          <a:xfrm>
            <a:off x="3226362" y="1308241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4E60C7C-BA70-B6E2-FB87-5143BEF01DA3}"/>
              </a:ext>
            </a:extLst>
          </p:cNvPr>
          <p:cNvSpPr/>
          <p:nvPr/>
        </p:nvSpPr>
        <p:spPr>
          <a:xfrm>
            <a:off x="7261508" y="1576451"/>
            <a:ext cx="2113480" cy="2113480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BB6D5E6-FA6F-755C-B462-63A0CB73E8A3}"/>
              </a:ext>
            </a:extLst>
          </p:cNvPr>
          <p:cNvCxnSpPr>
            <a:cxnSpLocks/>
          </p:cNvCxnSpPr>
          <p:nvPr/>
        </p:nvCxnSpPr>
        <p:spPr>
          <a:xfrm>
            <a:off x="6539682" y="1830124"/>
            <a:ext cx="35453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E22E78A-EAE6-0F5B-5498-A6636A7D7D43}"/>
              </a:ext>
            </a:extLst>
          </p:cNvPr>
          <p:cNvSpPr/>
          <p:nvPr/>
        </p:nvSpPr>
        <p:spPr>
          <a:xfrm>
            <a:off x="8953848" y="900886"/>
            <a:ext cx="394940" cy="3949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67FA19-7CDD-8899-B151-26951A6C1573}"/>
                  </a:ext>
                </a:extLst>
              </p:cNvPr>
              <p:cNvSpPr txBox="1"/>
              <p:nvPr/>
            </p:nvSpPr>
            <p:spPr>
              <a:xfrm>
                <a:off x="8980753" y="886043"/>
                <a:ext cx="281776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67FA19-7CDD-8899-B151-26951A6C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753" y="886043"/>
                <a:ext cx="281776" cy="242460"/>
              </a:xfrm>
              <a:prstGeom prst="rect">
                <a:avLst/>
              </a:prstGeom>
              <a:blipFill>
                <a:blip r:embed="rId6"/>
                <a:stretch>
                  <a:fillRect r="-13043" b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5858F5C7-B6D2-91CC-9A03-D3EB8FBAA4DD}"/>
              </a:ext>
            </a:extLst>
          </p:cNvPr>
          <p:cNvSpPr/>
          <p:nvPr/>
        </p:nvSpPr>
        <p:spPr>
          <a:xfrm>
            <a:off x="7349173" y="3981551"/>
            <a:ext cx="394940" cy="3949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AD7D7B6-C727-CE2E-F4B9-F105D32355CA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7546643" y="3384665"/>
            <a:ext cx="0" cy="596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FB078E-9053-09D4-296B-12C69D281993}"/>
                  </a:ext>
                </a:extLst>
              </p:cNvPr>
              <p:cNvSpPr txBox="1"/>
              <p:nvPr/>
            </p:nvSpPr>
            <p:spPr>
              <a:xfrm>
                <a:off x="7369058" y="3975422"/>
                <a:ext cx="394940" cy="242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FB078E-9053-09D4-296B-12C69D281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058" y="3975422"/>
                <a:ext cx="394940" cy="242460"/>
              </a:xfrm>
              <a:prstGeom prst="rect">
                <a:avLst/>
              </a:prstGeom>
              <a:blipFill>
                <a:blip r:embed="rId7"/>
                <a:stretch>
                  <a:fillRect b="-4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0BCFE9D9-07AD-CF6F-5769-F17C4C2147EF}"/>
              </a:ext>
            </a:extLst>
          </p:cNvPr>
          <p:cNvSpPr/>
          <p:nvPr/>
        </p:nvSpPr>
        <p:spPr>
          <a:xfrm>
            <a:off x="8235682" y="1694409"/>
            <a:ext cx="236360" cy="236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AFA84A9-4CFC-E611-F3D5-CDB56362A5EE}"/>
                  </a:ext>
                </a:extLst>
              </p:cNvPr>
              <p:cNvSpPr txBox="1"/>
              <p:nvPr/>
            </p:nvSpPr>
            <p:spPr>
              <a:xfrm>
                <a:off x="8177518" y="1620683"/>
                <a:ext cx="269610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AFA84A9-4CFC-E611-F3D5-CDB56362A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518" y="1620683"/>
                <a:ext cx="269610" cy="242460"/>
              </a:xfrm>
              <a:prstGeom prst="rect">
                <a:avLst/>
              </a:prstGeom>
              <a:blipFill>
                <a:blip r:embed="rId8"/>
                <a:stretch>
                  <a:fillRect r="-2173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CEBE0997-8BF1-6E34-9895-32AEC9CEEBFA}"/>
              </a:ext>
            </a:extLst>
          </p:cNvPr>
          <p:cNvSpPr/>
          <p:nvPr/>
        </p:nvSpPr>
        <p:spPr>
          <a:xfrm>
            <a:off x="7645773" y="1694409"/>
            <a:ext cx="236360" cy="236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42DE5CC-45B3-B16D-D385-7BD31F03A68F}"/>
                  </a:ext>
                </a:extLst>
              </p:cNvPr>
              <p:cNvSpPr txBox="1"/>
              <p:nvPr/>
            </p:nvSpPr>
            <p:spPr>
              <a:xfrm>
                <a:off x="7596336" y="1626382"/>
                <a:ext cx="264349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42DE5CC-45B3-B16D-D385-7BD31F03A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1626382"/>
                <a:ext cx="264349" cy="242460"/>
              </a:xfrm>
              <a:prstGeom prst="rect">
                <a:avLst/>
              </a:prstGeom>
              <a:blipFill>
                <a:blip r:embed="rId9"/>
                <a:stretch>
                  <a:fillRect r="-2381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0C85C20-1FDB-6EC3-1BD1-EAAA874C566F}"/>
              </a:ext>
            </a:extLst>
          </p:cNvPr>
          <p:cNvCxnSpPr>
            <a:cxnSpLocks/>
          </p:cNvCxnSpPr>
          <p:nvPr/>
        </p:nvCxnSpPr>
        <p:spPr>
          <a:xfrm flipV="1">
            <a:off x="7763953" y="1930768"/>
            <a:ext cx="0" cy="1453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2FD24DD-1E28-2363-FBB6-FBE56F1CF6FE}"/>
              </a:ext>
            </a:extLst>
          </p:cNvPr>
          <p:cNvCxnSpPr>
            <a:cxnSpLocks/>
            <a:endCxn id="89" idx="4"/>
          </p:cNvCxnSpPr>
          <p:nvPr/>
        </p:nvCxnSpPr>
        <p:spPr>
          <a:xfrm flipV="1">
            <a:off x="8353862" y="1930768"/>
            <a:ext cx="0" cy="1453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B4A076-E957-86FF-6588-3C043EEAAA80}"/>
              </a:ext>
            </a:extLst>
          </p:cNvPr>
          <p:cNvCxnSpPr>
            <a:cxnSpLocks/>
            <a:endCxn id="84" idx="4"/>
          </p:cNvCxnSpPr>
          <p:nvPr/>
        </p:nvCxnSpPr>
        <p:spPr>
          <a:xfrm flipH="1" flipV="1">
            <a:off x="9151318" y="1295826"/>
            <a:ext cx="27811" cy="208883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0F84719D-5BB7-AACF-F6C9-2EC669633C39}"/>
              </a:ext>
            </a:extLst>
          </p:cNvPr>
          <p:cNvSpPr/>
          <p:nvPr/>
        </p:nvSpPr>
        <p:spPr>
          <a:xfrm>
            <a:off x="8228769" y="2269789"/>
            <a:ext cx="236360" cy="236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125B7E9-DE6E-1525-E06D-700E66581ABC}"/>
                  </a:ext>
                </a:extLst>
              </p:cNvPr>
              <p:cNvSpPr txBox="1"/>
              <p:nvPr/>
            </p:nvSpPr>
            <p:spPr>
              <a:xfrm>
                <a:off x="8172435" y="2202309"/>
                <a:ext cx="264349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125B7E9-DE6E-1525-E06D-700E66581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435" y="2202309"/>
                <a:ext cx="264349" cy="242460"/>
              </a:xfrm>
              <a:prstGeom prst="rect">
                <a:avLst/>
              </a:prstGeom>
              <a:blipFill>
                <a:blip r:embed="rId10"/>
                <a:stretch>
                  <a:fillRect r="-1818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661E9505-34A3-DBB9-CB5A-AF573A97BF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33712" y="2001485"/>
            <a:ext cx="1554542" cy="1211821"/>
          </a:xfrm>
          <a:prstGeom prst="bentConnector3">
            <a:avLst>
              <a:gd name="adj1" fmla="val 99648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459A3E85-0392-0549-A27C-9364B00384D7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6614885" y="2830404"/>
            <a:ext cx="2176210" cy="559696"/>
          </a:xfrm>
          <a:prstGeom prst="bentConnector3">
            <a:avLst>
              <a:gd name="adj1" fmla="val 94441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D7F6D084-7475-1EF7-18EB-1A0436E34D9A}"/>
              </a:ext>
            </a:extLst>
          </p:cNvPr>
          <p:cNvSpPr/>
          <p:nvPr/>
        </p:nvSpPr>
        <p:spPr>
          <a:xfrm>
            <a:off x="8791094" y="2712224"/>
            <a:ext cx="236360" cy="236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22A963F-3E6B-0043-D097-D35F721FEB20}"/>
                  </a:ext>
                </a:extLst>
              </p:cNvPr>
              <p:cNvSpPr txBox="1"/>
              <p:nvPr/>
            </p:nvSpPr>
            <p:spPr>
              <a:xfrm>
                <a:off x="8741182" y="2638266"/>
                <a:ext cx="264349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22A963F-3E6B-0043-D097-D35F721FE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182" y="2638266"/>
                <a:ext cx="264349" cy="242460"/>
              </a:xfrm>
              <a:prstGeom prst="rect">
                <a:avLst/>
              </a:prstGeom>
              <a:blipFill>
                <a:blip r:embed="rId11"/>
                <a:stretch>
                  <a:fillRect r="-2381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CA5818A2-09F7-A899-7D6C-9348B7F7112F}"/>
              </a:ext>
            </a:extLst>
          </p:cNvPr>
          <p:cNvCxnSpPr>
            <a:cxnSpLocks/>
            <a:endCxn id="98" idx="2"/>
          </p:cNvCxnSpPr>
          <p:nvPr/>
        </p:nvCxnSpPr>
        <p:spPr>
          <a:xfrm flipV="1">
            <a:off x="6528841" y="2387969"/>
            <a:ext cx="1699928" cy="1002131"/>
          </a:xfrm>
          <a:prstGeom prst="bentConnector3">
            <a:avLst>
              <a:gd name="adj1" fmla="val 90816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BDDE60B-CCCE-4714-6744-B36EBCA8EF6A}"/>
              </a:ext>
            </a:extLst>
          </p:cNvPr>
          <p:cNvSpPr>
            <a:spLocks noChangeAspect="1"/>
          </p:cNvSpPr>
          <p:nvPr/>
        </p:nvSpPr>
        <p:spPr>
          <a:xfrm>
            <a:off x="8587408" y="3064760"/>
            <a:ext cx="180087" cy="1800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7ECC9B6-DB18-B0CC-B58C-FE54AF8D9E5A}"/>
                  </a:ext>
                </a:extLst>
              </p:cNvPr>
              <p:cNvSpPr/>
              <p:nvPr/>
            </p:nvSpPr>
            <p:spPr>
              <a:xfrm>
                <a:off x="8803615" y="2209491"/>
                <a:ext cx="189088" cy="1974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7ECC9B6-DB18-B0CC-B58C-FE54AF8D9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615" y="2209491"/>
                <a:ext cx="189088" cy="1974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7E480AF-DC80-B49C-0441-12A17376FE7D}"/>
                  </a:ext>
                </a:extLst>
              </p:cNvPr>
              <p:cNvSpPr txBox="1"/>
              <p:nvPr/>
            </p:nvSpPr>
            <p:spPr>
              <a:xfrm>
                <a:off x="8532440" y="2991292"/>
                <a:ext cx="219856" cy="202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7E480AF-DC80-B49C-0441-12A17376F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440" y="2991292"/>
                <a:ext cx="219856" cy="202050"/>
              </a:xfrm>
              <a:prstGeom prst="rect">
                <a:avLst/>
              </a:prstGeom>
              <a:blipFill>
                <a:blip r:embed="rId13"/>
                <a:stretch>
                  <a:fillRect r="-1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>
            <a:extLst>
              <a:ext uri="{FF2B5EF4-FFF2-40B4-BE49-F238E27FC236}">
                <a16:creationId xmlns:a16="http://schemas.microsoft.com/office/drawing/2014/main" id="{500C18E2-CDC2-EC29-D4B0-3737BBFCF6F3}"/>
              </a:ext>
            </a:extLst>
          </p:cNvPr>
          <p:cNvSpPr>
            <a:spLocks noChangeAspect="1"/>
          </p:cNvSpPr>
          <p:nvPr/>
        </p:nvSpPr>
        <p:spPr>
          <a:xfrm>
            <a:off x="7973861" y="2612968"/>
            <a:ext cx="180087" cy="1800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1E0965B-BDB3-CE3C-20F1-D8E499ED720B}"/>
                  </a:ext>
                </a:extLst>
              </p:cNvPr>
              <p:cNvSpPr txBox="1"/>
              <p:nvPr/>
            </p:nvSpPr>
            <p:spPr>
              <a:xfrm>
                <a:off x="7912534" y="2538784"/>
                <a:ext cx="219856" cy="202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1E0965B-BDB3-CE3C-20F1-D8E499ED7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534" y="2538784"/>
                <a:ext cx="219856" cy="202050"/>
              </a:xfrm>
              <a:prstGeom prst="rect">
                <a:avLst/>
              </a:prstGeom>
              <a:blipFill>
                <a:blip r:embed="rId14"/>
                <a:stretch>
                  <a:fillRect r="-1111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Rectangle 118">
            <a:extLst>
              <a:ext uri="{FF2B5EF4-FFF2-40B4-BE49-F238E27FC236}">
                <a16:creationId xmlns:a16="http://schemas.microsoft.com/office/drawing/2014/main" id="{E2628CE3-0560-EFB2-314B-643BCC5E4AF0}"/>
              </a:ext>
            </a:extLst>
          </p:cNvPr>
          <p:cNvSpPr>
            <a:spLocks noChangeAspect="1"/>
          </p:cNvSpPr>
          <p:nvPr/>
        </p:nvSpPr>
        <p:spPr>
          <a:xfrm>
            <a:off x="7678907" y="2612968"/>
            <a:ext cx="180087" cy="1800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CA04A03-9E42-CA32-24FE-6FAE39FF0AE6}"/>
                  </a:ext>
                </a:extLst>
              </p:cNvPr>
              <p:cNvSpPr txBox="1"/>
              <p:nvPr/>
            </p:nvSpPr>
            <p:spPr>
              <a:xfrm>
                <a:off x="7625574" y="2535475"/>
                <a:ext cx="219856" cy="202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CA04A03-9E42-CA32-24FE-6FAE39FF0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574" y="2535475"/>
                <a:ext cx="219856" cy="202050"/>
              </a:xfrm>
              <a:prstGeom prst="rect">
                <a:avLst/>
              </a:prstGeom>
              <a:blipFill>
                <a:blip r:embed="rId15"/>
                <a:stretch>
                  <a:fillRect r="-1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E3CEDBE-BAF5-F400-FEEA-20C44A04E629}"/>
                  </a:ext>
                </a:extLst>
              </p:cNvPr>
              <p:cNvSpPr/>
              <p:nvPr/>
            </p:nvSpPr>
            <p:spPr>
              <a:xfrm>
                <a:off x="8258439" y="2726757"/>
                <a:ext cx="189088" cy="1974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E3CEDBE-BAF5-F400-FEEA-20C44A04E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439" y="2726757"/>
                <a:ext cx="189088" cy="19746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0BD27F1-4AAF-1735-C2BF-F1FCBDB55BF1}"/>
                  </a:ext>
                </a:extLst>
              </p:cNvPr>
              <p:cNvSpPr txBox="1"/>
              <p:nvPr/>
            </p:nvSpPr>
            <p:spPr>
              <a:xfrm>
                <a:off x="6654878" y="1506463"/>
                <a:ext cx="293646" cy="18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0BD27F1-4AAF-1735-C2BF-F1FCBDB55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878" y="1506463"/>
                <a:ext cx="293646" cy="181845"/>
              </a:xfrm>
              <a:prstGeom prst="rect">
                <a:avLst/>
              </a:prstGeom>
              <a:blipFill>
                <a:blip r:embed="rId17"/>
                <a:stretch>
                  <a:fillRect l="-20833" r="-45833" b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5B10E99-4ABF-8E1C-7A54-38E00FFFA7E6}"/>
                  </a:ext>
                </a:extLst>
              </p:cNvPr>
              <p:cNvSpPr txBox="1"/>
              <p:nvPr/>
            </p:nvSpPr>
            <p:spPr>
              <a:xfrm>
                <a:off x="9734704" y="1509541"/>
                <a:ext cx="149475" cy="18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5B10E99-4ABF-8E1C-7A54-38E00FFFA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704" y="1509541"/>
                <a:ext cx="149475" cy="181845"/>
              </a:xfrm>
              <a:prstGeom prst="rect">
                <a:avLst/>
              </a:prstGeom>
              <a:blipFill>
                <a:blip r:embed="rId18"/>
                <a:stretch>
                  <a:fillRect l="-38462" r="-38462" b="-8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54A8F28-AEE5-1F11-FEC3-545AEA9E90FB}"/>
                  </a:ext>
                </a:extLst>
              </p:cNvPr>
              <p:cNvSpPr txBox="1"/>
              <p:nvPr/>
            </p:nvSpPr>
            <p:spPr>
              <a:xfrm>
                <a:off x="6625637" y="3059838"/>
                <a:ext cx="312083" cy="18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54A8F28-AEE5-1F11-FEC3-545AEA9E9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637" y="3059838"/>
                <a:ext cx="312083" cy="181845"/>
              </a:xfrm>
              <a:prstGeom prst="rect">
                <a:avLst/>
              </a:prstGeom>
              <a:blipFill>
                <a:blip r:embed="rId19"/>
                <a:stretch>
                  <a:fillRect l="-23077" r="-46154" b="-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1718A04-B70B-4975-2CDE-8A3B015EAA26}"/>
                  </a:ext>
                </a:extLst>
              </p:cNvPr>
              <p:cNvSpPr txBox="1"/>
              <p:nvPr/>
            </p:nvSpPr>
            <p:spPr>
              <a:xfrm>
                <a:off x="9710934" y="3064507"/>
                <a:ext cx="167913" cy="18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1718A04-B70B-4975-2CDE-8A3B015EA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934" y="3064507"/>
                <a:ext cx="167913" cy="181845"/>
              </a:xfrm>
              <a:prstGeom prst="rect">
                <a:avLst/>
              </a:prstGeom>
              <a:blipFill>
                <a:blip r:embed="rId20"/>
                <a:stretch>
                  <a:fillRect l="-46667" r="-33333" b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A094225-DF2E-C787-818B-725F630A0AC7}"/>
              </a:ext>
            </a:extLst>
          </p:cNvPr>
          <p:cNvSpPr/>
          <p:nvPr/>
        </p:nvSpPr>
        <p:spPr>
          <a:xfrm>
            <a:off x="6368025" y="836566"/>
            <a:ext cx="3953234" cy="367499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078BA2-BC91-3657-211F-8C4AE3880922}"/>
              </a:ext>
            </a:extLst>
          </p:cNvPr>
          <p:cNvSpPr txBox="1"/>
          <p:nvPr/>
        </p:nvSpPr>
        <p:spPr>
          <a:xfrm>
            <a:off x="79143" y="7554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96E6D27-87EF-312F-085B-65EFAAD92B7F}"/>
              </a:ext>
            </a:extLst>
          </p:cNvPr>
          <p:cNvSpPr txBox="1"/>
          <p:nvPr/>
        </p:nvSpPr>
        <p:spPr>
          <a:xfrm>
            <a:off x="6446482" y="90602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11D74A2-779F-E975-62A4-6ED8B2E62D64}"/>
              </a:ext>
            </a:extLst>
          </p:cNvPr>
          <p:cNvSpPr/>
          <p:nvPr/>
        </p:nvSpPr>
        <p:spPr>
          <a:xfrm>
            <a:off x="7654104" y="4664114"/>
            <a:ext cx="276999" cy="2769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26EA928-D90F-FF9E-5BB2-BE97019805BF}"/>
                  </a:ext>
                </a:extLst>
              </p:cNvPr>
              <p:cNvSpPr txBox="1"/>
              <p:nvPr/>
            </p:nvSpPr>
            <p:spPr>
              <a:xfrm>
                <a:off x="7634489" y="4655564"/>
                <a:ext cx="3305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26EA928-D90F-FF9E-5BB2-BE9701980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489" y="4655564"/>
                <a:ext cx="330539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B0C459EA-8FF0-F8A8-C4D4-C33C0E06B423}"/>
              </a:ext>
            </a:extLst>
          </p:cNvPr>
          <p:cNvSpPr/>
          <p:nvPr/>
        </p:nvSpPr>
        <p:spPr>
          <a:xfrm>
            <a:off x="7662407" y="5022648"/>
            <a:ext cx="276999" cy="2769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4AABF5-1405-BD6F-48E0-DCC34E4FA029}"/>
                  </a:ext>
                </a:extLst>
              </p:cNvPr>
              <p:cNvSpPr txBox="1"/>
              <p:nvPr/>
            </p:nvSpPr>
            <p:spPr>
              <a:xfrm>
                <a:off x="7642793" y="5014098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4AABF5-1405-BD6F-48E0-DCC34E4FA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793" y="5014098"/>
                <a:ext cx="335348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115F1E5-A31E-C0C5-8E85-1681324E47B3}"/>
                  </a:ext>
                </a:extLst>
              </p:cNvPr>
              <p:cNvSpPr/>
              <p:nvPr/>
            </p:nvSpPr>
            <p:spPr>
              <a:xfrm>
                <a:off x="9247573" y="4644420"/>
                <a:ext cx="265028" cy="2767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115F1E5-A31E-C0C5-8E85-1681324E4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573" y="4644420"/>
                <a:ext cx="265028" cy="27677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Rectangle 134">
            <a:extLst>
              <a:ext uri="{FF2B5EF4-FFF2-40B4-BE49-F238E27FC236}">
                <a16:creationId xmlns:a16="http://schemas.microsoft.com/office/drawing/2014/main" id="{4E58E72B-9988-5DB4-1946-99D8268838A1}"/>
              </a:ext>
            </a:extLst>
          </p:cNvPr>
          <p:cNvSpPr>
            <a:spLocks noChangeAspect="1"/>
          </p:cNvSpPr>
          <p:nvPr/>
        </p:nvSpPr>
        <p:spPr>
          <a:xfrm>
            <a:off x="9247119" y="5013076"/>
            <a:ext cx="252412" cy="252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3AEA5FD-C8D4-643D-53B1-078A84202E88}"/>
                  </a:ext>
                </a:extLst>
              </p:cNvPr>
              <p:cNvSpPr txBox="1"/>
              <p:nvPr/>
            </p:nvSpPr>
            <p:spPr>
              <a:xfrm>
                <a:off x="9219248" y="4990240"/>
                <a:ext cx="308153" cy="28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3AEA5FD-C8D4-643D-53B1-078A84202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248" y="4990240"/>
                <a:ext cx="308153" cy="28319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C260A6D5-E901-6818-497F-AD7EBB5B48B1}"/>
              </a:ext>
            </a:extLst>
          </p:cNvPr>
          <p:cNvSpPr txBox="1"/>
          <p:nvPr/>
        </p:nvSpPr>
        <p:spPr>
          <a:xfrm>
            <a:off x="7939406" y="5005548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over inputs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469C81-FAFF-12D5-5710-3C906D92A406}"/>
              </a:ext>
            </a:extLst>
          </p:cNvPr>
          <p:cNvSpPr txBox="1"/>
          <p:nvPr/>
        </p:nvSpPr>
        <p:spPr>
          <a:xfrm>
            <a:off x="7922002" y="4629516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E61EBDF-3D02-EC11-B036-7A77BC3BEFC8}"/>
              </a:ext>
            </a:extLst>
          </p:cNvPr>
          <p:cNvSpPr txBox="1"/>
          <p:nvPr/>
        </p:nvSpPr>
        <p:spPr>
          <a:xfrm>
            <a:off x="9503856" y="4620916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C464C88-51DD-2B85-E4F2-F70C178BA7B2}"/>
              </a:ext>
            </a:extLst>
          </p:cNvPr>
          <p:cNvSpPr txBox="1"/>
          <p:nvPr/>
        </p:nvSpPr>
        <p:spPr>
          <a:xfrm>
            <a:off x="9499531" y="4985702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8CB6FE7D-D101-978E-E6F4-B9EC54063B27}"/>
              </a:ext>
            </a:extLst>
          </p:cNvPr>
          <p:cNvSpPr/>
          <p:nvPr/>
        </p:nvSpPr>
        <p:spPr>
          <a:xfrm>
            <a:off x="1206340" y="3802725"/>
            <a:ext cx="357487" cy="357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6787389-80C4-F7B3-4CF4-5EA18A351440}"/>
              </a:ext>
            </a:extLst>
          </p:cNvPr>
          <p:cNvSpPr/>
          <p:nvPr/>
        </p:nvSpPr>
        <p:spPr>
          <a:xfrm>
            <a:off x="2358144" y="3805750"/>
            <a:ext cx="357487" cy="357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7CF892-039F-1659-4302-7C96E3705A5A}"/>
                  </a:ext>
                </a:extLst>
              </p:cNvPr>
              <p:cNvSpPr txBox="1"/>
              <p:nvPr/>
            </p:nvSpPr>
            <p:spPr>
              <a:xfrm>
                <a:off x="1222890" y="3820915"/>
                <a:ext cx="365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7CF892-039F-1659-4302-7C96E3705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90" y="3820915"/>
                <a:ext cx="365420" cy="276999"/>
              </a:xfrm>
              <a:prstGeom prst="rect">
                <a:avLst/>
              </a:prstGeom>
              <a:blipFill>
                <a:blip r:embed="rId2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2CEE9EB-2FFB-D4C2-8265-B8C4D4CF4634}"/>
                  </a:ext>
                </a:extLst>
              </p:cNvPr>
              <p:cNvSpPr txBox="1"/>
              <p:nvPr/>
            </p:nvSpPr>
            <p:spPr>
              <a:xfrm>
                <a:off x="2287376" y="3813462"/>
                <a:ext cx="5264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2CEE9EB-2FFB-D4C2-8265-B8C4D4CF4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376" y="3813462"/>
                <a:ext cx="526426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8E0EBAB2-E5E7-896B-097C-FE282FD3D732}"/>
              </a:ext>
            </a:extLst>
          </p:cNvPr>
          <p:cNvSpPr/>
          <p:nvPr/>
        </p:nvSpPr>
        <p:spPr>
          <a:xfrm>
            <a:off x="3211660" y="3571813"/>
            <a:ext cx="2952328" cy="21602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D20D2E0D-FC86-DD25-68DE-BF42C6014635}"/>
              </a:ext>
            </a:extLst>
          </p:cNvPr>
          <p:cNvSpPr/>
          <p:nvPr/>
        </p:nvSpPr>
        <p:spPr>
          <a:xfrm>
            <a:off x="3427685" y="4448495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6E9C84B-C3DA-BCA3-0244-EC635FA4A528}"/>
              </a:ext>
            </a:extLst>
          </p:cNvPr>
          <p:cNvSpPr/>
          <p:nvPr/>
        </p:nvSpPr>
        <p:spPr>
          <a:xfrm>
            <a:off x="3470590" y="5208930"/>
            <a:ext cx="354036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A6C8E5A-2FFE-4E17-224A-516DD56EE443}"/>
                  </a:ext>
                </a:extLst>
              </p:cNvPr>
              <p:cNvSpPr txBox="1"/>
              <p:nvPr/>
            </p:nvSpPr>
            <p:spPr>
              <a:xfrm>
                <a:off x="3478919" y="5228308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A6C8E5A-2FFE-4E17-224A-516DD56EE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919" y="5228308"/>
                <a:ext cx="37234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52A292F9-2E8B-80F5-AA69-CA7735A62F96}"/>
              </a:ext>
            </a:extLst>
          </p:cNvPr>
          <p:cNvSpPr/>
          <p:nvPr/>
        </p:nvSpPr>
        <p:spPr>
          <a:xfrm>
            <a:off x="4363789" y="4448495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263279A1-29FE-0B4A-1D63-F0FAD6BF8A3A}"/>
              </a:ext>
            </a:extLst>
          </p:cNvPr>
          <p:cNvSpPr/>
          <p:nvPr/>
        </p:nvSpPr>
        <p:spPr>
          <a:xfrm>
            <a:off x="4395902" y="5208930"/>
            <a:ext cx="357711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9CFC867-FB3D-5373-1810-1B91D48355EC}"/>
              </a:ext>
            </a:extLst>
          </p:cNvPr>
          <p:cNvCxnSpPr>
            <a:cxnSpLocks/>
            <a:stCxn id="148" idx="0"/>
            <a:endCxn id="147" idx="2"/>
          </p:cNvCxnSpPr>
          <p:nvPr/>
        </p:nvCxnSpPr>
        <p:spPr>
          <a:xfrm flipV="1">
            <a:off x="4574758" y="4880543"/>
            <a:ext cx="5055" cy="32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FA39302-70C2-3811-9840-5B27D8DC7A15}"/>
                  </a:ext>
                </a:extLst>
              </p:cNvPr>
              <p:cNvSpPr txBox="1"/>
              <p:nvPr/>
            </p:nvSpPr>
            <p:spPr>
              <a:xfrm>
                <a:off x="4398354" y="5231244"/>
                <a:ext cx="3687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FA39302-70C2-3811-9840-5B27D8DC7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354" y="5231244"/>
                <a:ext cx="368754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1566179-43D1-8D3C-E4A9-59F402E073CD}"/>
              </a:ext>
            </a:extLst>
          </p:cNvPr>
          <p:cNvCxnSpPr>
            <a:cxnSpLocks/>
          </p:cNvCxnSpPr>
          <p:nvPr/>
        </p:nvCxnSpPr>
        <p:spPr>
          <a:xfrm>
            <a:off x="3859733" y="4622349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109A9079-185A-C477-292B-FB421B43B829}"/>
              </a:ext>
            </a:extLst>
          </p:cNvPr>
          <p:cNvSpPr/>
          <p:nvPr/>
        </p:nvSpPr>
        <p:spPr>
          <a:xfrm>
            <a:off x="5515916" y="4448495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CF48B0B-2F35-6376-E45A-E87C0FE41629}"/>
              </a:ext>
            </a:extLst>
          </p:cNvPr>
          <p:cNvSpPr/>
          <p:nvPr/>
        </p:nvSpPr>
        <p:spPr>
          <a:xfrm>
            <a:off x="5558121" y="5232161"/>
            <a:ext cx="345212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E973BA5-FC01-0F55-4D6E-674126D15001}"/>
              </a:ext>
            </a:extLst>
          </p:cNvPr>
          <p:cNvCxnSpPr>
            <a:cxnSpLocks/>
            <a:stCxn id="153" idx="0"/>
            <a:endCxn id="152" idx="2"/>
          </p:cNvCxnSpPr>
          <p:nvPr/>
        </p:nvCxnSpPr>
        <p:spPr>
          <a:xfrm flipV="1">
            <a:off x="5730727" y="4880543"/>
            <a:ext cx="1213" cy="35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F118010-11FE-D1A5-DB90-3A47462521ED}"/>
                  </a:ext>
                </a:extLst>
              </p:cNvPr>
              <p:cNvSpPr txBox="1"/>
              <p:nvPr/>
            </p:nvSpPr>
            <p:spPr>
              <a:xfrm>
                <a:off x="5470302" y="5243037"/>
                <a:ext cx="529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F118010-11FE-D1A5-DB90-3A4746252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302" y="5243037"/>
                <a:ext cx="52976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TextBox 155">
            <a:extLst>
              <a:ext uri="{FF2B5EF4-FFF2-40B4-BE49-F238E27FC236}">
                <a16:creationId xmlns:a16="http://schemas.microsoft.com/office/drawing/2014/main" id="{577D56E0-59CB-FDC1-08C7-67EBE6678A7F}"/>
              </a:ext>
            </a:extLst>
          </p:cNvPr>
          <p:cNvSpPr txBox="1"/>
          <p:nvPr/>
        </p:nvSpPr>
        <p:spPr>
          <a:xfrm>
            <a:off x="4965428" y="441616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D76D70F-D2E8-D28C-6629-3D77ADC3B8B9}"/>
              </a:ext>
            </a:extLst>
          </p:cNvPr>
          <p:cNvCxnSpPr>
            <a:cxnSpLocks/>
          </p:cNvCxnSpPr>
          <p:nvPr/>
        </p:nvCxnSpPr>
        <p:spPr>
          <a:xfrm>
            <a:off x="4795837" y="4622349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3EA7981-CD1F-EF81-BD9F-D12DE3B774EB}"/>
              </a:ext>
            </a:extLst>
          </p:cNvPr>
          <p:cNvCxnSpPr>
            <a:cxnSpLocks/>
          </p:cNvCxnSpPr>
          <p:nvPr/>
        </p:nvCxnSpPr>
        <p:spPr>
          <a:xfrm>
            <a:off x="5273493" y="4619602"/>
            <a:ext cx="242423" cy="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E472E6D-2DE4-59DA-377A-46902D42557F}"/>
              </a:ext>
            </a:extLst>
          </p:cNvPr>
          <p:cNvCxnSpPr/>
          <p:nvPr/>
        </p:nvCxnSpPr>
        <p:spPr>
          <a:xfrm>
            <a:off x="3859733" y="4750072"/>
            <a:ext cx="50405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98CD252C-B661-2A22-547E-9DD83673BEB5}"/>
              </a:ext>
            </a:extLst>
          </p:cNvPr>
          <p:cNvSpPr txBox="1"/>
          <p:nvPr/>
        </p:nvSpPr>
        <p:spPr>
          <a:xfrm>
            <a:off x="4965428" y="4534048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8FAF469E-48FE-67CE-0A08-57AB8482875A}"/>
              </a:ext>
            </a:extLst>
          </p:cNvPr>
          <p:cNvCxnSpPr>
            <a:cxnSpLocks/>
          </p:cNvCxnSpPr>
          <p:nvPr/>
        </p:nvCxnSpPr>
        <p:spPr>
          <a:xfrm>
            <a:off x="4795837" y="4750072"/>
            <a:ext cx="21602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5661764-E3CB-DD08-54F6-5ECAF9D5AC42}"/>
              </a:ext>
            </a:extLst>
          </p:cNvPr>
          <p:cNvCxnSpPr>
            <a:cxnSpLocks/>
          </p:cNvCxnSpPr>
          <p:nvPr/>
        </p:nvCxnSpPr>
        <p:spPr>
          <a:xfrm>
            <a:off x="5273493" y="4747325"/>
            <a:ext cx="242423" cy="274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C964C3AF-DC9C-7D64-E035-61A75BAC9B6C}"/>
              </a:ext>
            </a:extLst>
          </p:cNvPr>
          <p:cNvSpPr/>
          <p:nvPr/>
        </p:nvSpPr>
        <p:spPr>
          <a:xfrm>
            <a:off x="3471527" y="3796183"/>
            <a:ext cx="357487" cy="357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D21F3C52-A91E-FFEF-1B0C-C69C70198467}"/>
                  </a:ext>
                </a:extLst>
              </p:cNvPr>
              <p:cNvSpPr txBox="1"/>
              <p:nvPr/>
            </p:nvSpPr>
            <p:spPr>
              <a:xfrm>
                <a:off x="3482691" y="3804939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D21F3C52-A91E-FFEF-1B0C-C69C70198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691" y="3804939"/>
                <a:ext cx="372346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359ADF0-EE1D-88B3-477F-71FA8479F882}"/>
              </a:ext>
            </a:extLst>
          </p:cNvPr>
          <p:cNvCxnSpPr>
            <a:cxnSpLocks/>
            <a:stCxn id="143" idx="0"/>
            <a:endCxn id="163" idx="4"/>
          </p:cNvCxnSpPr>
          <p:nvPr/>
        </p:nvCxnSpPr>
        <p:spPr>
          <a:xfrm flipV="1">
            <a:off x="3643709" y="4153670"/>
            <a:ext cx="6562" cy="29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990BAFB-EFF9-5C30-9CF8-8F2FC2C52930}"/>
              </a:ext>
            </a:extLst>
          </p:cNvPr>
          <p:cNvCxnSpPr>
            <a:cxnSpLocks/>
            <a:stCxn id="147" idx="0"/>
            <a:endCxn id="168" idx="4"/>
          </p:cNvCxnSpPr>
          <p:nvPr/>
        </p:nvCxnSpPr>
        <p:spPr>
          <a:xfrm flipV="1">
            <a:off x="4579813" y="4159009"/>
            <a:ext cx="5248" cy="28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78EEBF1-FD80-0C6A-B88C-C88D251EECCD}"/>
              </a:ext>
            </a:extLst>
          </p:cNvPr>
          <p:cNvCxnSpPr>
            <a:cxnSpLocks/>
            <a:stCxn id="152" idx="0"/>
            <a:endCxn id="169" idx="4"/>
          </p:cNvCxnSpPr>
          <p:nvPr/>
        </p:nvCxnSpPr>
        <p:spPr>
          <a:xfrm flipV="1">
            <a:off x="5731940" y="4162034"/>
            <a:ext cx="4925" cy="28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E0682366-1E14-1CF2-831E-88CA997D90F2}"/>
              </a:ext>
            </a:extLst>
          </p:cNvPr>
          <p:cNvSpPr/>
          <p:nvPr/>
        </p:nvSpPr>
        <p:spPr>
          <a:xfrm>
            <a:off x="4406317" y="3801522"/>
            <a:ext cx="357487" cy="357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D4714B6-C6A7-B9F7-50A1-D1605B18FCE1}"/>
              </a:ext>
            </a:extLst>
          </p:cNvPr>
          <p:cNvSpPr/>
          <p:nvPr/>
        </p:nvSpPr>
        <p:spPr>
          <a:xfrm>
            <a:off x="5558121" y="3804547"/>
            <a:ext cx="357487" cy="357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323496C6-AFF2-4729-3DCA-7EF68CD1B333}"/>
                  </a:ext>
                </a:extLst>
              </p:cNvPr>
              <p:cNvSpPr txBox="1"/>
              <p:nvPr/>
            </p:nvSpPr>
            <p:spPr>
              <a:xfrm>
                <a:off x="4422867" y="3819712"/>
                <a:ext cx="365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323496C6-AFF2-4729-3DCA-7EF68CD1B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867" y="3819712"/>
                <a:ext cx="365420" cy="276999"/>
              </a:xfrm>
              <a:prstGeom prst="rect">
                <a:avLst/>
              </a:prstGeom>
              <a:blipFill>
                <a:blip r:embed="rId2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322F8EC-DF68-2956-D4AD-B0C0EB5BF14D}"/>
                  </a:ext>
                </a:extLst>
              </p:cNvPr>
              <p:cNvSpPr txBox="1"/>
              <p:nvPr/>
            </p:nvSpPr>
            <p:spPr>
              <a:xfrm>
                <a:off x="5487353" y="3812259"/>
                <a:ext cx="5264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322F8EC-DF68-2956-D4AD-B0C0EB5BF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353" y="3812259"/>
                <a:ext cx="52642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6A62B9-B9C8-A637-7355-5167BAA04FF9}"/>
              </a:ext>
            </a:extLst>
          </p:cNvPr>
          <p:cNvCxnSpPr>
            <a:cxnSpLocks/>
          </p:cNvCxnSpPr>
          <p:nvPr/>
        </p:nvCxnSpPr>
        <p:spPr>
          <a:xfrm>
            <a:off x="2742786" y="4620805"/>
            <a:ext cx="697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D7805DD-398E-ED8A-388D-3923D4931A5A}"/>
              </a:ext>
            </a:extLst>
          </p:cNvPr>
          <p:cNvCxnSpPr>
            <a:cxnSpLocks/>
          </p:cNvCxnSpPr>
          <p:nvPr/>
        </p:nvCxnSpPr>
        <p:spPr>
          <a:xfrm>
            <a:off x="2742786" y="4748528"/>
            <a:ext cx="69783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6FE6100-CDE5-B940-AD31-ECAE089571D1}"/>
              </a:ext>
            </a:extLst>
          </p:cNvPr>
          <p:cNvCxnSpPr>
            <a:cxnSpLocks/>
            <a:stCxn id="144" idx="0"/>
            <a:endCxn id="143" idx="2"/>
          </p:cNvCxnSpPr>
          <p:nvPr/>
        </p:nvCxnSpPr>
        <p:spPr>
          <a:xfrm flipH="1" flipV="1">
            <a:off x="3643709" y="4880543"/>
            <a:ext cx="3899" cy="32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26F4919-6790-4875-067B-092ED5393800}"/>
              </a:ext>
            </a:extLst>
          </p:cNvPr>
          <p:cNvSpPr/>
          <p:nvPr/>
        </p:nvSpPr>
        <p:spPr>
          <a:xfrm>
            <a:off x="4212015" y="3716950"/>
            <a:ext cx="684063" cy="186996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0F5F19-D4A1-04F0-2A45-420FE9836C9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808359" y="2674062"/>
            <a:ext cx="1559666" cy="14977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129065C-0D75-1F52-DF4C-8A1D55FD4147}"/>
              </a:ext>
            </a:extLst>
          </p:cNvPr>
          <p:cNvSpPr/>
          <p:nvPr/>
        </p:nvSpPr>
        <p:spPr>
          <a:xfrm>
            <a:off x="7650072" y="2546387"/>
            <a:ext cx="238861" cy="956235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8ADFCA9D-DF89-098F-4E37-6A9F811DB49C}"/>
              </a:ext>
            </a:extLst>
          </p:cNvPr>
          <p:cNvSpPr/>
          <p:nvPr/>
        </p:nvSpPr>
        <p:spPr>
          <a:xfrm>
            <a:off x="7939406" y="2546387"/>
            <a:ext cx="250542" cy="945143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A34CBF69-17E6-2987-CE62-BE247C48ADF8}"/>
              </a:ext>
            </a:extLst>
          </p:cNvPr>
          <p:cNvSpPr/>
          <p:nvPr/>
        </p:nvSpPr>
        <p:spPr>
          <a:xfrm>
            <a:off x="8555321" y="3037632"/>
            <a:ext cx="246851" cy="453897"/>
          </a:xfrm>
          <a:prstGeom prst="roundRect">
            <a:avLst/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A60AFC2-348B-204E-E6F3-86F131FDFCC1}"/>
              </a:ext>
            </a:extLst>
          </p:cNvPr>
          <p:cNvSpPr txBox="1"/>
          <p:nvPr/>
        </p:nvSpPr>
        <p:spPr>
          <a:xfrm>
            <a:off x="6648999" y="4641857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gate</a:t>
            </a:r>
          </a:p>
        </p:txBody>
      </p:sp>
      <p:sp>
        <p:nvSpPr>
          <p:cNvPr id="174" name="Rounded Rectangle 173">
            <a:extLst>
              <a:ext uri="{FF2B5EF4-FFF2-40B4-BE49-F238E27FC236}">
                <a16:creationId xmlns:a16="http://schemas.microsoft.com/office/drawing/2014/main" id="{7DA58A2D-9C0C-C5CF-4F2E-CA0F5872223E}"/>
              </a:ext>
            </a:extLst>
          </p:cNvPr>
          <p:cNvSpPr/>
          <p:nvPr/>
        </p:nvSpPr>
        <p:spPr>
          <a:xfrm>
            <a:off x="6362039" y="4695807"/>
            <a:ext cx="286960" cy="187964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ounded Rectangle 174">
            <a:extLst>
              <a:ext uri="{FF2B5EF4-FFF2-40B4-BE49-F238E27FC236}">
                <a16:creationId xmlns:a16="http://schemas.microsoft.com/office/drawing/2014/main" id="{6F654491-FF46-475D-2307-649704D18153}"/>
              </a:ext>
            </a:extLst>
          </p:cNvPr>
          <p:cNvSpPr/>
          <p:nvPr/>
        </p:nvSpPr>
        <p:spPr>
          <a:xfrm>
            <a:off x="6362039" y="5315347"/>
            <a:ext cx="286960" cy="187964"/>
          </a:xfrm>
          <a:prstGeom prst="roundRect">
            <a:avLst/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19B3FB05-1813-B280-356A-01844DD5D9E4}"/>
              </a:ext>
            </a:extLst>
          </p:cNvPr>
          <p:cNvSpPr/>
          <p:nvPr/>
        </p:nvSpPr>
        <p:spPr>
          <a:xfrm>
            <a:off x="6362039" y="5020201"/>
            <a:ext cx="286960" cy="187964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8B8B484-A38E-68D9-6170-67D05F00CB91}"/>
              </a:ext>
            </a:extLst>
          </p:cNvPr>
          <p:cNvSpPr txBox="1"/>
          <p:nvPr/>
        </p:nvSpPr>
        <p:spPr>
          <a:xfrm>
            <a:off x="6658151" y="4975683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gate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C2F25B4-7FF0-4979-3C41-3FE5C49D18B4}"/>
              </a:ext>
            </a:extLst>
          </p:cNvPr>
          <p:cNvSpPr txBox="1"/>
          <p:nvPr/>
        </p:nvSpPr>
        <p:spPr>
          <a:xfrm>
            <a:off x="6655610" y="5270829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gate</a:t>
            </a:r>
          </a:p>
        </p:txBody>
      </p:sp>
      <p:sp>
        <p:nvSpPr>
          <p:cNvPr id="179" name="Rounded Rectangle 178">
            <a:extLst>
              <a:ext uri="{FF2B5EF4-FFF2-40B4-BE49-F238E27FC236}">
                <a16:creationId xmlns:a16="http://schemas.microsoft.com/office/drawing/2014/main" id="{C795A2D2-B209-797D-0989-BE1D10BDC8EB}"/>
              </a:ext>
            </a:extLst>
          </p:cNvPr>
          <p:cNvSpPr/>
          <p:nvPr/>
        </p:nvSpPr>
        <p:spPr>
          <a:xfrm>
            <a:off x="8237978" y="2663013"/>
            <a:ext cx="241681" cy="839605"/>
          </a:xfrm>
          <a:prstGeom prst="roundRect">
            <a:avLst/>
          </a:prstGeom>
          <a:noFill/>
          <a:ln w="127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C8011D02-72C3-7A4C-30DA-AEDE22C36EF5}"/>
              </a:ext>
            </a:extLst>
          </p:cNvPr>
          <p:cNvSpPr/>
          <p:nvPr/>
        </p:nvSpPr>
        <p:spPr>
          <a:xfrm>
            <a:off x="6359713" y="5634087"/>
            <a:ext cx="286960" cy="187964"/>
          </a:xfrm>
          <a:prstGeom prst="roundRect">
            <a:avLst/>
          </a:prstGeom>
          <a:noFill/>
          <a:ln w="127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0B6D46B-DD1B-FFA8-7689-AB4B35917BFD}"/>
              </a:ext>
            </a:extLst>
          </p:cNvPr>
          <p:cNvSpPr txBox="1"/>
          <p:nvPr/>
        </p:nvSpPr>
        <p:spPr>
          <a:xfrm>
            <a:off x="6667863" y="5568133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memory</a:t>
            </a:r>
          </a:p>
        </p:txBody>
      </p:sp>
    </p:spTree>
    <p:extLst>
      <p:ext uri="{BB962C8B-B14F-4D97-AF65-F5344CB8AC3E}">
        <p14:creationId xmlns:p14="http://schemas.microsoft.com/office/powerpoint/2010/main" val="167998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B082DFA-6E35-5A86-9CEE-779B25C02F83}"/>
              </a:ext>
            </a:extLst>
          </p:cNvPr>
          <p:cNvSpPr/>
          <p:nvPr/>
        </p:nvSpPr>
        <p:spPr>
          <a:xfrm>
            <a:off x="49110" y="2671757"/>
            <a:ext cx="6100960" cy="468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28A45C8-41B1-F380-3093-10679A6248A7}"/>
              </a:ext>
            </a:extLst>
          </p:cNvPr>
          <p:cNvSpPr/>
          <p:nvPr/>
        </p:nvSpPr>
        <p:spPr>
          <a:xfrm>
            <a:off x="11683" y="3573016"/>
            <a:ext cx="2952328" cy="22946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851A06-3F65-D06B-40E4-3BE850FAC014}"/>
              </a:ext>
            </a:extLst>
          </p:cNvPr>
          <p:cNvSpPr/>
          <p:nvPr/>
        </p:nvSpPr>
        <p:spPr>
          <a:xfrm>
            <a:off x="227708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DC4F0F-635E-42A5-34FC-3CE08CB71ED5}"/>
              </a:ext>
            </a:extLst>
          </p:cNvPr>
          <p:cNvSpPr/>
          <p:nvPr/>
        </p:nvSpPr>
        <p:spPr>
          <a:xfrm>
            <a:off x="270613" y="5210133"/>
            <a:ext cx="354036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2F8742-B6F7-4181-9F7D-10215A8A0EB3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443732" y="4881746"/>
            <a:ext cx="3899" cy="32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AFF228-DE07-B576-3055-E66808A03769}"/>
                  </a:ext>
                </a:extLst>
              </p:cNvPr>
              <p:cNvSpPr txBox="1"/>
              <p:nvPr/>
            </p:nvSpPr>
            <p:spPr>
              <a:xfrm>
                <a:off x="278942" y="5229511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AFF228-DE07-B576-3055-E66808A0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42" y="5229511"/>
                <a:ext cx="37234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05A9053-E8DF-8F57-10C9-91E217D6ECF0}"/>
              </a:ext>
            </a:extLst>
          </p:cNvPr>
          <p:cNvSpPr/>
          <p:nvPr/>
        </p:nvSpPr>
        <p:spPr>
          <a:xfrm>
            <a:off x="1163812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CD882-7E29-90D5-27FB-1723BAB96B02}"/>
              </a:ext>
            </a:extLst>
          </p:cNvPr>
          <p:cNvSpPr/>
          <p:nvPr/>
        </p:nvSpPr>
        <p:spPr>
          <a:xfrm>
            <a:off x="1195925" y="5210133"/>
            <a:ext cx="357711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E755F0-D65D-66C0-05B4-3C3A7BC27B6D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1374781" y="4881746"/>
            <a:ext cx="5055" cy="32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FAB346-1EB3-EBDF-6D1C-553C41108B77}"/>
                  </a:ext>
                </a:extLst>
              </p:cNvPr>
              <p:cNvSpPr txBox="1"/>
              <p:nvPr/>
            </p:nvSpPr>
            <p:spPr>
              <a:xfrm>
                <a:off x="1198377" y="5232447"/>
                <a:ext cx="3687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FAB346-1EB3-EBDF-6D1C-553C4110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377" y="5232447"/>
                <a:ext cx="3687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370051-11D8-BC81-A8F6-1740000D4E32}"/>
              </a:ext>
            </a:extLst>
          </p:cNvPr>
          <p:cNvCxnSpPr>
            <a:cxnSpLocks/>
          </p:cNvCxnSpPr>
          <p:nvPr/>
        </p:nvCxnSpPr>
        <p:spPr>
          <a:xfrm>
            <a:off x="659756" y="462355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C4CC879-703C-FE3B-4FB8-6195DB7D3865}"/>
              </a:ext>
            </a:extLst>
          </p:cNvPr>
          <p:cNvSpPr/>
          <p:nvPr/>
        </p:nvSpPr>
        <p:spPr>
          <a:xfrm>
            <a:off x="2315939" y="4449698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2E9891-6799-F15A-65EF-16251201092D}"/>
              </a:ext>
            </a:extLst>
          </p:cNvPr>
          <p:cNvSpPr/>
          <p:nvPr/>
        </p:nvSpPr>
        <p:spPr>
          <a:xfrm>
            <a:off x="2358144" y="5233364"/>
            <a:ext cx="345212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45DABF-CF4C-2163-9E92-34391FE2E146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2530750" y="4881746"/>
            <a:ext cx="1213" cy="35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447274-B9FC-FAF7-48CD-D0D771AA12CE}"/>
                  </a:ext>
                </a:extLst>
              </p:cNvPr>
              <p:cNvSpPr txBox="1"/>
              <p:nvPr/>
            </p:nvSpPr>
            <p:spPr>
              <a:xfrm>
                <a:off x="2270325" y="5244240"/>
                <a:ext cx="529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447274-B9FC-FAF7-48CD-D0D771AA1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325" y="5244240"/>
                <a:ext cx="52976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24B5BEA-BF25-9B87-34E5-9F497936976F}"/>
              </a:ext>
            </a:extLst>
          </p:cNvPr>
          <p:cNvSpPr txBox="1"/>
          <p:nvPr/>
        </p:nvSpPr>
        <p:spPr>
          <a:xfrm>
            <a:off x="1765451" y="44173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DD5DFA-FCD9-F61F-4926-A29CD4C9FA1A}"/>
              </a:ext>
            </a:extLst>
          </p:cNvPr>
          <p:cNvCxnSpPr>
            <a:cxnSpLocks/>
          </p:cNvCxnSpPr>
          <p:nvPr/>
        </p:nvCxnSpPr>
        <p:spPr>
          <a:xfrm>
            <a:off x="1595860" y="4623552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DC7E1C-E523-F400-57C3-1DF682BC65DB}"/>
              </a:ext>
            </a:extLst>
          </p:cNvPr>
          <p:cNvCxnSpPr>
            <a:cxnSpLocks/>
          </p:cNvCxnSpPr>
          <p:nvPr/>
        </p:nvCxnSpPr>
        <p:spPr>
          <a:xfrm>
            <a:off x="2073516" y="4620805"/>
            <a:ext cx="242423" cy="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CC2EB5-3D27-6444-C230-EC37BCF7E8BA}"/>
              </a:ext>
            </a:extLst>
          </p:cNvPr>
          <p:cNvCxnSpPr/>
          <p:nvPr/>
        </p:nvCxnSpPr>
        <p:spPr>
          <a:xfrm>
            <a:off x="659756" y="4751275"/>
            <a:ext cx="50405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D9D61-CEBC-6F96-61A2-69B6388DA7E5}"/>
              </a:ext>
            </a:extLst>
          </p:cNvPr>
          <p:cNvSpPr txBox="1"/>
          <p:nvPr/>
        </p:nvSpPr>
        <p:spPr>
          <a:xfrm>
            <a:off x="1765451" y="4535251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147D70-13B3-5058-12C3-1705ED047EDC}"/>
              </a:ext>
            </a:extLst>
          </p:cNvPr>
          <p:cNvCxnSpPr>
            <a:cxnSpLocks/>
          </p:cNvCxnSpPr>
          <p:nvPr/>
        </p:nvCxnSpPr>
        <p:spPr>
          <a:xfrm>
            <a:off x="1595860" y="4751275"/>
            <a:ext cx="21602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E8223E-CF64-5FA5-9BC8-6FCB6E09BB6D}"/>
              </a:ext>
            </a:extLst>
          </p:cNvPr>
          <p:cNvCxnSpPr>
            <a:cxnSpLocks/>
          </p:cNvCxnSpPr>
          <p:nvPr/>
        </p:nvCxnSpPr>
        <p:spPr>
          <a:xfrm>
            <a:off x="2073516" y="4748528"/>
            <a:ext cx="242423" cy="274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84E8822-CD9B-8CC0-EFE6-524531B06625}"/>
              </a:ext>
            </a:extLst>
          </p:cNvPr>
          <p:cNvSpPr/>
          <p:nvPr/>
        </p:nvSpPr>
        <p:spPr>
          <a:xfrm>
            <a:off x="271550" y="3797386"/>
            <a:ext cx="357487" cy="357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AC3C90-77E8-23C4-B2BB-C813F54D2CFC}"/>
                  </a:ext>
                </a:extLst>
              </p:cNvPr>
              <p:cNvSpPr txBox="1"/>
              <p:nvPr/>
            </p:nvSpPr>
            <p:spPr>
              <a:xfrm>
                <a:off x="251371" y="3829897"/>
                <a:ext cx="38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AC3C90-77E8-23C4-B2BB-C813F54D2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71" y="3829897"/>
                <a:ext cx="38472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DD3568-958C-51DD-C16A-7370637D9983}"/>
              </a:ext>
            </a:extLst>
          </p:cNvPr>
          <p:cNvCxnSpPr>
            <a:cxnSpLocks/>
            <a:stCxn id="7" idx="0"/>
            <a:endCxn id="35" idx="4"/>
          </p:cNvCxnSpPr>
          <p:nvPr/>
        </p:nvCxnSpPr>
        <p:spPr>
          <a:xfrm flipV="1">
            <a:off x="443732" y="4154873"/>
            <a:ext cx="6562" cy="29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B35DDEF-4997-7DB6-AED5-3D80DD4B0929}"/>
              </a:ext>
            </a:extLst>
          </p:cNvPr>
          <p:cNvCxnSpPr>
            <a:cxnSpLocks/>
            <a:stCxn id="13" idx="0"/>
            <a:endCxn id="140" idx="4"/>
          </p:cNvCxnSpPr>
          <p:nvPr/>
        </p:nvCxnSpPr>
        <p:spPr>
          <a:xfrm flipV="1">
            <a:off x="1379836" y="4160212"/>
            <a:ext cx="5248" cy="28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B64195-7201-61C1-1191-0BBDA7CD866C}"/>
              </a:ext>
            </a:extLst>
          </p:cNvPr>
          <p:cNvCxnSpPr>
            <a:cxnSpLocks/>
            <a:stCxn id="19" idx="0"/>
            <a:endCxn id="141" idx="4"/>
          </p:cNvCxnSpPr>
          <p:nvPr/>
        </p:nvCxnSpPr>
        <p:spPr>
          <a:xfrm flipV="1">
            <a:off x="2531963" y="4163237"/>
            <a:ext cx="4925" cy="28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61F512-7CBD-69EF-28D5-2473066A59CA}"/>
              </a:ext>
            </a:extLst>
          </p:cNvPr>
          <p:cNvSpPr txBox="1"/>
          <p:nvPr/>
        </p:nvSpPr>
        <p:spPr>
          <a:xfrm>
            <a:off x="2298736" y="2754628"/>
            <a:ext cx="1726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Attention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C3A9F5B4-4012-822B-8995-81709BFD089B}"/>
              </a:ext>
            </a:extLst>
          </p:cNvPr>
          <p:cNvSpPr/>
          <p:nvPr/>
        </p:nvSpPr>
        <p:spPr>
          <a:xfrm>
            <a:off x="49111" y="1962981"/>
            <a:ext cx="6100959" cy="4632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FECCD77-BFC0-8F0C-4E1C-A5D530C77801}"/>
              </a:ext>
            </a:extLst>
          </p:cNvPr>
          <p:cNvSpPr txBox="1"/>
          <p:nvPr/>
        </p:nvSpPr>
        <p:spPr>
          <a:xfrm>
            <a:off x="2194727" y="2017631"/>
            <a:ext cx="1830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Fully-connected Layer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D82A05E-C516-815E-A194-B62F0DC810BC}"/>
              </a:ext>
            </a:extLst>
          </p:cNvPr>
          <p:cNvSpPr/>
          <p:nvPr/>
        </p:nvSpPr>
        <p:spPr>
          <a:xfrm>
            <a:off x="2850264" y="1156811"/>
            <a:ext cx="486362" cy="4863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186746A-304D-F435-18E5-6ACAD906437A}"/>
              </a:ext>
            </a:extLst>
          </p:cNvPr>
          <p:cNvSpPr txBox="1"/>
          <p:nvPr/>
        </p:nvSpPr>
        <p:spPr>
          <a:xfrm>
            <a:off x="2894086" y="1245832"/>
            <a:ext cx="423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4E60C7C-BA70-B6E2-FB87-5143BEF01DA3}"/>
              </a:ext>
            </a:extLst>
          </p:cNvPr>
          <p:cNvSpPr/>
          <p:nvPr/>
        </p:nvSpPr>
        <p:spPr>
          <a:xfrm>
            <a:off x="7850059" y="1598941"/>
            <a:ext cx="2113480" cy="2113480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BB6D5E6-FA6F-755C-B462-63A0CB73E8A3}"/>
              </a:ext>
            </a:extLst>
          </p:cNvPr>
          <p:cNvCxnSpPr>
            <a:cxnSpLocks/>
          </p:cNvCxnSpPr>
          <p:nvPr/>
        </p:nvCxnSpPr>
        <p:spPr>
          <a:xfrm>
            <a:off x="7128233" y="1852614"/>
            <a:ext cx="35453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E22E78A-EAE6-0F5B-5498-A6636A7D7D43}"/>
              </a:ext>
            </a:extLst>
          </p:cNvPr>
          <p:cNvSpPr/>
          <p:nvPr/>
        </p:nvSpPr>
        <p:spPr>
          <a:xfrm>
            <a:off x="9542399" y="923376"/>
            <a:ext cx="394940" cy="3949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67FA19-7CDD-8899-B151-26951A6C1573}"/>
                  </a:ext>
                </a:extLst>
              </p:cNvPr>
              <p:cNvSpPr txBox="1"/>
              <p:nvPr/>
            </p:nvSpPr>
            <p:spPr>
              <a:xfrm>
                <a:off x="9569304" y="908533"/>
                <a:ext cx="281776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67FA19-7CDD-8899-B151-26951A6C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304" y="908533"/>
                <a:ext cx="281776" cy="242460"/>
              </a:xfrm>
              <a:prstGeom prst="rect">
                <a:avLst/>
              </a:prstGeom>
              <a:blipFill>
                <a:blip r:embed="rId6"/>
                <a:stretch>
                  <a:fillRect r="-17391" b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5858F5C7-B6D2-91CC-9A03-D3EB8FBAA4DD}"/>
              </a:ext>
            </a:extLst>
          </p:cNvPr>
          <p:cNvSpPr/>
          <p:nvPr/>
        </p:nvSpPr>
        <p:spPr>
          <a:xfrm>
            <a:off x="7937724" y="4004041"/>
            <a:ext cx="394940" cy="3949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AD7D7B6-C727-CE2E-F4B9-F105D32355CA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8135194" y="3407155"/>
            <a:ext cx="0" cy="596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FB078E-9053-09D4-296B-12C69D281993}"/>
                  </a:ext>
                </a:extLst>
              </p:cNvPr>
              <p:cNvSpPr txBox="1"/>
              <p:nvPr/>
            </p:nvSpPr>
            <p:spPr>
              <a:xfrm>
                <a:off x="7957609" y="3997912"/>
                <a:ext cx="394940" cy="242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FB078E-9053-09D4-296B-12C69D281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609" y="3997912"/>
                <a:ext cx="394940" cy="242460"/>
              </a:xfrm>
              <a:prstGeom prst="rect">
                <a:avLst/>
              </a:prstGeom>
              <a:blipFill>
                <a:blip r:embed="rId7"/>
                <a:stretch>
                  <a:fillRect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0BCFE9D9-07AD-CF6F-5769-F17C4C2147EF}"/>
              </a:ext>
            </a:extLst>
          </p:cNvPr>
          <p:cNvSpPr/>
          <p:nvPr/>
        </p:nvSpPr>
        <p:spPr>
          <a:xfrm>
            <a:off x="8824233" y="1716899"/>
            <a:ext cx="236360" cy="236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AFA84A9-4CFC-E611-F3D5-CDB56362A5EE}"/>
                  </a:ext>
                </a:extLst>
              </p:cNvPr>
              <p:cNvSpPr txBox="1"/>
              <p:nvPr/>
            </p:nvSpPr>
            <p:spPr>
              <a:xfrm>
                <a:off x="8766069" y="1643173"/>
                <a:ext cx="269610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AFA84A9-4CFC-E611-F3D5-CDB56362A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069" y="1643173"/>
                <a:ext cx="269610" cy="242460"/>
              </a:xfrm>
              <a:prstGeom prst="rect">
                <a:avLst/>
              </a:prstGeom>
              <a:blipFill>
                <a:blip r:embed="rId8"/>
                <a:stretch>
                  <a:fillRect r="-2272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CEBE0997-8BF1-6E34-9895-32AEC9CEEBFA}"/>
              </a:ext>
            </a:extLst>
          </p:cNvPr>
          <p:cNvSpPr/>
          <p:nvPr/>
        </p:nvSpPr>
        <p:spPr>
          <a:xfrm>
            <a:off x="8234324" y="1716899"/>
            <a:ext cx="236360" cy="236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42DE5CC-45B3-B16D-D385-7BD31F03A68F}"/>
                  </a:ext>
                </a:extLst>
              </p:cNvPr>
              <p:cNvSpPr txBox="1"/>
              <p:nvPr/>
            </p:nvSpPr>
            <p:spPr>
              <a:xfrm>
                <a:off x="8184887" y="1648872"/>
                <a:ext cx="264349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42DE5CC-45B3-B16D-D385-7BD31F03A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887" y="1648872"/>
                <a:ext cx="264349" cy="242460"/>
              </a:xfrm>
              <a:prstGeom prst="rect">
                <a:avLst/>
              </a:prstGeom>
              <a:blipFill>
                <a:blip r:embed="rId9"/>
                <a:stretch>
                  <a:fillRect r="-1818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0C85C20-1FDB-6EC3-1BD1-EAAA874C566F}"/>
              </a:ext>
            </a:extLst>
          </p:cNvPr>
          <p:cNvCxnSpPr>
            <a:cxnSpLocks/>
          </p:cNvCxnSpPr>
          <p:nvPr/>
        </p:nvCxnSpPr>
        <p:spPr>
          <a:xfrm flipV="1">
            <a:off x="8352504" y="1953258"/>
            <a:ext cx="0" cy="1453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2FD24DD-1E28-2363-FBB6-FBE56F1CF6FE}"/>
              </a:ext>
            </a:extLst>
          </p:cNvPr>
          <p:cNvCxnSpPr>
            <a:cxnSpLocks/>
            <a:endCxn id="89" idx="4"/>
          </p:cNvCxnSpPr>
          <p:nvPr/>
        </p:nvCxnSpPr>
        <p:spPr>
          <a:xfrm flipV="1">
            <a:off x="8942413" y="1953258"/>
            <a:ext cx="0" cy="1453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B4A076-E957-86FF-6588-3C043EEAAA80}"/>
              </a:ext>
            </a:extLst>
          </p:cNvPr>
          <p:cNvCxnSpPr>
            <a:cxnSpLocks/>
            <a:endCxn id="84" idx="4"/>
          </p:cNvCxnSpPr>
          <p:nvPr/>
        </p:nvCxnSpPr>
        <p:spPr>
          <a:xfrm flipH="1" flipV="1">
            <a:off x="9739869" y="1318316"/>
            <a:ext cx="27811" cy="208883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0F84719D-5BB7-AACF-F6C9-2EC669633C39}"/>
              </a:ext>
            </a:extLst>
          </p:cNvPr>
          <p:cNvSpPr/>
          <p:nvPr/>
        </p:nvSpPr>
        <p:spPr>
          <a:xfrm>
            <a:off x="8817320" y="2292279"/>
            <a:ext cx="236360" cy="236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125B7E9-DE6E-1525-E06D-700E66581ABC}"/>
                  </a:ext>
                </a:extLst>
              </p:cNvPr>
              <p:cNvSpPr txBox="1"/>
              <p:nvPr/>
            </p:nvSpPr>
            <p:spPr>
              <a:xfrm>
                <a:off x="8760986" y="2224799"/>
                <a:ext cx="264349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125B7E9-DE6E-1525-E06D-700E66581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986" y="2224799"/>
                <a:ext cx="264349" cy="242460"/>
              </a:xfrm>
              <a:prstGeom prst="rect">
                <a:avLst/>
              </a:prstGeom>
              <a:blipFill>
                <a:blip r:embed="rId10"/>
                <a:stretch>
                  <a:fillRect r="-2272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661E9505-34A3-DBB9-CB5A-AF573A97BF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22263" y="2023975"/>
            <a:ext cx="1554542" cy="1211821"/>
          </a:xfrm>
          <a:prstGeom prst="bentConnector3">
            <a:avLst>
              <a:gd name="adj1" fmla="val 99648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459A3E85-0392-0549-A27C-9364B00384D7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7203436" y="2852894"/>
            <a:ext cx="2176210" cy="559696"/>
          </a:xfrm>
          <a:prstGeom prst="bentConnector3">
            <a:avLst>
              <a:gd name="adj1" fmla="val 94441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D7F6D084-7475-1EF7-18EB-1A0436E34D9A}"/>
              </a:ext>
            </a:extLst>
          </p:cNvPr>
          <p:cNvSpPr/>
          <p:nvPr/>
        </p:nvSpPr>
        <p:spPr>
          <a:xfrm>
            <a:off x="9379645" y="2734714"/>
            <a:ext cx="236360" cy="236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22A963F-3E6B-0043-D097-D35F721FEB20}"/>
                  </a:ext>
                </a:extLst>
              </p:cNvPr>
              <p:cNvSpPr txBox="1"/>
              <p:nvPr/>
            </p:nvSpPr>
            <p:spPr>
              <a:xfrm>
                <a:off x="9329733" y="2660756"/>
                <a:ext cx="264349" cy="24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22A963F-3E6B-0043-D097-D35F721FE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733" y="2660756"/>
                <a:ext cx="264349" cy="242460"/>
              </a:xfrm>
              <a:prstGeom prst="rect">
                <a:avLst/>
              </a:prstGeom>
              <a:blipFill>
                <a:blip r:embed="rId11"/>
                <a:stretch>
                  <a:fillRect r="-1818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CA5818A2-09F7-A899-7D6C-9348B7F7112F}"/>
              </a:ext>
            </a:extLst>
          </p:cNvPr>
          <p:cNvCxnSpPr>
            <a:cxnSpLocks/>
            <a:endCxn id="98" idx="2"/>
          </p:cNvCxnSpPr>
          <p:nvPr/>
        </p:nvCxnSpPr>
        <p:spPr>
          <a:xfrm flipV="1">
            <a:off x="7117392" y="2410459"/>
            <a:ext cx="1699928" cy="1002131"/>
          </a:xfrm>
          <a:prstGeom prst="bentConnector3">
            <a:avLst>
              <a:gd name="adj1" fmla="val 90816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BDDE60B-CCCE-4714-6744-B36EBCA8EF6A}"/>
              </a:ext>
            </a:extLst>
          </p:cNvPr>
          <p:cNvSpPr>
            <a:spLocks noChangeAspect="1"/>
          </p:cNvSpPr>
          <p:nvPr/>
        </p:nvSpPr>
        <p:spPr>
          <a:xfrm>
            <a:off x="9175959" y="3087250"/>
            <a:ext cx="180087" cy="1800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7ECC9B6-DB18-B0CC-B58C-FE54AF8D9E5A}"/>
                  </a:ext>
                </a:extLst>
              </p:cNvPr>
              <p:cNvSpPr/>
              <p:nvPr/>
            </p:nvSpPr>
            <p:spPr>
              <a:xfrm>
                <a:off x="9392166" y="2231981"/>
                <a:ext cx="189088" cy="1974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7ECC9B6-DB18-B0CC-B58C-FE54AF8D9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166" y="2231981"/>
                <a:ext cx="189088" cy="1974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7E480AF-DC80-B49C-0441-12A17376FE7D}"/>
                  </a:ext>
                </a:extLst>
              </p:cNvPr>
              <p:cNvSpPr txBox="1"/>
              <p:nvPr/>
            </p:nvSpPr>
            <p:spPr>
              <a:xfrm>
                <a:off x="9120991" y="3013782"/>
                <a:ext cx="219856" cy="202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7E480AF-DC80-B49C-0441-12A17376F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991" y="3013782"/>
                <a:ext cx="219856" cy="202050"/>
              </a:xfrm>
              <a:prstGeom prst="rect">
                <a:avLst/>
              </a:prstGeom>
              <a:blipFill>
                <a:blip r:embed="rId13"/>
                <a:stretch>
                  <a:fillRect r="-1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>
            <a:extLst>
              <a:ext uri="{FF2B5EF4-FFF2-40B4-BE49-F238E27FC236}">
                <a16:creationId xmlns:a16="http://schemas.microsoft.com/office/drawing/2014/main" id="{500C18E2-CDC2-EC29-D4B0-3737BBFCF6F3}"/>
              </a:ext>
            </a:extLst>
          </p:cNvPr>
          <p:cNvSpPr>
            <a:spLocks noChangeAspect="1"/>
          </p:cNvSpPr>
          <p:nvPr/>
        </p:nvSpPr>
        <p:spPr>
          <a:xfrm>
            <a:off x="8562412" y="2635458"/>
            <a:ext cx="180087" cy="1800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1E0965B-BDB3-CE3C-20F1-D8E499ED720B}"/>
                  </a:ext>
                </a:extLst>
              </p:cNvPr>
              <p:cNvSpPr txBox="1"/>
              <p:nvPr/>
            </p:nvSpPr>
            <p:spPr>
              <a:xfrm>
                <a:off x="8501085" y="2561274"/>
                <a:ext cx="219856" cy="202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1E0965B-BDB3-CE3C-20F1-D8E499ED7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085" y="2561274"/>
                <a:ext cx="219856" cy="202050"/>
              </a:xfrm>
              <a:prstGeom prst="rect">
                <a:avLst/>
              </a:prstGeom>
              <a:blipFill>
                <a:blip r:embed="rId14"/>
                <a:stretch>
                  <a:fillRect r="-11111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Rectangle 118">
            <a:extLst>
              <a:ext uri="{FF2B5EF4-FFF2-40B4-BE49-F238E27FC236}">
                <a16:creationId xmlns:a16="http://schemas.microsoft.com/office/drawing/2014/main" id="{E2628CE3-0560-EFB2-314B-643BCC5E4AF0}"/>
              </a:ext>
            </a:extLst>
          </p:cNvPr>
          <p:cNvSpPr>
            <a:spLocks noChangeAspect="1"/>
          </p:cNvSpPr>
          <p:nvPr/>
        </p:nvSpPr>
        <p:spPr>
          <a:xfrm>
            <a:off x="8267458" y="2635458"/>
            <a:ext cx="180087" cy="1800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CA04A03-9E42-CA32-24FE-6FAE39FF0AE6}"/>
                  </a:ext>
                </a:extLst>
              </p:cNvPr>
              <p:cNvSpPr txBox="1"/>
              <p:nvPr/>
            </p:nvSpPr>
            <p:spPr>
              <a:xfrm>
                <a:off x="8214125" y="2557965"/>
                <a:ext cx="219856" cy="202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CA04A03-9E42-CA32-24FE-6FAE39FF0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125" y="2557965"/>
                <a:ext cx="219856" cy="202050"/>
              </a:xfrm>
              <a:prstGeom prst="rect">
                <a:avLst/>
              </a:prstGeom>
              <a:blipFill>
                <a:blip r:embed="rId15"/>
                <a:stretch>
                  <a:fillRect r="-5263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E3CEDBE-BAF5-F400-FEEA-20C44A04E629}"/>
                  </a:ext>
                </a:extLst>
              </p:cNvPr>
              <p:cNvSpPr/>
              <p:nvPr/>
            </p:nvSpPr>
            <p:spPr>
              <a:xfrm>
                <a:off x="8846990" y="2749247"/>
                <a:ext cx="189088" cy="1974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E3CEDBE-BAF5-F400-FEEA-20C44A04E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990" y="2749247"/>
                <a:ext cx="189088" cy="19746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0BD27F1-4AAF-1735-C2BF-F1FCBDB55BF1}"/>
                  </a:ext>
                </a:extLst>
              </p:cNvPr>
              <p:cNvSpPr txBox="1"/>
              <p:nvPr/>
            </p:nvSpPr>
            <p:spPr>
              <a:xfrm>
                <a:off x="7243429" y="1528953"/>
                <a:ext cx="293646" cy="18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0BD27F1-4AAF-1735-C2BF-F1FCBDB55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429" y="1528953"/>
                <a:ext cx="293646" cy="181845"/>
              </a:xfrm>
              <a:prstGeom prst="rect">
                <a:avLst/>
              </a:prstGeom>
              <a:blipFill>
                <a:blip r:embed="rId17"/>
                <a:stretch>
                  <a:fillRect l="-20833" r="-45833" b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5B10E99-4ABF-8E1C-7A54-38E00FFFA7E6}"/>
                  </a:ext>
                </a:extLst>
              </p:cNvPr>
              <p:cNvSpPr txBox="1"/>
              <p:nvPr/>
            </p:nvSpPr>
            <p:spPr>
              <a:xfrm>
                <a:off x="10323255" y="1532031"/>
                <a:ext cx="149475" cy="18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5B10E99-4ABF-8E1C-7A54-38E00FFFA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255" y="1532031"/>
                <a:ext cx="149475" cy="181845"/>
              </a:xfrm>
              <a:prstGeom prst="rect">
                <a:avLst/>
              </a:prstGeom>
              <a:blipFill>
                <a:blip r:embed="rId18"/>
                <a:stretch>
                  <a:fillRect l="-30769" r="-38462" b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54A8F28-AEE5-1F11-FEC3-545AEA9E90FB}"/>
                  </a:ext>
                </a:extLst>
              </p:cNvPr>
              <p:cNvSpPr txBox="1"/>
              <p:nvPr/>
            </p:nvSpPr>
            <p:spPr>
              <a:xfrm>
                <a:off x="7214188" y="3082328"/>
                <a:ext cx="312083" cy="18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54A8F28-AEE5-1F11-FEC3-545AEA9E9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188" y="3082328"/>
                <a:ext cx="312083" cy="181845"/>
              </a:xfrm>
              <a:prstGeom prst="rect">
                <a:avLst/>
              </a:prstGeom>
              <a:blipFill>
                <a:blip r:embed="rId19"/>
                <a:stretch>
                  <a:fillRect l="-23077" r="-46154" b="-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1718A04-B70B-4975-2CDE-8A3B015EAA26}"/>
                  </a:ext>
                </a:extLst>
              </p:cNvPr>
              <p:cNvSpPr txBox="1"/>
              <p:nvPr/>
            </p:nvSpPr>
            <p:spPr>
              <a:xfrm>
                <a:off x="10299485" y="3086997"/>
                <a:ext cx="167913" cy="18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1718A04-B70B-4975-2CDE-8A3B015EA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485" y="3086997"/>
                <a:ext cx="167913" cy="181845"/>
              </a:xfrm>
              <a:prstGeom prst="rect">
                <a:avLst/>
              </a:prstGeom>
              <a:blipFill>
                <a:blip r:embed="rId20"/>
                <a:stretch>
                  <a:fillRect l="-50000" r="-42857" b="-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A094225-DF2E-C787-818B-725F630A0AC7}"/>
              </a:ext>
            </a:extLst>
          </p:cNvPr>
          <p:cNvSpPr/>
          <p:nvPr/>
        </p:nvSpPr>
        <p:spPr>
          <a:xfrm>
            <a:off x="6956576" y="859056"/>
            <a:ext cx="3953234" cy="367499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078BA2-BC91-3657-211F-8C4AE3880922}"/>
              </a:ext>
            </a:extLst>
          </p:cNvPr>
          <p:cNvSpPr txBox="1"/>
          <p:nvPr/>
        </p:nvSpPr>
        <p:spPr>
          <a:xfrm>
            <a:off x="79143" y="7554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96E6D27-87EF-312F-085B-65EFAAD92B7F}"/>
              </a:ext>
            </a:extLst>
          </p:cNvPr>
          <p:cNvSpPr txBox="1"/>
          <p:nvPr/>
        </p:nvSpPr>
        <p:spPr>
          <a:xfrm>
            <a:off x="7035033" y="92851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11D74A2-779F-E975-62A4-6ED8B2E62D64}"/>
              </a:ext>
            </a:extLst>
          </p:cNvPr>
          <p:cNvSpPr/>
          <p:nvPr/>
        </p:nvSpPr>
        <p:spPr>
          <a:xfrm>
            <a:off x="8242655" y="4686604"/>
            <a:ext cx="276999" cy="2769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26EA928-D90F-FF9E-5BB2-BE97019805BF}"/>
                  </a:ext>
                </a:extLst>
              </p:cNvPr>
              <p:cNvSpPr txBox="1"/>
              <p:nvPr/>
            </p:nvSpPr>
            <p:spPr>
              <a:xfrm>
                <a:off x="8223040" y="4678054"/>
                <a:ext cx="3305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26EA928-D90F-FF9E-5BB2-BE9701980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040" y="4678054"/>
                <a:ext cx="330539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B0C459EA-8FF0-F8A8-C4D4-C33C0E06B423}"/>
              </a:ext>
            </a:extLst>
          </p:cNvPr>
          <p:cNvSpPr/>
          <p:nvPr/>
        </p:nvSpPr>
        <p:spPr>
          <a:xfrm>
            <a:off x="8250958" y="5045138"/>
            <a:ext cx="276999" cy="2769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4AABF5-1405-BD6F-48E0-DCC34E4FA029}"/>
                  </a:ext>
                </a:extLst>
              </p:cNvPr>
              <p:cNvSpPr txBox="1"/>
              <p:nvPr/>
            </p:nvSpPr>
            <p:spPr>
              <a:xfrm>
                <a:off x="8231344" y="5036588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4AABF5-1405-BD6F-48E0-DCC34E4FA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344" y="5036588"/>
                <a:ext cx="335348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115F1E5-A31E-C0C5-8E85-1681324E47B3}"/>
                  </a:ext>
                </a:extLst>
              </p:cNvPr>
              <p:cNvSpPr/>
              <p:nvPr/>
            </p:nvSpPr>
            <p:spPr>
              <a:xfrm>
                <a:off x="9836124" y="4666910"/>
                <a:ext cx="265028" cy="2767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115F1E5-A31E-C0C5-8E85-1681324E4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124" y="4666910"/>
                <a:ext cx="265028" cy="27677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Rectangle 134">
            <a:extLst>
              <a:ext uri="{FF2B5EF4-FFF2-40B4-BE49-F238E27FC236}">
                <a16:creationId xmlns:a16="http://schemas.microsoft.com/office/drawing/2014/main" id="{4E58E72B-9988-5DB4-1946-99D8268838A1}"/>
              </a:ext>
            </a:extLst>
          </p:cNvPr>
          <p:cNvSpPr>
            <a:spLocks noChangeAspect="1"/>
          </p:cNvSpPr>
          <p:nvPr/>
        </p:nvSpPr>
        <p:spPr>
          <a:xfrm>
            <a:off x="9835670" y="5035566"/>
            <a:ext cx="252412" cy="252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3AEA5FD-C8D4-643D-53B1-078A84202E88}"/>
                  </a:ext>
                </a:extLst>
              </p:cNvPr>
              <p:cNvSpPr txBox="1"/>
              <p:nvPr/>
            </p:nvSpPr>
            <p:spPr>
              <a:xfrm>
                <a:off x="9807799" y="5012730"/>
                <a:ext cx="308153" cy="28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3AEA5FD-C8D4-643D-53B1-078A84202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799" y="5012730"/>
                <a:ext cx="308153" cy="28319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C260A6D5-E901-6818-497F-AD7EBB5B48B1}"/>
              </a:ext>
            </a:extLst>
          </p:cNvPr>
          <p:cNvSpPr txBox="1"/>
          <p:nvPr/>
        </p:nvSpPr>
        <p:spPr>
          <a:xfrm>
            <a:off x="8527957" y="5028038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over inputs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469C81-FAFF-12D5-5710-3C906D92A406}"/>
              </a:ext>
            </a:extLst>
          </p:cNvPr>
          <p:cNvSpPr txBox="1"/>
          <p:nvPr/>
        </p:nvSpPr>
        <p:spPr>
          <a:xfrm>
            <a:off x="8510553" y="4652006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E61EBDF-3D02-EC11-B036-7A77BC3BEFC8}"/>
              </a:ext>
            </a:extLst>
          </p:cNvPr>
          <p:cNvSpPr txBox="1"/>
          <p:nvPr/>
        </p:nvSpPr>
        <p:spPr>
          <a:xfrm>
            <a:off x="10092407" y="4643406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C464C88-51DD-2B85-E4F2-F70C178BA7B2}"/>
              </a:ext>
            </a:extLst>
          </p:cNvPr>
          <p:cNvSpPr txBox="1"/>
          <p:nvPr/>
        </p:nvSpPr>
        <p:spPr>
          <a:xfrm>
            <a:off x="10088082" y="5008192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8CB6FE7D-D101-978E-E6F4-B9EC54063B27}"/>
              </a:ext>
            </a:extLst>
          </p:cNvPr>
          <p:cNvSpPr/>
          <p:nvPr/>
        </p:nvSpPr>
        <p:spPr>
          <a:xfrm>
            <a:off x="1206340" y="3802725"/>
            <a:ext cx="357487" cy="357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6787389-80C4-F7B3-4CF4-5EA18A351440}"/>
              </a:ext>
            </a:extLst>
          </p:cNvPr>
          <p:cNvSpPr/>
          <p:nvPr/>
        </p:nvSpPr>
        <p:spPr>
          <a:xfrm>
            <a:off x="2358144" y="3805750"/>
            <a:ext cx="357487" cy="357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7CF892-039F-1659-4302-7C96E3705A5A}"/>
                  </a:ext>
                </a:extLst>
              </p:cNvPr>
              <p:cNvSpPr txBox="1"/>
              <p:nvPr/>
            </p:nvSpPr>
            <p:spPr>
              <a:xfrm>
                <a:off x="1206066" y="3836426"/>
                <a:ext cx="38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7CF892-039F-1659-4302-7C96E3705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066" y="3836426"/>
                <a:ext cx="384721" cy="276999"/>
              </a:xfrm>
              <a:prstGeom prst="rect">
                <a:avLst/>
              </a:prstGeom>
              <a:blipFill>
                <a:blip r:embed="rId2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2CEE9EB-2FFB-D4C2-8265-B8C4D4CF4634}"/>
                  </a:ext>
                </a:extLst>
              </p:cNvPr>
              <p:cNvSpPr txBox="1"/>
              <p:nvPr/>
            </p:nvSpPr>
            <p:spPr>
              <a:xfrm>
                <a:off x="2292909" y="3819712"/>
                <a:ext cx="5313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2CEE9EB-2FFB-D4C2-8265-B8C4D4CF4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909" y="3819712"/>
                <a:ext cx="531363" cy="276999"/>
              </a:xfrm>
              <a:prstGeom prst="rect">
                <a:avLst/>
              </a:prstGeom>
              <a:blipFill>
                <a:blip r:embed="rId2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8E0EBAB2-E5E7-896B-097C-FE282FD3D732}"/>
              </a:ext>
            </a:extLst>
          </p:cNvPr>
          <p:cNvSpPr/>
          <p:nvPr/>
        </p:nvSpPr>
        <p:spPr>
          <a:xfrm>
            <a:off x="3211660" y="3571813"/>
            <a:ext cx="2952328" cy="22946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D20D2E0D-FC86-DD25-68DE-BF42C6014635}"/>
              </a:ext>
            </a:extLst>
          </p:cNvPr>
          <p:cNvSpPr/>
          <p:nvPr/>
        </p:nvSpPr>
        <p:spPr>
          <a:xfrm>
            <a:off x="3427685" y="4448495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6E9C84B-C3DA-BCA3-0244-EC635FA4A528}"/>
              </a:ext>
            </a:extLst>
          </p:cNvPr>
          <p:cNvSpPr/>
          <p:nvPr/>
        </p:nvSpPr>
        <p:spPr>
          <a:xfrm>
            <a:off x="3470590" y="5208930"/>
            <a:ext cx="354036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A6C8E5A-2FFE-4E17-224A-516DD56EE443}"/>
                  </a:ext>
                </a:extLst>
              </p:cNvPr>
              <p:cNvSpPr txBox="1"/>
              <p:nvPr/>
            </p:nvSpPr>
            <p:spPr>
              <a:xfrm>
                <a:off x="3478919" y="5228308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A6C8E5A-2FFE-4E17-224A-516DD56EE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919" y="5228308"/>
                <a:ext cx="37234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52A292F9-2E8B-80F5-AA69-CA7735A62F96}"/>
              </a:ext>
            </a:extLst>
          </p:cNvPr>
          <p:cNvSpPr/>
          <p:nvPr/>
        </p:nvSpPr>
        <p:spPr>
          <a:xfrm>
            <a:off x="4363789" y="4448495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263279A1-29FE-0B4A-1D63-F0FAD6BF8A3A}"/>
              </a:ext>
            </a:extLst>
          </p:cNvPr>
          <p:cNvSpPr/>
          <p:nvPr/>
        </p:nvSpPr>
        <p:spPr>
          <a:xfrm>
            <a:off x="4395902" y="5208930"/>
            <a:ext cx="357711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9CFC867-FB3D-5373-1810-1B91D48355EC}"/>
              </a:ext>
            </a:extLst>
          </p:cNvPr>
          <p:cNvCxnSpPr>
            <a:cxnSpLocks/>
            <a:stCxn id="148" idx="0"/>
            <a:endCxn id="147" idx="2"/>
          </p:cNvCxnSpPr>
          <p:nvPr/>
        </p:nvCxnSpPr>
        <p:spPr>
          <a:xfrm flipV="1">
            <a:off x="4574758" y="4880543"/>
            <a:ext cx="5055" cy="32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FA39302-70C2-3811-9840-5B27D8DC7A15}"/>
                  </a:ext>
                </a:extLst>
              </p:cNvPr>
              <p:cNvSpPr txBox="1"/>
              <p:nvPr/>
            </p:nvSpPr>
            <p:spPr>
              <a:xfrm>
                <a:off x="4398354" y="5231244"/>
                <a:ext cx="3687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FA39302-70C2-3811-9840-5B27D8DC7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354" y="5231244"/>
                <a:ext cx="368754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1566179-43D1-8D3C-E4A9-59F402E073CD}"/>
              </a:ext>
            </a:extLst>
          </p:cNvPr>
          <p:cNvCxnSpPr>
            <a:cxnSpLocks/>
          </p:cNvCxnSpPr>
          <p:nvPr/>
        </p:nvCxnSpPr>
        <p:spPr>
          <a:xfrm>
            <a:off x="3859733" y="4622349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109A9079-185A-C477-292B-FB421B43B829}"/>
              </a:ext>
            </a:extLst>
          </p:cNvPr>
          <p:cNvSpPr/>
          <p:nvPr/>
        </p:nvSpPr>
        <p:spPr>
          <a:xfrm>
            <a:off x="5515916" y="4448495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CF48B0B-2F35-6376-E45A-E87C0FE41629}"/>
              </a:ext>
            </a:extLst>
          </p:cNvPr>
          <p:cNvSpPr/>
          <p:nvPr/>
        </p:nvSpPr>
        <p:spPr>
          <a:xfrm>
            <a:off x="5558121" y="5232161"/>
            <a:ext cx="345212" cy="3452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E973BA5-FC01-0F55-4D6E-674126D15001}"/>
              </a:ext>
            </a:extLst>
          </p:cNvPr>
          <p:cNvCxnSpPr>
            <a:cxnSpLocks/>
            <a:stCxn id="153" idx="0"/>
            <a:endCxn id="152" idx="2"/>
          </p:cNvCxnSpPr>
          <p:nvPr/>
        </p:nvCxnSpPr>
        <p:spPr>
          <a:xfrm flipV="1">
            <a:off x="5730727" y="4880543"/>
            <a:ext cx="1213" cy="35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F118010-11FE-D1A5-DB90-3A47462521ED}"/>
                  </a:ext>
                </a:extLst>
              </p:cNvPr>
              <p:cNvSpPr txBox="1"/>
              <p:nvPr/>
            </p:nvSpPr>
            <p:spPr>
              <a:xfrm>
                <a:off x="5470302" y="5243037"/>
                <a:ext cx="529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F118010-11FE-D1A5-DB90-3A4746252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302" y="5243037"/>
                <a:ext cx="52976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TextBox 155">
            <a:extLst>
              <a:ext uri="{FF2B5EF4-FFF2-40B4-BE49-F238E27FC236}">
                <a16:creationId xmlns:a16="http://schemas.microsoft.com/office/drawing/2014/main" id="{577D56E0-59CB-FDC1-08C7-67EBE6678A7F}"/>
              </a:ext>
            </a:extLst>
          </p:cNvPr>
          <p:cNvSpPr txBox="1"/>
          <p:nvPr/>
        </p:nvSpPr>
        <p:spPr>
          <a:xfrm>
            <a:off x="4965428" y="441616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D76D70F-D2E8-D28C-6629-3D77ADC3B8B9}"/>
              </a:ext>
            </a:extLst>
          </p:cNvPr>
          <p:cNvCxnSpPr>
            <a:cxnSpLocks/>
          </p:cNvCxnSpPr>
          <p:nvPr/>
        </p:nvCxnSpPr>
        <p:spPr>
          <a:xfrm>
            <a:off x="4795837" y="4622349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3EA7981-CD1F-EF81-BD9F-D12DE3B774EB}"/>
              </a:ext>
            </a:extLst>
          </p:cNvPr>
          <p:cNvCxnSpPr>
            <a:cxnSpLocks/>
          </p:cNvCxnSpPr>
          <p:nvPr/>
        </p:nvCxnSpPr>
        <p:spPr>
          <a:xfrm>
            <a:off x="5273493" y="4619602"/>
            <a:ext cx="242423" cy="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E472E6D-2DE4-59DA-377A-46902D42557F}"/>
              </a:ext>
            </a:extLst>
          </p:cNvPr>
          <p:cNvCxnSpPr/>
          <p:nvPr/>
        </p:nvCxnSpPr>
        <p:spPr>
          <a:xfrm>
            <a:off x="3859733" y="4750072"/>
            <a:ext cx="50405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98CD252C-B661-2A22-547E-9DD83673BEB5}"/>
              </a:ext>
            </a:extLst>
          </p:cNvPr>
          <p:cNvSpPr txBox="1"/>
          <p:nvPr/>
        </p:nvSpPr>
        <p:spPr>
          <a:xfrm>
            <a:off x="4965428" y="4534048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8FAF469E-48FE-67CE-0A08-57AB8482875A}"/>
              </a:ext>
            </a:extLst>
          </p:cNvPr>
          <p:cNvCxnSpPr>
            <a:cxnSpLocks/>
          </p:cNvCxnSpPr>
          <p:nvPr/>
        </p:nvCxnSpPr>
        <p:spPr>
          <a:xfrm>
            <a:off x="4795837" y="4750072"/>
            <a:ext cx="21602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5661764-E3CB-DD08-54F6-5ECAF9D5AC42}"/>
              </a:ext>
            </a:extLst>
          </p:cNvPr>
          <p:cNvCxnSpPr>
            <a:cxnSpLocks/>
          </p:cNvCxnSpPr>
          <p:nvPr/>
        </p:nvCxnSpPr>
        <p:spPr>
          <a:xfrm>
            <a:off x="5273493" y="4747325"/>
            <a:ext cx="242423" cy="274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C964C3AF-DC9C-7D64-E035-61A75BAC9B6C}"/>
              </a:ext>
            </a:extLst>
          </p:cNvPr>
          <p:cNvSpPr/>
          <p:nvPr/>
        </p:nvSpPr>
        <p:spPr>
          <a:xfrm>
            <a:off x="3471527" y="3796183"/>
            <a:ext cx="357487" cy="357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359ADF0-EE1D-88B3-477F-71FA8479F882}"/>
              </a:ext>
            </a:extLst>
          </p:cNvPr>
          <p:cNvCxnSpPr>
            <a:cxnSpLocks/>
            <a:stCxn id="143" idx="0"/>
            <a:endCxn id="163" idx="4"/>
          </p:cNvCxnSpPr>
          <p:nvPr/>
        </p:nvCxnSpPr>
        <p:spPr>
          <a:xfrm flipV="1">
            <a:off x="3643709" y="4153670"/>
            <a:ext cx="6562" cy="29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990BAFB-EFF9-5C30-9CF8-8F2FC2C52930}"/>
              </a:ext>
            </a:extLst>
          </p:cNvPr>
          <p:cNvCxnSpPr>
            <a:cxnSpLocks/>
            <a:stCxn id="147" idx="0"/>
            <a:endCxn id="168" idx="4"/>
          </p:cNvCxnSpPr>
          <p:nvPr/>
        </p:nvCxnSpPr>
        <p:spPr>
          <a:xfrm flipV="1">
            <a:off x="4579813" y="4159009"/>
            <a:ext cx="5248" cy="28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78EEBF1-FD80-0C6A-B88C-C88D251EECCD}"/>
              </a:ext>
            </a:extLst>
          </p:cNvPr>
          <p:cNvCxnSpPr>
            <a:cxnSpLocks/>
            <a:stCxn id="152" idx="0"/>
            <a:endCxn id="169" idx="4"/>
          </p:cNvCxnSpPr>
          <p:nvPr/>
        </p:nvCxnSpPr>
        <p:spPr>
          <a:xfrm flipV="1">
            <a:off x="5731940" y="4162034"/>
            <a:ext cx="4925" cy="28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E0682366-1E14-1CF2-831E-88CA997D90F2}"/>
              </a:ext>
            </a:extLst>
          </p:cNvPr>
          <p:cNvSpPr/>
          <p:nvPr/>
        </p:nvSpPr>
        <p:spPr>
          <a:xfrm>
            <a:off x="4406317" y="3801522"/>
            <a:ext cx="357487" cy="357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D4714B6-C6A7-B9F7-50A1-D1605B18FCE1}"/>
              </a:ext>
            </a:extLst>
          </p:cNvPr>
          <p:cNvSpPr/>
          <p:nvPr/>
        </p:nvSpPr>
        <p:spPr>
          <a:xfrm>
            <a:off x="5558121" y="3804547"/>
            <a:ext cx="357487" cy="3574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6A62B9-B9C8-A637-7355-5167BAA04FF9}"/>
              </a:ext>
            </a:extLst>
          </p:cNvPr>
          <p:cNvCxnSpPr>
            <a:cxnSpLocks/>
          </p:cNvCxnSpPr>
          <p:nvPr/>
        </p:nvCxnSpPr>
        <p:spPr>
          <a:xfrm>
            <a:off x="2742786" y="4620805"/>
            <a:ext cx="697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D7805DD-398E-ED8A-388D-3923D4931A5A}"/>
              </a:ext>
            </a:extLst>
          </p:cNvPr>
          <p:cNvCxnSpPr>
            <a:cxnSpLocks/>
          </p:cNvCxnSpPr>
          <p:nvPr/>
        </p:nvCxnSpPr>
        <p:spPr>
          <a:xfrm>
            <a:off x="2742786" y="4748528"/>
            <a:ext cx="69783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6FE6100-CDE5-B940-AD31-ECAE089571D1}"/>
              </a:ext>
            </a:extLst>
          </p:cNvPr>
          <p:cNvCxnSpPr>
            <a:cxnSpLocks/>
            <a:stCxn id="144" idx="0"/>
            <a:endCxn id="143" idx="2"/>
          </p:cNvCxnSpPr>
          <p:nvPr/>
        </p:nvCxnSpPr>
        <p:spPr>
          <a:xfrm flipH="1" flipV="1">
            <a:off x="3643709" y="4880543"/>
            <a:ext cx="3899" cy="32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26F4919-6790-4875-067B-092ED5393800}"/>
              </a:ext>
            </a:extLst>
          </p:cNvPr>
          <p:cNvSpPr/>
          <p:nvPr/>
        </p:nvSpPr>
        <p:spPr>
          <a:xfrm>
            <a:off x="4212015" y="3716950"/>
            <a:ext cx="684063" cy="186996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129065C-0D75-1F52-DF4C-8A1D55FD4147}"/>
              </a:ext>
            </a:extLst>
          </p:cNvPr>
          <p:cNvSpPr/>
          <p:nvPr/>
        </p:nvSpPr>
        <p:spPr>
          <a:xfrm>
            <a:off x="8238623" y="2568877"/>
            <a:ext cx="238861" cy="956235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8ADFCA9D-DF89-098F-4E37-6A9F811DB49C}"/>
              </a:ext>
            </a:extLst>
          </p:cNvPr>
          <p:cNvSpPr/>
          <p:nvPr/>
        </p:nvSpPr>
        <p:spPr>
          <a:xfrm>
            <a:off x="8527957" y="2568877"/>
            <a:ext cx="250542" cy="945143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A34CBF69-17E6-2987-CE62-BE247C48ADF8}"/>
              </a:ext>
            </a:extLst>
          </p:cNvPr>
          <p:cNvSpPr/>
          <p:nvPr/>
        </p:nvSpPr>
        <p:spPr>
          <a:xfrm>
            <a:off x="9143872" y="3060122"/>
            <a:ext cx="246851" cy="453897"/>
          </a:xfrm>
          <a:prstGeom prst="roundRect">
            <a:avLst/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A60AFC2-348B-204E-E6F3-86F131FDFCC1}"/>
              </a:ext>
            </a:extLst>
          </p:cNvPr>
          <p:cNvSpPr txBox="1"/>
          <p:nvPr/>
        </p:nvSpPr>
        <p:spPr>
          <a:xfrm>
            <a:off x="7237550" y="4664347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gate</a:t>
            </a:r>
          </a:p>
        </p:txBody>
      </p:sp>
      <p:sp>
        <p:nvSpPr>
          <p:cNvPr id="174" name="Rounded Rectangle 173">
            <a:extLst>
              <a:ext uri="{FF2B5EF4-FFF2-40B4-BE49-F238E27FC236}">
                <a16:creationId xmlns:a16="http://schemas.microsoft.com/office/drawing/2014/main" id="{7DA58A2D-9C0C-C5CF-4F2E-CA0F5872223E}"/>
              </a:ext>
            </a:extLst>
          </p:cNvPr>
          <p:cNvSpPr/>
          <p:nvPr/>
        </p:nvSpPr>
        <p:spPr>
          <a:xfrm>
            <a:off x="6950590" y="4718297"/>
            <a:ext cx="286960" cy="187964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ounded Rectangle 174">
            <a:extLst>
              <a:ext uri="{FF2B5EF4-FFF2-40B4-BE49-F238E27FC236}">
                <a16:creationId xmlns:a16="http://schemas.microsoft.com/office/drawing/2014/main" id="{6F654491-FF46-475D-2307-649704D18153}"/>
              </a:ext>
            </a:extLst>
          </p:cNvPr>
          <p:cNvSpPr/>
          <p:nvPr/>
        </p:nvSpPr>
        <p:spPr>
          <a:xfrm>
            <a:off x="6950590" y="5337837"/>
            <a:ext cx="286960" cy="187964"/>
          </a:xfrm>
          <a:prstGeom prst="roundRect">
            <a:avLst/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19B3FB05-1813-B280-356A-01844DD5D9E4}"/>
              </a:ext>
            </a:extLst>
          </p:cNvPr>
          <p:cNvSpPr/>
          <p:nvPr/>
        </p:nvSpPr>
        <p:spPr>
          <a:xfrm>
            <a:off x="6950590" y="5042691"/>
            <a:ext cx="286960" cy="187964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8B8B484-A38E-68D9-6170-67D05F00CB91}"/>
              </a:ext>
            </a:extLst>
          </p:cNvPr>
          <p:cNvSpPr txBox="1"/>
          <p:nvPr/>
        </p:nvSpPr>
        <p:spPr>
          <a:xfrm>
            <a:off x="7246702" y="4998173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gate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C2F25B4-7FF0-4979-3C41-3FE5C49D18B4}"/>
              </a:ext>
            </a:extLst>
          </p:cNvPr>
          <p:cNvSpPr txBox="1"/>
          <p:nvPr/>
        </p:nvSpPr>
        <p:spPr>
          <a:xfrm>
            <a:off x="7244161" y="5293319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gate</a:t>
            </a:r>
          </a:p>
        </p:txBody>
      </p:sp>
      <p:sp>
        <p:nvSpPr>
          <p:cNvPr id="179" name="Rounded Rectangle 178">
            <a:extLst>
              <a:ext uri="{FF2B5EF4-FFF2-40B4-BE49-F238E27FC236}">
                <a16:creationId xmlns:a16="http://schemas.microsoft.com/office/drawing/2014/main" id="{C795A2D2-B209-797D-0989-BE1D10BDC8EB}"/>
              </a:ext>
            </a:extLst>
          </p:cNvPr>
          <p:cNvSpPr/>
          <p:nvPr/>
        </p:nvSpPr>
        <p:spPr>
          <a:xfrm>
            <a:off x="8826529" y="2685503"/>
            <a:ext cx="241681" cy="839605"/>
          </a:xfrm>
          <a:prstGeom prst="roundRect">
            <a:avLst/>
          </a:prstGeom>
          <a:noFill/>
          <a:ln w="127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C8011D02-72C3-7A4C-30DA-AEDE22C36EF5}"/>
              </a:ext>
            </a:extLst>
          </p:cNvPr>
          <p:cNvSpPr/>
          <p:nvPr/>
        </p:nvSpPr>
        <p:spPr>
          <a:xfrm>
            <a:off x="6948264" y="5656577"/>
            <a:ext cx="286960" cy="187964"/>
          </a:xfrm>
          <a:prstGeom prst="roundRect">
            <a:avLst/>
          </a:prstGeom>
          <a:noFill/>
          <a:ln w="127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0B6D46B-DD1B-FFA8-7689-AB4B35917BFD}"/>
              </a:ext>
            </a:extLst>
          </p:cNvPr>
          <p:cNvSpPr txBox="1"/>
          <p:nvPr/>
        </p:nvSpPr>
        <p:spPr>
          <a:xfrm>
            <a:off x="7256414" y="5590623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memory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0F7AE77-394D-329C-5C88-D2A7B48496C4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450293" y="3150760"/>
            <a:ext cx="1" cy="64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9A8F6BE-0A86-C084-61E0-39E2EFA5DE61}"/>
              </a:ext>
            </a:extLst>
          </p:cNvPr>
          <p:cNvCxnSpPr>
            <a:cxnSpLocks/>
          </p:cNvCxnSpPr>
          <p:nvPr/>
        </p:nvCxnSpPr>
        <p:spPr>
          <a:xfrm flipH="1" flipV="1">
            <a:off x="1374779" y="3150760"/>
            <a:ext cx="1" cy="64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47B6DCB-0F5F-E2CB-06AB-F3F47710A144}"/>
              </a:ext>
            </a:extLst>
          </p:cNvPr>
          <p:cNvCxnSpPr>
            <a:cxnSpLocks/>
          </p:cNvCxnSpPr>
          <p:nvPr/>
        </p:nvCxnSpPr>
        <p:spPr>
          <a:xfrm flipH="1" flipV="1">
            <a:off x="2531963" y="3152758"/>
            <a:ext cx="1" cy="64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60BA768-C420-9633-A432-36C3D98DB043}"/>
              </a:ext>
            </a:extLst>
          </p:cNvPr>
          <p:cNvCxnSpPr>
            <a:cxnSpLocks/>
          </p:cNvCxnSpPr>
          <p:nvPr/>
        </p:nvCxnSpPr>
        <p:spPr>
          <a:xfrm flipH="1" flipV="1">
            <a:off x="3650275" y="3142095"/>
            <a:ext cx="1" cy="64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A59662F-E228-B8D6-9638-B71CC1D4B117}"/>
              </a:ext>
            </a:extLst>
          </p:cNvPr>
          <p:cNvCxnSpPr>
            <a:cxnSpLocks/>
          </p:cNvCxnSpPr>
          <p:nvPr/>
        </p:nvCxnSpPr>
        <p:spPr>
          <a:xfrm flipH="1" flipV="1">
            <a:off x="4579587" y="3143739"/>
            <a:ext cx="1" cy="64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3214E7D-9379-C581-63EC-0B232FA994FE}"/>
              </a:ext>
            </a:extLst>
          </p:cNvPr>
          <p:cNvCxnSpPr>
            <a:cxnSpLocks/>
          </p:cNvCxnSpPr>
          <p:nvPr/>
        </p:nvCxnSpPr>
        <p:spPr>
          <a:xfrm flipH="1" flipV="1">
            <a:off x="5727724" y="3139765"/>
            <a:ext cx="1" cy="64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F7296553-7654-69AF-5A25-22FBDF3CFE07}"/>
                  </a:ext>
                </a:extLst>
              </p:cNvPr>
              <p:cNvSpPr txBox="1"/>
              <p:nvPr/>
            </p:nvSpPr>
            <p:spPr>
              <a:xfrm>
                <a:off x="3466036" y="3819712"/>
                <a:ext cx="396134" cy="285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F7296553-7654-69AF-5A25-22FBDF3CF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036" y="3819712"/>
                <a:ext cx="396134" cy="28552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7311DA4-55CE-9811-9DB1-BF0E5A4F677B}"/>
                  </a:ext>
                </a:extLst>
              </p:cNvPr>
              <p:cNvSpPr txBox="1"/>
              <p:nvPr/>
            </p:nvSpPr>
            <p:spPr>
              <a:xfrm>
                <a:off x="4398354" y="3829436"/>
                <a:ext cx="396134" cy="283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7311DA4-55CE-9811-9DB1-BF0E5A4F6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354" y="3829436"/>
                <a:ext cx="396134" cy="283989"/>
              </a:xfrm>
              <a:prstGeom prst="rect">
                <a:avLst/>
              </a:prstGeom>
              <a:blipFill>
                <a:blip r:embed="rId3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9F58565-B27F-8ADA-1A16-57C9A9B6DACF}"/>
                  </a:ext>
                </a:extLst>
              </p:cNvPr>
              <p:cNvSpPr txBox="1"/>
              <p:nvPr/>
            </p:nvSpPr>
            <p:spPr>
              <a:xfrm>
                <a:off x="5478685" y="3818229"/>
                <a:ext cx="531364" cy="285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9F58565-B27F-8ADA-1A16-57C9A9B6D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85" y="3818229"/>
                <a:ext cx="531364" cy="28501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ACE9358F-D485-2397-25F4-C613A42464AD}"/>
              </a:ext>
            </a:extLst>
          </p:cNvPr>
          <p:cNvCxnSpPr>
            <a:cxnSpLocks/>
          </p:cNvCxnSpPr>
          <p:nvPr/>
        </p:nvCxnSpPr>
        <p:spPr>
          <a:xfrm flipV="1">
            <a:off x="443731" y="2426241"/>
            <a:ext cx="0" cy="24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DC360F9-7DE9-6715-AF11-779D3F9B733E}"/>
              </a:ext>
            </a:extLst>
          </p:cNvPr>
          <p:cNvCxnSpPr>
            <a:cxnSpLocks/>
          </p:cNvCxnSpPr>
          <p:nvPr/>
        </p:nvCxnSpPr>
        <p:spPr>
          <a:xfrm flipV="1">
            <a:off x="1374780" y="2416783"/>
            <a:ext cx="0" cy="24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974547D-E0FA-5C2B-7B04-E4FC03A2BC39}"/>
              </a:ext>
            </a:extLst>
          </p:cNvPr>
          <p:cNvCxnSpPr>
            <a:cxnSpLocks/>
          </p:cNvCxnSpPr>
          <p:nvPr/>
        </p:nvCxnSpPr>
        <p:spPr>
          <a:xfrm flipV="1">
            <a:off x="2530750" y="2416783"/>
            <a:ext cx="0" cy="24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674DEF6C-4773-8286-1D89-E83F6D3262E3}"/>
              </a:ext>
            </a:extLst>
          </p:cNvPr>
          <p:cNvCxnSpPr>
            <a:cxnSpLocks/>
          </p:cNvCxnSpPr>
          <p:nvPr/>
        </p:nvCxnSpPr>
        <p:spPr>
          <a:xfrm flipV="1">
            <a:off x="3643709" y="2426241"/>
            <a:ext cx="0" cy="24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8E6B934C-C423-4C5D-8551-3CF2CFBA52F4}"/>
              </a:ext>
            </a:extLst>
          </p:cNvPr>
          <p:cNvCxnSpPr>
            <a:cxnSpLocks/>
          </p:cNvCxnSpPr>
          <p:nvPr/>
        </p:nvCxnSpPr>
        <p:spPr>
          <a:xfrm flipV="1">
            <a:off x="4571942" y="2416783"/>
            <a:ext cx="0" cy="24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812C118-05EA-8223-5D05-6552BC40AC1E}"/>
              </a:ext>
            </a:extLst>
          </p:cNvPr>
          <p:cNvCxnSpPr>
            <a:cxnSpLocks/>
          </p:cNvCxnSpPr>
          <p:nvPr/>
        </p:nvCxnSpPr>
        <p:spPr>
          <a:xfrm flipV="1">
            <a:off x="5730727" y="2416783"/>
            <a:ext cx="0" cy="24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99EE83F9-0686-B40D-B3D5-F19F8291ABEF}"/>
              </a:ext>
            </a:extLst>
          </p:cNvPr>
          <p:cNvSpPr txBox="1"/>
          <p:nvPr/>
        </p:nvSpPr>
        <p:spPr>
          <a:xfrm>
            <a:off x="1761369" y="3796183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502401C-7D3C-2B64-4229-62A8F8CF59B5}"/>
              </a:ext>
            </a:extLst>
          </p:cNvPr>
          <p:cNvSpPr txBox="1"/>
          <p:nvPr/>
        </p:nvSpPr>
        <p:spPr>
          <a:xfrm>
            <a:off x="1765451" y="3178312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158DE51-ACEE-38FD-DAE1-75CCFE644347}"/>
              </a:ext>
            </a:extLst>
          </p:cNvPr>
          <p:cNvSpPr txBox="1"/>
          <p:nvPr/>
        </p:nvSpPr>
        <p:spPr>
          <a:xfrm>
            <a:off x="1765451" y="2347904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5C72060-5BA3-3C19-0CF1-65864EC4CD50}"/>
              </a:ext>
            </a:extLst>
          </p:cNvPr>
          <p:cNvSpPr txBox="1"/>
          <p:nvPr/>
        </p:nvSpPr>
        <p:spPr>
          <a:xfrm>
            <a:off x="4981591" y="3770120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05F6711-3E02-E216-18EC-5BD330A2AF65}"/>
              </a:ext>
            </a:extLst>
          </p:cNvPr>
          <p:cNvSpPr txBox="1"/>
          <p:nvPr/>
        </p:nvSpPr>
        <p:spPr>
          <a:xfrm>
            <a:off x="4954001" y="3156983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CF4ADE4-7802-264C-1E17-941246047A1F}"/>
              </a:ext>
            </a:extLst>
          </p:cNvPr>
          <p:cNvSpPr txBox="1"/>
          <p:nvPr/>
        </p:nvSpPr>
        <p:spPr>
          <a:xfrm>
            <a:off x="4964327" y="233623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707BE819-4D86-E379-13B8-B47A873F1F4A}"/>
              </a:ext>
            </a:extLst>
          </p:cNvPr>
          <p:cNvCxnSpPr>
            <a:cxnSpLocks/>
            <a:stCxn id="111" idx="0"/>
            <a:endCxn id="113" idx="4"/>
          </p:cNvCxnSpPr>
          <p:nvPr/>
        </p:nvCxnSpPr>
        <p:spPr>
          <a:xfrm flipH="1" flipV="1">
            <a:off x="3093445" y="1643173"/>
            <a:ext cx="6146" cy="3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B69DE835-A362-F416-02AD-BCB245242D43}"/>
              </a:ext>
            </a:extLst>
          </p:cNvPr>
          <p:cNvCxnSpPr>
            <a:cxnSpLocks/>
            <a:stCxn id="127" idx="2"/>
            <a:endCxn id="4" idx="1"/>
          </p:cNvCxnSpPr>
          <p:nvPr/>
        </p:nvCxnSpPr>
        <p:spPr>
          <a:xfrm rot="5400000" flipH="1" flipV="1">
            <a:off x="4310129" y="2940469"/>
            <a:ext cx="2890363" cy="2402529"/>
          </a:xfrm>
          <a:prstGeom prst="bentConnector4">
            <a:avLst>
              <a:gd name="adj1" fmla="val -12159"/>
              <a:gd name="adj2" fmla="val 8097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402C0061-8B93-500F-551E-B18C3B0CD21A}"/>
              </a:ext>
            </a:extLst>
          </p:cNvPr>
          <p:cNvSpPr txBox="1"/>
          <p:nvPr/>
        </p:nvSpPr>
        <p:spPr>
          <a:xfrm>
            <a:off x="1036667" y="5569495"/>
            <a:ext cx="806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8D13D35-3ECB-70C5-3E67-0047F7102E6B}"/>
              </a:ext>
            </a:extLst>
          </p:cNvPr>
          <p:cNvSpPr txBox="1"/>
          <p:nvPr/>
        </p:nvSpPr>
        <p:spPr>
          <a:xfrm>
            <a:off x="4194622" y="5582539"/>
            <a:ext cx="806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2363717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7F7C30A5-76E4-F0DD-BC6E-75DEF19CA9CE}"/>
              </a:ext>
            </a:extLst>
          </p:cNvPr>
          <p:cNvSpPr/>
          <p:nvPr/>
        </p:nvSpPr>
        <p:spPr>
          <a:xfrm>
            <a:off x="1836829" y="1863483"/>
            <a:ext cx="3219401" cy="3219401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97E02DEE-DDB9-B2B6-D57D-A18E88EDB116}"/>
              </a:ext>
            </a:extLst>
          </p:cNvPr>
          <p:cNvSpPr/>
          <p:nvPr/>
        </p:nvSpPr>
        <p:spPr>
          <a:xfrm>
            <a:off x="-1377219" y="2590193"/>
            <a:ext cx="432048" cy="432048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3DF0C0E-FDD0-4A6F-B1DF-AB65FC0949A7}"/>
              </a:ext>
            </a:extLst>
          </p:cNvPr>
          <p:cNvSpPr/>
          <p:nvPr/>
        </p:nvSpPr>
        <p:spPr>
          <a:xfrm>
            <a:off x="-1305211" y="3382281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DBB726F-AC35-A921-7CDB-E611090F905B}"/>
              </a:ext>
            </a:extLst>
          </p:cNvPr>
          <p:cNvCxnSpPr>
            <a:stCxn id="83" idx="0"/>
            <a:endCxn id="82" idx="2"/>
          </p:cNvCxnSpPr>
          <p:nvPr/>
        </p:nvCxnSpPr>
        <p:spPr>
          <a:xfrm flipV="1">
            <a:off x="-1161195" y="3022241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3A551C4-B2FC-C92E-30C6-791A211BC7CE}"/>
                  </a:ext>
                </a:extLst>
              </p:cNvPr>
              <p:cNvSpPr txBox="1"/>
              <p:nvPr/>
            </p:nvSpPr>
            <p:spPr>
              <a:xfrm>
                <a:off x="-1332656" y="3382281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3A551C4-B2FC-C92E-30C6-791A211BC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2656" y="3382281"/>
                <a:ext cx="36875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B0B182A-1620-4CD1-CDB0-99152ED9C5EC}"/>
              </a:ext>
            </a:extLst>
          </p:cNvPr>
          <p:cNvCxnSpPr>
            <a:cxnSpLocks/>
          </p:cNvCxnSpPr>
          <p:nvPr/>
        </p:nvCxnSpPr>
        <p:spPr>
          <a:xfrm>
            <a:off x="737293" y="2249896"/>
            <a:ext cx="5400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0BDC771-81F4-67A5-EB27-75BA3EE31C6E}"/>
              </a:ext>
            </a:extLst>
          </p:cNvPr>
          <p:cNvCxnSpPr>
            <a:cxnSpLocks/>
          </p:cNvCxnSpPr>
          <p:nvPr/>
        </p:nvCxnSpPr>
        <p:spPr>
          <a:xfrm>
            <a:off x="-945171" y="276404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F2CA0D8-AE56-1E1C-E25A-12B067BDB08C}"/>
              </a:ext>
            </a:extLst>
          </p:cNvPr>
          <p:cNvCxnSpPr>
            <a:cxnSpLocks/>
          </p:cNvCxnSpPr>
          <p:nvPr/>
        </p:nvCxnSpPr>
        <p:spPr>
          <a:xfrm>
            <a:off x="2869332" y="6669360"/>
            <a:ext cx="54006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01F8424-99D5-A0D1-1408-B429E3F83610}"/>
              </a:ext>
            </a:extLst>
          </p:cNvPr>
          <p:cNvCxnSpPr>
            <a:cxnSpLocks/>
          </p:cNvCxnSpPr>
          <p:nvPr/>
        </p:nvCxnSpPr>
        <p:spPr>
          <a:xfrm>
            <a:off x="-945171" y="2891770"/>
            <a:ext cx="21602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2705B00A-24A9-2CAC-0694-6224AE0672B2}"/>
              </a:ext>
            </a:extLst>
          </p:cNvPr>
          <p:cNvSpPr/>
          <p:nvPr/>
        </p:nvSpPr>
        <p:spPr>
          <a:xfrm>
            <a:off x="4393102" y="364504"/>
            <a:ext cx="601600" cy="6016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F5148CA-1905-08B4-22F6-BCE57F28C5F4}"/>
                  </a:ext>
                </a:extLst>
              </p:cNvPr>
              <p:cNvSpPr txBox="1"/>
              <p:nvPr/>
            </p:nvSpPr>
            <p:spPr>
              <a:xfrm>
                <a:off x="4498881" y="432105"/>
                <a:ext cx="429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F5148CA-1905-08B4-22F6-BCE57F28C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881" y="432105"/>
                <a:ext cx="429220" cy="36933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8576661-0B6F-80C6-E740-6F801ED2B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305" y="510969"/>
            <a:ext cx="3431469" cy="2502593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1ABA0285-0063-E491-B17F-37ED881BC7FF}"/>
              </a:ext>
            </a:extLst>
          </p:cNvPr>
          <p:cNvSpPr/>
          <p:nvPr/>
        </p:nvSpPr>
        <p:spPr>
          <a:xfrm>
            <a:off x="1970366" y="5527100"/>
            <a:ext cx="601600" cy="601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5FC6C80-2A10-B8B2-01B0-09784FE7EC13}"/>
              </a:ext>
            </a:extLst>
          </p:cNvPr>
          <p:cNvCxnSpPr>
            <a:cxnSpLocks/>
            <a:stCxn id="100" idx="0"/>
          </p:cNvCxnSpPr>
          <p:nvPr/>
        </p:nvCxnSpPr>
        <p:spPr>
          <a:xfrm flipV="1">
            <a:off x="2271166" y="4617881"/>
            <a:ext cx="0" cy="9092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CADB4C0-C7F8-502D-41AF-4CB220BA7473}"/>
                  </a:ext>
                </a:extLst>
              </p:cNvPr>
              <p:cNvSpPr txBox="1"/>
              <p:nvPr/>
            </p:nvSpPr>
            <p:spPr>
              <a:xfrm>
                <a:off x="1986187" y="5643234"/>
                <a:ext cx="601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CADB4C0-C7F8-502D-41AF-4CB220BA7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187" y="5643234"/>
                <a:ext cx="6016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Oval 104">
            <a:extLst>
              <a:ext uri="{FF2B5EF4-FFF2-40B4-BE49-F238E27FC236}">
                <a16:creationId xmlns:a16="http://schemas.microsoft.com/office/drawing/2014/main" id="{F49416F4-7DA2-3D0C-9506-3320C9024E14}"/>
              </a:ext>
            </a:extLst>
          </p:cNvPr>
          <p:cNvSpPr/>
          <p:nvPr/>
        </p:nvSpPr>
        <p:spPr>
          <a:xfrm>
            <a:off x="3450376" y="2043164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C906FC3-80FC-FE69-A35B-1C5A9653E891}"/>
                  </a:ext>
                </a:extLst>
              </p:cNvPr>
              <p:cNvSpPr txBox="1"/>
              <p:nvPr/>
            </p:nvSpPr>
            <p:spPr>
              <a:xfrm>
                <a:off x="3429059" y="203387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C906FC3-80FC-FE69-A35B-1C5A9653E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59" y="2033872"/>
                <a:ext cx="410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>
            <a:extLst>
              <a:ext uri="{FF2B5EF4-FFF2-40B4-BE49-F238E27FC236}">
                <a16:creationId xmlns:a16="http://schemas.microsoft.com/office/drawing/2014/main" id="{8FA99495-23FB-1BE7-3C55-E3BD0785AB4C}"/>
              </a:ext>
            </a:extLst>
          </p:cNvPr>
          <p:cNvSpPr/>
          <p:nvPr/>
        </p:nvSpPr>
        <p:spPr>
          <a:xfrm>
            <a:off x="2551784" y="2043164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6A94A47-6866-697D-90BC-C77012FB5587}"/>
                  </a:ext>
                </a:extLst>
              </p:cNvPr>
              <p:cNvSpPr txBox="1"/>
              <p:nvPr/>
            </p:nvSpPr>
            <p:spPr>
              <a:xfrm>
                <a:off x="2530467" y="2033872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6A94A47-6866-697D-90BC-C77012FB5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467" y="2033872"/>
                <a:ext cx="4026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FC04B97-2A18-0C55-5886-B8BF1D638D1F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2731804" y="2403204"/>
            <a:ext cx="0" cy="2214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7567D92-F537-07CD-BBC6-04CEFBD0C369}"/>
              </a:ext>
            </a:extLst>
          </p:cNvPr>
          <p:cNvCxnSpPr>
            <a:cxnSpLocks/>
            <a:endCxn id="105" idx="4"/>
          </p:cNvCxnSpPr>
          <p:nvPr/>
        </p:nvCxnSpPr>
        <p:spPr>
          <a:xfrm flipV="1">
            <a:off x="3630396" y="2403204"/>
            <a:ext cx="0" cy="2214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6234D6B-82F0-B70D-A3FD-D9438383DF3A}"/>
              </a:ext>
            </a:extLst>
          </p:cNvPr>
          <p:cNvCxnSpPr>
            <a:cxnSpLocks/>
          </p:cNvCxnSpPr>
          <p:nvPr/>
        </p:nvCxnSpPr>
        <p:spPr>
          <a:xfrm flipH="1" flipV="1">
            <a:off x="4693902" y="970591"/>
            <a:ext cx="9253" cy="364729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E548AE1C-B681-CBEB-8E1A-1F175AA8E948}"/>
              </a:ext>
            </a:extLst>
          </p:cNvPr>
          <p:cNvSpPr/>
          <p:nvPr/>
        </p:nvSpPr>
        <p:spPr>
          <a:xfrm>
            <a:off x="3439845" y="2919624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3BB86E7-86C7-E83D-1B6B-403025AE6AB8}"/>
                  </a:ext>
                </a:extLst>
              </p:cNvPr>
              <p:cNvSpPr txBox="1"/>
              <p:nvPr/>
            </p:nvSpPr>
            <p:spPr>
              <a:xfrm>
                <a:off x="3417853" y="2910332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3BB86E7-86C7-E83D-1B6B-403025AE6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853" y="2910332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Bent Arrow 47">
            <a:extLst>
              <a:ext uri="{FF2B5EF4-FFF2-40B4-BE49-F238E27FC236}">
                <a16:creationId xmlns:a16="http://schemas.microsoft.com/office/drawing/2014/main" id="{DCAFD376-42D3-0A4B-FEA1-40A04E07F101}"/>
              </a:ext>
            </a:extLst>
          </p:cNvPr>
          <p:cNvSpPr/>
          <p:nvPr/>
        </p:nvSpPr>
        <p:spPr>
          <a:xfrm>
            <a:off x="8649010" y="4414737"/>
            <a:ext cx="338908" cy="936083"/>
          </a:xfrm>
          <a:prstGeom prst="bentArrow">
            <a:avLst>
              <a:gd name="adj1" fmla="val 25000"/>
              <a:gd name="adj2" fmla="val 25000"/>
              <a:gd name="adj3" fmla="val 50000"/>
              <a:gd name="adj4" fmla="val 4375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5C10A8C7-CF61-5E1A-6490-574A7F44886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24665" y="2510924"/>
            <a:ext cx="2367988" cy="1845930"/>
          </a:xfrm>
          <a:prstGeom prst="bentConnector3">
            <a:avLst>
              <a:gd name="adj1" fmla="val 99648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8062D919-7985-52F8-ED7D-2B3C0B3F16F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97119" y="3773592"/>
            <a:ext cx="3314955" cy="852568"/>
          </a:xfrm>
          <a:prstGeom prst="bentConnector3">
            <a:avLst>
              <a:gd name="adj1" fmla="val 94441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739BDCD-7B05-2B52-204A-30F1477D55E8}"/>
              </a:ext>
            </a:extLst>
          </p:cNvPr>
          <p:cNvSpPr/>
          <p:nvPr/>
        </p:nvSpPr>
        <p:spPr>
          <a:xfrm>
            <a:off x="4112074" y="3593572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2CCDAB-A69F-A905-FE1D-FD05FC1D6501}"/>
                  </a:ext>
                </a:extLst>
              </p:cNvPr>
              <p:cNvSpPr txBox="1"/>
              <p:nvPr/>
            </p:nvSpPr>
            <p:spPr>
              <a:xfrm>
                <a:off x="4087973" y="3585610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2CCDAB-A69F-A905-FE1D-FD05FC1D6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973" y="3585610"/>
                <a:ext cx="4026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94E370B4-477F-92EF-43AA-5FAA69DCE126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850396" y="3099644"/>
            <a:ext cx="2589449" cy="1526516"/>
          </a:xfrm>
          <a:prstGeom prst="bentConnector3">
            <a:avLst>
              <a:gd name="adj1" fmla="val 90816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33E6E3E-EF82-1E17-C900-44DB305B0E84}"/>
              </a:ext>
            </a:extLst>
          </p:cNvPr>
          <p:cNvSpPr>
            <a:spLocks noChangeAspect="1"/>
          </p:cNvSpPr>
          <p:nvPr/>
        </p:nvSpPr>
        <p:spPr>
          <a:xfrm>
            <a:off x="3801805" y="4130579"/>
            <a:ext cx="274320" cy="274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EDB34B45-6EAA-2C26-0EBC-353BE25583BA}"/>
                  </a:ext>
                </a:extLst>
              </p:cNvPr>
              <p:cNvSpPr/>
              <p:nvPr/>
            </p:nvSpPr>
            <p:spPr>
              <a:xfrm>
                <a:off x="8178460" y="3653499"/>
                <a:ext cx="504056" cy="3008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EDB34B45-6EAA-2C26-0EBC-353BE25583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460" y="3653499"/>
                <a:ext cx="504056" cy="3008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140D2700-B71D-D8E0-C898-827AE2BBF068}"/>
                  </a:ext>
                </a:extLst>
              </p:cNvPr>
              <p:cNvSpPr/>
              <p:nvPr/>
            </p:nvSpPr>
            <p:spPr>
              <a:xfrm>
                <a:off x="8046314" y="5859690"/>
                <a:ext cx="384174" cy="3008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140D2700-B71D-D8E0-C898-827AE2BBF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314" y="5859690"/>
                <a:ext cx="384174" cy="3008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E17F278-0BF6-BCCE-658D-5BD3ECBDA4E7}"/>
                  </a:ext>
                </a:extLst>
              </p:cNvPr>
              <p:cNvSpPr/>
              <p:nvPr/>
            </p:nvSpPr>
            <p:spPr>
              <a:xfrm>
                <a:off x="4150960" y="2816834"/>
                <a:ext cx="288032" cy="3007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E17F278-0BF6-BCCE-658D-5BD3ECBDA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960" y="2816834"/>
                <a:ext cx="288032" cy="3007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FBA49390-63E1-CB32-9324-9DD8A5926AED}"/>
                  </a:ext>
                </a:extLst>
              </p:cNvPr>
              <p:cNvSpPr txBox="1"/>
              <p:nvPr/>
            </p:nvSpPr>
            <p:spPr>
              <a:xfrm>
                <a:off x="3771515" y="4105761"/>
                <a:ext cx="334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FBA49390-63E1-CB32-9324-9DD8A5926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515" y="4105761"/>
                <a:ext cx="33490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Rectangle 157">
            <a:extLst>
              <a:ext uri="{FF2B5EF4-FFF2-40B4-BE49-F238E27FC236}">
                <a16:creationId xmlns:a16="http://schemas.microsoft.com/office/drawing/2014/main" id="{763A089A-6FA5-B9C3-7BB7-67F85347666B}"/>
              </a:ext>
            </a:extLst>
          </p:cNvPr>
          <p:cNvSpPr>
            <a:spLocks noChangeAspect="1"/>
          </p:cNvSpPr>
          <p:nvPr/>
        </p:nvSpPr>
        <p:spPr>
          <a:xfrm>
            <a:off x="3051551" y="3442378"/>
            <a:ext cx="274320" cy="274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AB332B1-6289-65DE-A995-72302B8F53AE}"/>
                  </a:ext>
                </a:extLst>
              </p:cNvPr>
              <p:cNvSpPr txBox="1"/>
              <p:nvPr/>
            </p:nvSpPr>
            <p:spPr>
              <a:xfrm>
                <a:off x="3021261" y="3417560"/>
                <a:ext cx="334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AB332B1-6289-65DE-A995-72302B8F5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261" y="3417560"/>
                <a:ext cx="33490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>
            <a:extLst>
              <a:ext uri="{FF2B5EF4-FFF2-40B4-BE49-F238E27FC236}">
                <a16:creationId xmlns:a16="http://schemas.microsoft.com/office/drawing/2014/main" id="{37BA06AF-515C-5CE0-B933-C337C288281E}"/>
              </a:ext>
            </a:extLst>
          </p:cNvPr>
          <p:cNvSpPr>
            <a:spLocks noChangeAspect="1"/>
          </p:cNvSpPr>
          <p:nvPr/>
        </p:nvSpPr>
        <p:spPr>
          <a:xfrm>
            <a:off x="2602256" y="3442378"/>
            <a:ext cx="274320" cy="274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FACD87B8-549C-6231-A8A3-B45BE10D5209}"/>
                  </a:ext>
                </a:extLst>
              </p:cNvPr>
              <p:cNvSpPr txBox="1"/>
              <p:nvPr/>
            </p:nvSpPr>
            <p:spPr>
              <a:xfrm>
                <a:off x="2571966" y="3417560"/>
                <a:ext cx="334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FACD87B8-549C-6231-A8A3-B45BE10D5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966" y="3417560"/>
                <a:ext cx="33490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F90AA53-2982-2FB5-BDFF-F2F14A113D61}"/>
                  </a:ext>
                </a:extLst>
              </p:cNvPr>
              <p:cNvSpPr/>
              <p:nvPr/>
            </p:nvSpPr>
            <p:spPr>
              <a:xfrm>
                <a:off x="3475174" y="3770276"/>
                <a:ext cx="288032" cy="3007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F90AA53-2982-2FB5-BDFF-F2F14A113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174" y="3770276"/>
                <a:ext cx="288032" cy="3007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FC2DF5C-70BD-ED4B-A2BF-C9AA8591E1D0}"/>
                  </a:ext>
                </a:extLst>
              </p:cNvPr>
              <p:cNvSpPr txBox="1"/>
              <p:nvPr/>
            </p:nvSpPr>
            <p:spPr>
              <a:xfrm>
                <a:off x="741410" y="1878241"/>
                <a:ext cx="447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FC2DF5C-70BD-ED4B-A2BF-C9AA8591E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10" y="1878241"/>
                <a:ext cx="447302" cy="276999"/>
              </a:xfrm>
              <a:prstGeom prst="rect">
                <a:avLst/>
              </a:prstGeom>
              <a:blipFill>
                <a:blip r:embed="rId16"/>
                <a:stretch>
                  <a:fillRect l="-8333" r="-555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7950C3A-029C-57E7-F68B-74811CCEC465}"/>
                  </a:ext>
                </a:extLst>
              </p:cNvPr>
              <p:cNvSpPr txBox="1"/>
              <p:nvPr/>
            </p:nvSpPr>
            <p:spPr>
              <a:xfrm>
                <a:off x="5525248" y="1895372"/>
                <a:ext cx="227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7950C3A-029C-57E7-F68B-74811CCEC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248" y="1895372"/>
                <a:ext cx="227690" cy="276999"/>
              </a:xfrm>
              <a:prstGeom prst="rect">
                <a:avLst/>
              </a:prstGeom>
              <a:blipFill>
                <a:blip r:embed="rId17"/>
                <a:stretch>
                  <a:fillRect l="-10000" r="-5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F09415B-513A-646D-6A22-C25FB5309CFE}"/>
                  </a:ext>
                </a:extLst>
              </p:cNvPr>
              <p:cNvSpPr txBox="1"/>
              <p:nvPr/>
            </p:nvSpPr>
            <p:spPr>
              <a:xfrm>
                <a:off x="740156" y="4275038"/>
                <a:ext cx="475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F09415B-513A-646D-6A22-C25FB530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56" y="4275038"/>
                <a:ext cx="475387" cy="276999"/>
              </a:xfrm>
              <a:prstGeom prst="rect">
                <a:avLst/>
              </a:prstGeom>
              <a:blipFill>
                <a:blip r:embed="rId18"/>
                <a:stretch>
                  <a:fillRect l="-13158" r="-263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2AC602E-E7B2-0DFF-4028-C4A0007E2A12}"/>
                  </a:ext>
                </a:extLst>
              </p:cNvPr>
              <p:cNvSpPr txBox="1"/>
              <p:nvPr/>
            </p:nvSpPr>
            <p:spPr>
              <a:xfrm>
                <a:off x="5639486" y="4267739"/>
                <a:ext cx="255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2AC602E-E7B2-0DFF-4028-C4A0007E2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486" y="4267739"/>
                <a:ext cx="255776" cy="276999"/>
              </a:xfrm>
              <a:prstGeom prst="rect">
                <a:avLst/>
              </a:prstGeom>
              <a:blipFill>
                <a:blip r:embed="rId19"/>
                <a:stretch>
                  <a:fillRect l="-23810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320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Rounded Rectangle 306">
            <a:extLst>
              <a:ext uri="{FF2B5EF4-FFF2-40B4-BE49-F238E27FC236}">
                <a16:creationId xmlns:a16="http://schemas.microsoft.com/office/drawing/2014/main" id="{628550F3-9BDA-52B4-3F27-4E0A505CC841}"/>
              </a:ext>
            </a:extLst>
          </p:cNvPr>
          <p:cNvSpPr/>
          <p:nvPr/>
        </p:nvSpPr>
        <p:spPr>
          <a:xfrm>
            <a:off x="591069" y="3879169"/>
            <a:ext cx="3937843" cy="16983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ounded Rectangle 305">
            <a:extLst>
              <a:ext uri="{FF2B5EF4-FFF2-40B4-BE49-F238E27FC236}">
                <a16:creationId xmlns:a16="http://schemas.microsoft.com/office/drawing/2014/main" id="{1F9A3ADF-4744-3F3F-DF2B-7131E6393182}"/>
              </a:ext>
            </a:extLst>
          </p:cNvPr>
          <p:cNvSpPr/>
          <p:nvPr/>
        </p:nvSpPr>
        <p:spPr>
          <a:xfrm>
            <a:off x="4751223" y="3885858"/>
            <a:ext cx="3943619" cy="16697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ounded Rectangle 304">
            <a:extLst>
              <a:ext uri="{FF2B5EF4-FFF2-40B4-BE49-F238E27FC236}">
                <a16:creationId xmlns:a16="http://schemas.microsoft.com/office/drawing/2014/main" id="{F94405F8-67CA-7108-6DD2-27D04B9E7471}"/>
              </a:ext>
            </a:extLst>
          </p:cNvPr>
          <p:cNvSpPr/>
          <p:nvPr/>
        </p:nvSpPr>
        <p:spPr>
          <a:xfrm>
            <a:off x="4745893" y="2021637"/>
            <a:ext cx="3943618" cy="17331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A614C73E-942F-3D85-E0EE-00D047FDE84A}"/>
              </a:ext>
            </a:extLst>
          </p:cNvPr>
          <p:cNvSpPr/>
          <p:nvPr/>
        </p:nvSpPr>
        <p:spPr>
          <a:xfrm>
            <a:off x="1662610" y="2088616"/>
            <a:ext cx="2690758" cy="4774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C519A7FA-108A-EF99-BFE0-48975A5773E1}"/>
              </a:ext>
            </a:extLst>
          </p:cNvPr>
          <p:cNvGrpSpPr/>
          <p:nvPr/>
        </p:nvGrpSpPr>
        <p:grpSpPr>
          <a:xfrm>
            <a:off x="1060457" y="2021398"/>
            <a:ext cx="497893" cy="1751648"/>
            <a:chOff x="571826" y="2173812"/>
            <a:chExt cx="497893" cy="1751648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CA646EAE-368D-3552-C32F-9403DC7CF8C7}"/>
                </a:ext>
              </a:extLst>
            </p:cNvPr>
            <p:cNvSpPr/>
            <p:nvPr/>
          </p:nvSpPr>
          <p:spPr>
            <a:xfrm>
              <a:off x="571826" y="2173812"/>
              <a:ext cx="496338" cy="175164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094E5650-D92B-9C10-1FCC-4F782BF10E00}"/>
                </a:ext>
              </a:extLst>
            </p:cNvPr>
            <p:cNvSpPr/>
            <p:nvPr/>
          </p:nvSpPr>
          <p:spPr>
            <a:xfrm>
              <a:off x="655782" y="2268023"/>
              <a:ext cx="334117" cy="26161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A1C27ED-C8AE-EF52-46C3-50B104B0D92A}"/>
                    </a:ext>
                  </a:extLst>
                </p:cNvPr>
                <p:cNvSpPr txBox="1"/>
                <p:nvPr/>
              </p:nvSpPr>
              <p:spPr>
                <a:xfrm>
                  <a:off x="622830" y="2260329"/>
                  <a:ext cx="4380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𝐼𝑅𝐼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A1C27ED-C8AE-EF52-46C3-50B104B0D9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30" y="2260329"/>
                  <a:ext cx="43800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09450104-C14C-FB04-75D0-180BC7D043B7}"/>
                </a:ext>
              </a:extLst>
            </p:cNvPr>
            <p:cNvSpPr/>
            <p:nvPr/>
          </p:nvSpPr>
          <p:spPr>
            <a:xfrm>
              <a:off x="653715" y="2683908"/>
              <a:ext cx="334117" cy="26032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5BC8870-365F-12AF-8368-C3C0CA3194D7}"/>
                    </a:ext>
                  </a:extLst>
                </p:cNvPr>
                <p:cNvSpPr txBox="1"/>
                <p:nvPr/>
              </p:nvSpPr>
              <p:spPr>
                <a:xfrm>
                  <a:off x="595920" y="2722766"/>
                  <a:ext cx="47224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𝐴𝐴𝐷𝑇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5BC8870-365F-12AF-8368-C3C0CA3194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20" y="2722766"/>
                  <a:ext cx="472244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0F6E347E-D0B7-8598-3528-1D4E81D69E70}"/>
                </a:ext>
              </a:extLst>
            </p:cNvPr>
            <p:cNvSpPr/>
            <p:nvPr/>
          </p:nvSpPr>
          <p:spPr>
            <a:xfrm>
              <a:off x="653715" y="3096153"/>
              <a:ext cx="334117" cy="26032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ECF1467-E8F9-54BE-93D0-7427FC67F1CA}"/>
                    </a:ext>
                  </a:extLst>
                </p:cNvPr>
                <p:cNvSpPr txBox="1"/>
                <p:nvPr/>
              </p:nvSpPr>
              <p:spPr>
                <a:xfrm>
                  <a:off x="601498" y="3094870"/>
                  <a:ext cx="4666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𝐴𝑔𝑒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ECF1467-E8F9-54BE-93D0-7427FC67F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98" y="3094870"/>
                  <a:ext cx="466666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034B4199-B591-159D-F3A9-DC191AD634F0}"/>
                </a:ext>
              </a:extLst>
            </p:cNvPr>
            <p:cNvSpPr/>
            <p:nvPr/>
          </p:nvSpPr>
          <p:spPr>
            <a:xfrm>
              <a:off x="646873" y="3595641"/>
              <a:ext cx="348223" cy="26161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3AFEEBC-1599-1CB0-CC6D-3B09D3130B1D}"/>
                    </a:ext>
                  </a:extLst>
                </p:cNvPr>
                <p:cNvSpPr txBox="1"/>
                <p:nvPr/>
              </p:nvSpPr>
              <p:spPr>
                <a:xfrm>
                  <a:off x="571826" y="3578175"/>
                  <a:ext cx="49789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𝑎𝑣𝑒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3AFEEBC-1599-1CB0-CC6D-3B09D3130B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826" y="3578175"/>
                  <a:ext cx="497893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655C23-43CA-5AA2-255E-4E13F5DCA250}"/>
                </a:ext>
              </a:extLst>
            </p:cNvPr>
            <p:cNvCxnSpPr>
              <a:cxnSpLocks/>
              <a:stCxn id="60" idx="0"/>
              <a:endCxn id="58" idx="2"/>
            </p:cNvCxnSpPr>
            <p:nvPr/>
          </p:nvCxnSpPr>
          <p:spPr>
            <a:xfrm flipV="1">
              <a:off x="820774" y="2529633"/>
              <a:ext cx="2067" cy="1542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20A6573-D14B-532A-2C7E-AB5C3BDA0B23}"/>
                </a:ext>
              </a:extLst>
            </p:cNvPr>
            <p:cNvCxnSpPr>
              <a:cxnSpLocks/>
              <a:stCxn id="61" idx="2"/>
              <a:endCxn id="63" idx="0"/>
            </p:cNvCxnSpPr>
            <p:nvPr/>
          </p:nvCxnSpPr>
          <p:spPr>
            <a:xfrm>
              <a:off x="832042" y="2938210"/>
              <a:ext cx="2789" cy="1566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84356A-D2E3-896E-F805-2ECBEC570CF5}"/>
                </a:ext>
              </a:extLst>
            </p:cNvPr>
            <p:cNvCxnSpPr>
              <a:cxnSpLocks/>
              <a:stCxn id="62" idx="2"/>
              <a:endCxn id="64" idx="0"/>
            </p:cNvCxnSpPr>
            <p:nvPr/>
          </p:nvCxnSpPr>
          <p:spPr>
            <a:xfrm>
              <a:off x="820774" y="3356480"/>
              <a:ext cx="211" cy="239161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82B6B08-9B5D-31B8-05D7-9066C7C9C155}"/>
              </a:ext>
            </a:extLst>
          </p:cNvPr>
          <p:cNvCxnSpPr>
            <a:cxnSpLocks/>
            <a:stCxn id="123" idx="3"/>
            <a:endCxn id="132" idx="1"/>
          </p:cNvCxnSpPr>
          <p:nvPr/>
        </p:nvCxnSpPr>
        <p:spPr>
          <a:xfrm>
            <a:off x="5886213" y="3448491"/>
            <a:ext cx="1528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CA18476-3B91-7FE7-9629-AA6522B10AEF}"/>
                  </a:ext>
                </a:extLst>
              </p:cNvPr>
              <p:cNvSpPr txBox="1"/>
              <p:nvPr/>
            </p:nvSpPr>
            <p:spPr>
              <a:xfrm>
                <a:off x="7385001" y="3317339"/>
                <a:ext cx="554062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CA18476-3B91-7FE7-9629-AA6522B10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001" y="3317339"/>
                <a:ext cx="55406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503CBF-23B5-3C4F-9519-2584D9B8077F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>
            <a:off x="7939063" y="3455839"/>
            <a:ext cx="148307" cy="5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CB8182D-12E2-8E80-B8EA-D891006F3544}"/>
                  </a:ext>
                </a:extLst>
              </p:cNvPr>
              <p:cNvSpPr txBox="1"/>
              <p:nvPr/>
            </p:nvSpPr>
            <p:spPr>
              <a:xfrm>
                <a:off x="8087370" y="3322745"/>
                <a:ext cx="406585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CB8182D-12E2-8E80-B8EA-D891006F3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370" y="3322745"/>
                <a:ext cx="40658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D952370-31A7-DD58-2E6A-16C8F73357AA}"/>
                  </a:ext>
                </a:extLst>
              </p:cNvPr>
              <p:cNvSpPr txBox="1"/>
              <p:nvPr/>
            </p:nvSpPr>
            <p:spPr>
              <a:xfrm>
                <a:off x="5322212" y="3309991"/>
                <a:ext cx="56400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D952370-31A7-DD58-2E6A-16C8F7335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12" y="3309991"/>
                <a:ext cx="56400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EA47437-183B-32C2-A6A2-DAC96E410B2D}"/>
                  </a:ext>
                </a:extLst>
              </p:cNvPr>
              <p:cNvSpPr txBox="1"/>
              <p:nvPr/>
            </p:nvSpPr>
            <p:spPr>
              <a:xfrm>
                <a:off x="6039099" y="3309991"/>
                <a:ext cx="711477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EA47437-183B-32C2-A6A2-DAC96E410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099" y="3309991"/>
                <a:ext cx="71147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2943CFA-D920-4284-D5F0-2570DD5A4844}"/>
              </a:ext>
            </a:extLst>
          </p:cNvPr>
          <p:cNvCxnSpPr>
            <a:cxnSpLocks/>
          </p:cNvCxnSpPr>
          <p:nvPr/>
        </p:nvCxnSpPr>
        <p:spPr>
          <a:xfrm>
            <a:off x="7156684" y="3448388"/>
            <a:ext cx="2312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16C69E4-D11E-A3DC-DD1A-3A23179D7F41}"/>
              </a:ext>
            </a:extLst>
          </p:cNvPr>
          <p:cNvCxnSpPr>
            <a:cxnSpLocks/>
          </p:cNvCxnSpPr>
          <p:nvPr/>
        </p:nvCxnSpPr>
        <p:spPr>
          <a:xfrm flipV="1">
            <a:off x="6749378" y="3446242"/>
            <a:ext cx="182129" cy="2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9013858E-8A46-2A78-2065-840B9A0AF35D}"/>
              </a:ext>
            </a:extLst>
          </p:cNvPr>
          <p:cNvSpPr txBox="1"/>
          <p:nvPr/>
        </p:nvSpPr>
        <p:spPr>
          <a:xfrm>
            <a:off x="6881833" y="326055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0A41F03-7500-A30C-E6F0-251CF8026A34}"/>
              </a:ext>
            </a:extLst>
          </p:cNvPr>
          <p:cNvSpPr txBox="1"/>
          <p:nvPr/>
        </p:nvSpPr>
        <p:spPr>
          <a:xfrm rot="5400000">
            <a:off x="1675373" y="478129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26297AF3-234D-B272-3F54-FFAD4C242316}"/>
                  </a:ext>
                </a:extLst>
              </p:cNvPr>
              <p:cNvSpPr txBox="1"/>
              <p:nvPr/>
            </p:nvSpPr>
            <p:spPr>
              <a:xfrm>
                <a:off x="1816670" y="2198196"/>
                <a:ext cx="384721" cy="2769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26297AF3-234D-B272-3F54-FFAD4C242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70" y="2198196"/>
                <a:ext cx="384721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6159B3-9DA1-D68C-D4EE-F2E71215264E}"/>
                  </a:ext>
                </a:extLst>
              </p:cNvPr>
              <p:cNvSpPr txBox="1"/>
              <p:nvPr/>
            </p:nvSpPr>
            <p:spPr>
              <a:xfrm>
                <a:off x="2833086" y="2209665"/>
                <a:ext cx="362920" cy="2769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6159B3-9DA1-D68C-D4EE-F2E712152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086" y="2209665"/>
                <a:ext cx="36292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3F78E3-F14E-7856-55CE-0486890BBB77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2201391" y="2336696"/>
            <a:ext cx="2103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2011A997-E4DF-6CD5-0AB2-2A31045C29E8}"/>
              </a:ext>
            </a:extLst>
          </p:cNvPr>
          <p:cNvSpPr txBox="1"/>
          <p:nvPr/>
        </p:nvSpPr>
        <p:spPr>
          <a:xfrm>
            <a:off x="2367796" y="215424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8827DE-8AEB-6571-FA89-1FD48DADD4AC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2646633" y="2348164"/>
            <a:ext cx="1864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0651B2A-245F-C597-E0CB-9ABAB75D11A5}"/>
              </a:ext>
            </a:extLst>
          </p:cNvPr>
          <p:cNvCxnSpPr>
            <a:cxnSpLocks/>
            <a:stCxn id="172" idx="3"/>
            <a:endCxn id="173" idx="1"/>
          </p:cNvCxnSpPr>
          <p:nvPr/>
        </p:nvCxnSpPr>
        <p:spPr>
          <a:xfrm>
            <a:off x="1484053" y="5312402"/>
            <a:ext cx="2155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29CBEF84-FE5E-CBF6-83C7-275CF3165274}"/>
                  </a:ext>
                </a:extLst>
              </p:cNvPr>
              <p:cNvSpPr txBox="1"/>
              <p:nvPr/>
            </p:nvSpPr>
            <p:spPr>
              <a:xfrm>
                <a:off x="2694183" y="5186562"/>
                <a:ext cx="554062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29CBEF84-FE5E-CBF6-83C7-275CF3165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183" y="5186562"/>
                <a:ext cx="554062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2DCA298-5E05-AD00-9E1A-8F72C88FD2B9}"/>
              </a:ext>
            </a:extLst>
          </p:cNvPr>
          <p:cNvCxnSpPr>
            <a:cxnSpLocks/>
            <a:stCxn id="169" idx="3"/>
            <a:endCxn id="171" idx="1"/>
          </p:cNvCxnSpPr>
          <p:nvPr/>
        </p:nvCxnSpPr>
        <p:spPr>
          <a:xfrm>
            <a:off x="3248245" y="5325062"/>
            <a:ext cx="148307" cy="5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7A8E03AD-972D-1F77-46C2-4223E790E663}"/>
                  </a:ext>
                </a:extLst>
              </p:cNvPr>
              <p:cNvSpPr txBox="1"/>
              <p:nvPr/>
            </p:nvSpPr>
            <p:spPr>
              <a:xfrm>
                <a:off x="3396552" y="5191968"/>
                <a:ext cx="406585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7A8E03AD-972D-1F77-46C2-4223E790E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552" y="5191968"/>
                <a:ext cx="40658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D166FEF1-0E41-0199-B3EC-9932D4A059AC}"/>
                  </a:ext>
                </a:extLst>
              </p:cNvPr>
              <p:cNvSpPr txBox="1"/>
              <p:nvPr/>
            </p:nvSpPr>
            <p:spPr>
              <a:xfrm>
                <a:off x="1099332" y="5173902"/>
                <a:ext cx="38472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D166FEF1-0E41-0199-B3EC-9932D4A05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332" y="5173902"/>
                <a:ext cx="384721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8FBE95EF-87B9-D4C2-EC5E-DE1BE310E344}"/>
                  </a:ext>
                </a:extLst>
              </p:cNvPr>
              <p:cNvSpPr txBox="1"/>
              <p:nvPr/>
            </p:nvSpPr>
            <p:spPr>
              <a:xfrm>
                <a:off x="1699626" y="5173902"/>
                <a:ext cx="381130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8FBE95EF-87B9-D4C2-EC5E-DE1BE310E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626" y="5173902"/>
                <a:ext cx="38113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23A52A6-74EE-BA7E-4C5C-D8A706088E0A}"/>
              </a:ext>
            </a:extLst>
          </p:cNvPr>
          <p:cNvCxnSpPr>
            <a:cxnSpLocks/>
          </p:cNvCxnSpPr>
          <p:nvPr/>
        </p:nvCxnSpPr>
        <p:spPr>
          <a:xfrm>
            <a:off x="2465866" y="5317611"/>
            <a:ext cx="2312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7DD065C-02F4-021B-D0E3-BBA69FA57014}"/>
              </a:ext>
            </a:extLst>
          </p:cNvPr>
          <p:cNvCxnSpPr>
            <a:cxnSpLocks/>
          </p:cNvCxnSpPr>
          <p:nvPr/>
        </p:nvCxnSpPr>
        <p:spPr>
          <a:xfrm flipV="1">
            <a:off x="2078023" y="5317331"/>
            <a:ext cx="182129" cy="2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74F4357-E866-122A-80A5-75F0F62F6E2E}"/>
              </a:ext>
            </a:extLst>
          </p:cNvPr>
          <p:cNvSpPr txBox="1"/>
          <p:nvPr/>
        </p:nvSpPr>
        <p:spPr>
          <a:xfrm>
            <a:off x="2208103" y="513653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DBAEAA1-9F7D-FB65-BCE9-5ABC6E3F4D05}"/>
              </a:ext>
            </a:extLst>
          </p:cNvPr>
          <p:cNvSpPr txBox="1"/>
          <p:nvPr/>
        </p:nvSpPr>
        <p:spPr>
          <a:xfrm rot="5400000">
            <a:off x="5931878" y="290343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51BD187-495C-4D62-CA96-7E8EBC2BF184}"/>
              </a:ext>
            </a:extLst>
          </p:cNvPr>
          <p:cNvSpPr txBox="1"/>
          <p:nvPr/>
        </p:nvSpPr>
        <p:spPr>
          <a:xfrm>
            <a:off x="5440869" y="511922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734E6DE-1997-4711-B5F9-919112FAEF1D}"/>
              </a:ext>
            </a:extLst>
          </p:cNvPr>
          <p:cNvSpPr txBox="1"/>
          <p:nvPr/>
        </p:nvSpPr>
        <p:spPr>
          <a:xfrm rot="5400000">
            <a:off x="5480799" y="487201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BC7DBD5-9169-0B2D-9601-F7C2C0A57132}"/>
              </a:ext>
            </a:extLst>
          </p:cNvPr>
          <p:cNvCxnSpPr>
            <a:cxnSpLocks/>
            <a:stCxn id="228" idx="3"/>
          </p:cNvCxnSpPr>
          <p:nvPr/>
        </p:nvCxnSpPr>
        <p:spPr>
          <a:xfrm flipV="1">
            <a:off x="5208630" y="5304476"/>
            <a:ext cx="267445" cy="2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B37DC3E-87CE-3748-3E59-795006848A14}"/>
                  </a:ext>
                </a:extLst>
              </p:cNvPr>
              <p:cNvSpPr txBox="1"/>
              <p:nvPr/>
            </p:nvSpPr>
            <p:spPr>
              <a:xfrm>
                <a:off x="7469497" y="5147687"/>
                <a:ext cx="554062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B37DC3E-87CE-3748-3E59-795006848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497" y="5147687"/>
                <a:ext cx="554062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0240339-5E80-FFC2-8B2B-6067C66C9E83}"/>
              </a:ext>
            </a:extLst>
          </p:cNvPr>
          <p:cNvCxnSpPr>
            <a:cxnSpLocks/>
            <a:stCxn id="225" idx="3"/>
            <a:endCxn id="227" idx="1"/>
          </p:cNvCxnSpPr>
          <p:nvPr/>
        </p:nvCxnSpPr>
        <p:spPr>
          <a:xfrm>
            <a:off x="8023559" y="5286187"/>
            <a:ext cx="140326" cy="5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AF6CAE76-F6B1-FAB9-BBA8-0194C7B65D63}"/>
                  </a:ext>
                </a:extLst>
              </p:cNvPr>
              <p:cNvSpPr txBox="1"/>
              <p:nvPr/>
            </p:nvSpPr>
            <p:spPr>
              <a:xfrm>
                <a:off x="8163885" y="5153093"/>
                <a:ext cx="406585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AF6CAE76-F6B1-FAB9-BBA8-0194C7B65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885" y="5153093"/>
                <a:ext cx="40658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71D48C28-04E3-F454-0798-ADB244A4266D}"/>
                  </a:ext>
                </a:extLst>
              </p:cNvPr>
              <p:cNvSpPr txBox="1"/>
              <p:nvPr/>
            </p:nvSpPr>
            <p:spPr>
              <a:xfrm>
                <a:off x="4903739" y="5168225"/>
                <a:ext cx="30489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71D48C28-04E3-F454-0798-ADB244A42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39" y="5168225"/>
                <a:ext cx="30489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D59B3B1F-8387-40FB-1716-E54D3DA2AC36}"/>
                  </a:ext>
                </a:extLst>
              </p:cNvPr>
              <p:cNvSpPr txBox="1"/>
              <p:nvPr/>
            </p:nvSpPr>
            <p:spPr>
              <a:xfrm>
                <a:off x="5924882" y="5148810"/>
                <a:ext cx="38472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D59B3B1F-8387-40FB-1716-E54D3DA2A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882" y="5148810"/>
                <a:ext cx="384721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3E9B0526-7451-2DE2-8094-167E58F54C8A}"/>
              </a:ext>
            </a:extLst>
          </p:cNvPr>
          <p:cNvCxnSpPr>
            <a:cxnSpLocks/>
            <a:endCxn id="225" idx="1"/>
          </p:cNvCxnSpPr>
          <p:nvPr/>
        </p:nvCxnSpPr>
        <p:spPr>
          <a:xfrm>
            <a:off x="7274573" y="5286187"/>
            <a:ext cx="1949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FDAEE034-29FA-CC44-A91D-3CEB3AE0CF4A}"/>
              </a:ext>
            </a:extLst>
          </p:cNvPr>
          <p:cNvCxnSpPr>
            <a:cxnSpLocks/>
          </p:cNvCxnSpPr>
          <p:nvPr/>
        </p:nvCxnSpPr>
        <p:spPr>
          <a:xfrm flipV="1">
            <a:off x="6311742" y="5294148"/>
            <a:ext cx="182129" cy="2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5ECE369C-8799-681F-58D5-E3F9D3A01B48}"/>
              </a:ext>
            </a:extLst>
          </p:cNvPr>
          <p:cNvSpPr txBox="1"/>
          <p:nvPr/>
        </p:nvSpPr>
        <p:spPr>
          <a:xfrm>
            <a:off x="7001556" y="511631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A59D5517-1CD9-AF63-4C9C-644C2C2A8B2F}"/>
              </a:ext>
            </a:extLst>
          </p:cNvPr>
          <p:cNvCxnSpPr>
            <a:cxnSpLocks/>
          </p:cNvCxnSpPr>
          <p:nvPr/>
        </p:nvCxnSpPr>
        <p:spPr>
          <a:xfrm flipV="1">
            <a:off x="5735757" y="5301598"/>
            <a:ext cx="182129" cy="2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261E204C-CFA3-5A55-94B3-A763BD81FEDF}"/>
                  </a:ext>
                </a:extLst>
              </p:cNvPr>
              <p:cNvSpPr txBox="1"/>
              <p:nvPr/>
            </p:nvSpPr>
            <p:spPr>
              <a:xfrm>
                <a:off x="6496006" y="5148809"/>
                <a:ext cx="381130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261E204C-CFA3-5A55-94B3-A763BD81F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006" y="5148809"/>
                <a:ext cx="381130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AAE7405-4693-E4C2-E55B-D037D7C0DEAD}"/>
                  </a:ext>
                </a:extLst>
              </p:cNvPr>
              <p:cNvSpPr txBox="1"/>
              <p:nvPr/>
            </p:nvSpPr>
            <p:spPr>
              <a:xfrm>
                <a:off x="3352959" y="3977316"/>
                <a:ext cx="1396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AAE7405-4693-E4C2-E55B-D037D7C0D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959" y="3977316"/>
                <a:ext cx="1396740" cy="184666"/>
              </a:xfrm>
              <a:prstGeom prst="rect">
                <a:avLst/>
              </a:prstGeom>
              <a:blipFill>
                <a:blip r:embed="rId2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FAEE727C-EDA2-F555-F701-8D8F203ECDAF}"/>
                  </a:ext>
                </a:extLst>
              </p:cNvPr>
              <p:cNvSpPr txBox="1"/>
              <p:nvPr/>
            </p:nvSpPr>
            <p:spPr>
              <a:xfrm>
                <a:off x="7797036" y="2140837"/>
                <a:ext cx="82690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FAEE727C-EDA2-F555-F701-8D8F203EC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036" y="2140837"/>
                <a:ext cx="826908" cy="184666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914893B7-A326-EA4E-D545-EC4D81279419}"/>
                  </a:ext>
                </a:extLst>
              </p:cNvPr>
              <p:cNvSpPr txBox="1"/>
              <p:nvPr/>
            </p:nvSpPr>
            <p:spPr>
              <a:xfrm>
                <a:off x="7503879" y="3956246"/>
                <a:ext cx="1396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914893B7-A326-EA4E-D545-EC4D81279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879" y="3956246"/>
                <a:ext cx="1396740" cy="184666"/>
              </a:xfrm>
              <a:prstGeom prst="rect">
                <a:avLst/>
              </a:prstGeom>
              <a:blipFill>
                <a:blip r:embed="rId2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BD8A9B96-DFDD-E23B-97DC-9151632979E1}"/>
                  </a:ext>
                </a:extLst>
              </p:cNvPr>
              <p:cNvSpPr txBox="1"/>
              <p:nvPr/>
            </p:nvSpPr>
            <p:spPr>
              <a:xfrm>
                <a:off x="6735592" y="2181256"/>
                <a:ext cx="38472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BD8A9B96-DFDD-E23B-97DC-915163297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592" y="2181256"/>
                <a:ext cx="384721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40FC8A88-284A-727A-49E0-EF9D0358EBBC}"/>
              </a:ext>
            </a:extLst>
          </p:cNvPr>
          <p:cNvCxnSpPr>
            <a:cxnSpLocks/>
            <a:endCxn id="246" idx="1"/>
          </p:cNvCxnSpPr>
          <p:nvPr/>
        </p:nvCxnSpPr>
        <p:spPr>
          <a:xfrm>
            <a:off x="6564196" y="2319756"/>
            <a:ext cx="1713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8BA550CC-39E7-FF89-CD6D-160F48C6582B}"/>
              </a:ext>
            </a:extLst>
          </p:cNvPr>
          <p:cNvCxnSpPr>
            <a:cxnSpLocks/>
            <a:stCxn id="246" idx="3"/>
            <a:endCxn id="249" idx="1"/>
          </p:cNvCxnSpPr>
          <p:nvPr/>
        </p:nvCxnSpPr>
        <p:spPr>
          <a:xfrm>
            <a:off x="7120313" y="2319756"/>
            <a:ext cx="197998" cy="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EB4C3776-0394-1C7D-B6FD-3B5DD8DD6A3B}"/>
                  </a:ext>
                </a:extLst>
              </p:cNvPr>
              <p:cNvSpPr txBox="1"/>
              <p:nvPr/>
            </p:nvSpPr>
            <p:spPr>
              <a:xfrm>
                <a:off x="7318311" y="2184166"/>
                <a:ext cx="381130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EB4C3776-0394-1C7D-B6FD-3B5DD8DD6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311" y="2184166"/>
                <a:ext cx="381130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C72E42CA-BFB0-A198-45C2-6760E14B104A}"/>
                  </a:ext>
                </a:extLst>
              </p:cNvPr>
              <p:cNvSpPr txBox="1"/>
              <p:nvPr/>
            </p:nvSpPr>
            <p:spPr>
              <a:xfrm>
                <a:off x="5337105" y="2181645"/>
                <a:ext cx="308097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C72E42CA-BFB0-A198-45C2-6760E14B1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105" y="2181645"/>
                <a:ext cx="308097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TextBox 252">
            <a:extLst>
              <a:ext uri="{FF2B5EF4-FFF2-40B4-BE49-F238E27FC236}">
                <a16:creationId xmlns:a16="http://schemas.microsoft.com/office/drawing/2014/main" id="{1AB573B1-C4BF-E95D-8549-FAD5EB1530ED}"/>
              </a:ext>
            </a:extLst>
          </p:cNvPr>
          <p:cNvSpPr txBox="1"/>
          <p:nvPr/>
        </p:nvSpPr>
        <p:spPr>
          <a:xfrm>
            <a:off x="5909441" y="2181645"/>
            <a:ext cx="26321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DCDA1707-CAB9-4F78-05DC-6157BA7DC703}"/>
              </a:ext>
            </a:extLst>
          </p:cNvPr>
          <p:cNvCxnSpPr>
            <a:stCxn id="252" idx="3"/>
            <a:endCxn id="253" idx="1"/>
          </p:cNvCxnSpPr>
          <p:nvPr/>
        </p:nvCxnSpPr>
        <p:spPr>
          <a:xfrm>
            <a:off x="5645202" y="2320145"/>
            <a:ext cx="264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8EBB730-B554-F5CB-2498-7B428B212F7D}"/>
              </a:ext>
            </a:extLst>
          </p:cNvPr>
          <p:cNvCxnSpPr>
            <a:cxnSpLocks/>
            <a:stCxn id="253" idx="3"/>
          </p:cNvCxnSpPr>
          <p:nvPr/>
        </p:nvCxnSpPr>
        <p:spPr>
          <a:xfrm flipV="1">
            <a:off x="6172655" y="2317896"/>
            <a:ext cx="182129" cy="2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7FAB868B-679A-A9B4-6272-A9AC09D3F473}"/>
              </a:ext>
            </a:extLst>
          </p:cNvPr>
          <p:cNvSpPr txBox="1"/>
          <p:nvPr/>
        </p:nvSpPr>
        <p:spPr>
          <a:xfrm>
            <a:off x="6292778" y="214897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B382A261-FE28-92E1-1ACA-D6ED9C585E1D}"/>
              </a:ext>
            </a:extLst>
          </p:cNvPr>
          <p:cNvCxnSpPr>
            <a:cxnSpLocks/>
          </p:cNvCxnSpPr>
          <p:nvPr/>
        </p:nvCxnSpPr>
        <p:spPr>
          <a:xfrm flipV="1">
            <a:off x="6872446" y="5287308"/>
            <a:ext cx="182129" cy="2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own Arrow 56">
            <a:extLst>
              <a:ext uri="{FF2B5EF4-FFF2-40B4-BE49-F238E27FC236}">
                <a16:creationId xmlns:a16="http://schemas.microsoft.com/office/drawing/2014/main" id="{B100FD7D-D3A3-F945-7FB2-19DA8575C002}"/>
              </a:ext>
            </a:extLst>
          </p:cNvPr>
          <p:cNvSpPr/>
          <p:nvPr/>
        </p:nvSpPr>
        <p:spPr>
          <a:xfrm>
            <a:off x="2735229" y="2776505"/>
            <a:ext cx="516688" cy="197774"/>
          </a:xfrm>
          <a:prstGeom prst="dow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945AFF-2DA9-369B-0278-826C56971C0F}"/>
              </a:ext>
            </a:extLst>
          </p:cNvPr>
          <p:cNvSpPr txBox="1"/>
          <p:nvPr/>
        </p:nvSpPr>
        <p:spPr>
          <a:xfrm>
            <a:off x="2208307" y="3021641"/>
            <a:ext cx="1603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(length = 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D32E1CDB-99A7-0AEB-42DF-B3F6666D22F2}"/>
                  </a:ext>
                </a:extLst>
              </p:cNvPr>
              <p:cNvSpPr txBox="1"/>
              <p:nvPr/>
            </p:nvSpPr>
            <p:spPr>
              <a:xfrm>
                <a:off x="3815088" y="2208328"/>
                <a:ext cx="406585" cy="2769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D32E1CDB-99A7-0AEB-42DF-B3F6666D2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088" y="2208328"/>
                <a:ext cx="406585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9398F71A-F479-BC2F-3F87-F7A1D0626CDB}"/>
              </a:ext>
            </a:extLst>
          </p:cNvPr>
          <p:cNvCxnSpPr>
            <a:cxnSpLocks/>
            <a:endCxn id="276" idx="1"/>
          </p:cNvCxnSpPr>
          <p:nvPr/>
        </p:nvCxnSpPr>
        <p:spPr>
          <a:xfrm>
            <a:off x="3628635" y="2346827"/>
            <a:ext cx="186453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39A08416-D709-FAEA-75E2-35BC22B12D73}"/>
              </a:ext>
            </a:extLst>
          </p:cNvPr>
          <p:cNvSpPr txBox="1"/>
          <p:nvPr/>
        </p:nvSpPr>
        <p:spPr>
          <a:xfrm>
            <a:off x="3313227" y="216618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05DDA00D-93F8-EDBF-069B-40BCD3D3EFA3}"/>
              </a:ext>
            </a:extLst>
          </p:cNvPr>
          <p:cNvCxnSpPr>
            <a:cxnSpLocks/>
            <a:stCxn id="143" idx="3"/>
          </p:cNvCxnSpPr>
          <p:nvPr/>
        </p:nvCxnSpPr>
        <p:spPr>
          <a:xfrm flipV="1">
            <a:off x="3196006" y="2344272"/>
            <a:ext cx="173280" cy="3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FEBF4217-9227-5F20-7AA7-C0BB6271C820}"/>
              </a:ext>
            </a:extLst>
          </p:cNvPr>
          <p:cNvSpPr txBox="1"/>
          <p:nvPr/>
        </p:nvSpPr>
        <p:spPr>
          <a:xfrm>
            <a:off x="668804" y="1739979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8B330FDE-15A8-F504-7412-D27AD4220602}"/>
              </a:ext>
            </a:extLst>
          </p:cNvPr>
          <p:cNvSpPr txBox="1"/>
          <p:nvPr/>
        </p:nvSpPr>
        <p:spPr>
          <a:xfrm>
            <a:off x="689679" y="394302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E23AA234-59DD-DACB-FCF0-46C1786902D1}"/>
              </a:ext>
            </a:extLst>
          </p:cNvPr>
          <p:cNvSpPr txBox="1"/>
          <p:nvPr/>
        </p:nvSpPr>
        <p:spPr>
          <a:xfrm>
            <a:off x="4835147" y="387328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1B73D99-D2BF-78A8-A922-DE7F327E9B98}"/>
              </a:ext>
            </a:extLst>
          </p:cNvPr>
          <p:cNvSpPr txBox="1"/>
          <p:nvPr/>
        </p:nvSpPr>
        <p:spPr>
          <a:xfrm>
            <a:off x="4858850" y="203747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cxnSp>
        <p:nvCxnSpPr>
          <p:cNvPr id="315" name="Elbow Connector 314">
            <a:extLst>
              <a:ext uri="{FF2B5EF4-FFF2-40B4-BE49-F238E27FC236}">
                <a16:creationId xmlns:a16="http://schemas.microsoft.com/office/drawing/2014/main" id="{BFCD3FDF-957E-D00B-CABB-A9B1DD625DE9}"/>
              </a:ext>
            </a:extLst>
          </p:cNvPr>
          <p:cNvCxnSpPr>
            <a:stCxn id="143" idx="0"/>
            <a:endCxn id="299" idx="0"/>
          </p:cNvCxnSpPr>
          <p:nvPr/>
        </p:nvCxnSpPr>
        <p:spPr>
          <a:xfrm rot="16200000" flipV="1">
            <a:off x="2067453" y="1262572"/>
            <a:ext cx="188267" cy="1705920"/>
          </a:xfrm>
          <a:prstGeom prst="bentConnector3">
            <a:avLst>
              <a:gd name="adj1" fmla="val 2214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9D937002-CFE9-462F-83B7-FEC68093089F}"/>
                  </a:ext>
                </a:extLst>
              </p:cNvPr>
              <p:cNvSpPr txBox="1"/>
              <p:nvPr/>
            </p:nvSpPr>
            <p:spPr>
              <a:xfrm>
                <a:off x="6851565" y="2597734"/>
                <a:ext cx="38472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9D937002-CFE9-462F-83B7-FEC68093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565" y="2597734"/>
                <a:ext cx="384721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061B2D3B-9D4A-16F3-B25B-281DB62A49DE}"/>
              </a:ext>
            </a:extLst>
          </p:cNvPr>
          <p:cNvCxnSpPr>
            <a:cxnSpLocks/>
            <a:endCxn id="316" idx="1"/>
          </p:cNvCxnSpPr>
          <p:nvPr/>
        </p:nvCxnSpPr>
        <p:spPr>
          <a:xfrm>
            <a:off x="6680169" y="2736234"/>
            <a:ext cx="1713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644FC2F8-9309-B782-10E8-F8D89CE1E5C9}"/>
              </a:ext>
            </a:extLst>
          </p:cNvPr>
          <p:cNvCxnSpPr>
            <a:cxnSpLocks/>
            <a:stCxn id="316" idx="3"/>
            <a:endCxn id="319" idx="1"/>
          </p:cNvCxnSpPr>
          <p:nvPr/>
        </p:nvCxnSpPr>
        <p:spPr>
          <a:xfrm>
            <a:off x="7236286" y="2736234"/>
            <a:ext cx="197998" cy="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3867B5D8-85D3-5E03-D3D7-EAD5AC7FB9AA}"/>
                  </a:ext>
                </a:extLst>
              </p:cNvPr>
              <p:cNvSpPr txBox="1"/>
              <p:nvPr/>
            </p:nvSpPr>
            <p:spPr>
              <a:xfrm>
                <a:off x="7434284" y="2600644"/>
                <a:ext cx="38472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3867B5D8-85D3-5E03-D3D7-EAD5AC7FB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284" y="2600644"/>
                <a:ext cx="384721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5A3EE303-0041-564F-8ECD-A58BA23E328D}"/>
                  </a:ext>
                </a:extLst>
              </p:cNvPr>
              <p:cNvSpPr txBox="1"/>
              <p:nvPr/>
            </p:nvSpPr>
            <p:spPr>
              <a:xfrm>
                <a:off x="5337105" y="2586392"/>
                <a:ext cx="308097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5A3EE303-0041-564F-8ECD-A58BA23E3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105" y="2586392"/>
                <a:ext cx="308097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464583EA-6824-0FBA-0E6A-EC30B29950D0}"/>
              </a:ext>
            </a:extLst>
          </p:cNvPr>
          <p:cNvCxnSpPr>
            <a:cxnSpLocks/>
            <a:stCxn id="320" idx="3"/>
          </p:cNvCxnSpPr>
          <p:nvPr/>
        </p:nvCxnSpPr>
        <p:spPr>
          <a:xfrm>
            <a:off x="5645202" y="2724892"/>
            <a:ext cx="264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C711F6B9-3BC7-ED84-BED9-5F701FC7CA19}"/>
              </a:ext>
            </a:extLst>
          </p:cNvPr>
          <p:cNvSpPr txBox="1"/>
          <p:nvPr/>
        </p:nvSpPr>
        <p:spPr>
          <a:xfrm>
            <a:off x="5870628" y="25540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A9A1AEBB-3F4D-2884-DF58-75B2D0041E0E}"/>
                  </a:ext>
                </a:extLst>
              </p:cNvPr>
              <p:cNvSpPr txBox="1"/>
              <p:nvPr/>
            </p:nvSpPr>
            <p:spPr>
              <a:xfrm>
                <a:off x="6301510" y="2598123"/>
                <a:ext cx="38472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A9A1AEBB-3F4D-2884-DF58-75B2D0041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510" y="2598123"/>
                <a:ext cx="384721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6922F811-8DC1-BAAB-4A62-EAC98DB35066}"/>
              </a:ext>
            </a:extLst>
          </p:cNvPr>
          <p:cNvCxnSpPr>
            <a:cxnSpLocks/>
            <a:endCxn id="325" idx="1"/>
          </p:cNvCxnSpPr>
          <p:nvPr/>
        </p:nvCxnSpPr>
        <p:spPr>
          <a:xfrm>
            <a:off x="6130114" y="2736623"/>
            <a:ext cx="1713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85201BB7-214C-6780-73DD-30404DF3564A}"/>
                  </a:ext>
                </a:extLst>
              </p:cNvPr>
              <p:cNvSpPr txBox="1"/>
              <p:nvPr/>
            </p:nvSpPr>
            <p:spPr>
              <a:xfrm>
                <a:off x="2495931" y="4068377"/>
                <a:ext cx="38472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85201BB7-214C-6780-73DD-30404DF35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931" y="4068377"/>
                <a:ext cx="384721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9D6A3C1F-F807-4DC2-1F78-CEF354F339EB}"/>
              </a:ext>
            </a:extLst>
          </p:cNvPr>
          <p:cNvCxnSpPr>
            <a:cxnSpLocks/>
            <a:endCxn id="327" idx="1"/>
          </p:cNvCxnSpPr>
          <p:nvPr/>
        </p:nvCxnSpPr>
        <p:spPr>
          <a:xfrm>
            <a:off x="2324535" y="4206877"/>
            <a:ext cx="1713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DF46025A-3FEB-BACD-4078-E5C10947D47B}"/>
              </a:ext>
            </a:extLst>
          </p:cNvPr>
          <p:cNvCxnSpPr>
            <a:cxnSpLocks/>
            <a:stCxn id="327" idx="3"/>
            <a:endCxn id="330" idx="1"/>
          </p:cNvCxnSpPr>
          <p:nvPr/>
        </p:nvCxnSpPr>
        <p:spPr>
          <a:xfrm>
            <a:off x="2880652" y="4206877"/>
            <a:ext cx="197998" cy="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65B8837A-934C-C8A0-C836-09B2A550E99C}"/>
                  </a:ext>
                </a:extLst>
              </p:cNvPr>
              <p:cNvSpPr txBox="1"/>
              <p:nvPr/>
            </p:nvSpPr>
            <p:spPr>
              <a:xfrm>
                <a:off x="3078650" y="4071287"/>
                <a:ext cx="381130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65B8837A-934C-C8A0-C836-09B2A550E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650" y="4071287"/>
                <a:ext cx="381130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6CC9E6CB-C301-1376-18CC-E92A6F94450A}"/>
                  </a:ext>
                </a:extLst>
              </p:cNvPr>
              <p:cNvSpPr txBox="1"/>
              <p:nvPr/>
            </p:nvSpPr>
            <p:spPr>
              <a:xfrm>
                <a:off x="1097444" y="4068766"/>
                <a:ext cx="308097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6CC9E6CB-C301-1376-18CC-E92A6F944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444" y="4068766"/>
                <a:ext cx="308097" cy="27699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2" name="TextBox 331">
            <a:extLst>
              <a:ext uri="{FF2B5EF4-FFF2-40B4-BE49-F238E27FC236}">
                <a16:creationId xmlns:a16="http://schemas.microsoft.com/office/drawing/2014/main" id="{D7944205-654D-00F2-7D44-65B5C2D3D7F6}"/>
              </a:ext>
            </a:extLst>
          </p:cNvPr>
          <p:cNvSpPr txBox="1"/>
          <p:nvPr/>
        </p:nvSpPr>
        <p:spPr>
          <a:xfrm>
            <a:off x="1669780" y="4068766"/>
            <a:ext cx="26321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C64E252C-A8C9-FA4C-14C4-AB5D297413F7}"/>
              </a:ext>
            </a:extLst>
          </p:cNvPr>
          <p:cNvCxnSpPr>
            <a:stCxn id="331" idx="3"/>
            <a:endCxn id="332" idx="1"/>
          </p:cNvCxnSpPr>
          <p:nvPr/>
        </p:nvCxnSpPr>
        <p:spPr>
          <a:xfrm>
            <a:off x="1405541" y="4207266"/>
            <a:ext cx="264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E19E6B99-EBD4-38ED-CE9C-B552CB5DCB52}"/>
              </a:ext>
            </a:extLst>
          </p:cNvPr>
          <p:cNvCxnSpPr>
            <a:cxnSpLocks/>
            <a:stCxn id="332" idx="3"/>
          </p:cNvCxnSpPr>
          <p:nvPr/>
        </p:nvCxnSpPr>
        <p:spPr>
          <a:xfrm flipV="1">
            <a:off x="1932994" y="4205017"/>
            <a:ext cx="182129" cy="2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>
            <a:extLst>
              <a:ext uri="{FF2B5EF4-FFF2-40B4-BE49-F238E27FC236}">
                <a16:creationId xmlns:a16="http://schemas.microsoft.com/office/drawing/2014/main" id="{8E0FB89E-2E28-702E-8C43-92E18DFEDFBF}"/>
              </a:ext>
            </a:extLst>
          </p:cNvPr>
          <p:cNvSpPr txBox="1"/>
          <p:nvPr/>
        </p:nvSpPr>
        <p:spPr>
          <a:xfrm>
            <a:off x="2053117" y="403609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610701A8-1CBF-DEC6-7B5E-C3E521874DFD}"/>
                  </a:ext>
                </a:extLst>
              </p:cNvPr>
              <p:cNvSpPr txBox="1"/>
              <p:nvPr/>
            </p:nvSpPr>
            <p:spPr>
              <a:xfrm>
                <a:off x="2611904" y="4484855"/>
                <a:ext cx="38472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610701A8-1CBF-DEC6-7B5E-C3E52187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04" y="4484855"/>
                <a:ext cx="384721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4583352F-9839-CD70-8265-FCDD935028E8}"/>
              </a:ext>
            </a:extLst>
          </p:cNvPr>
          <p:cNvCxnSpPr>
            <a:cxnSpLocks/>
            <a:endCxn id="336" idx="1"/>
          </p:cNvCxnSpPr>
          <p:nvPr/>
        </p:nvCxnSpPr>
        <p:spPr>
          <a:xfrm>
            <a:off x="2440508" y="4623355"/>
            <a:ext cx="1713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AEAFA24A-627D-62D3-563F-037E55933C6D}"/>
              </a:ext>
            </a:extLst>
          </p:cNvPr>
          <p:cNvCxnSpPr>
            <a:cxnSpLocks/>
            <a:stCxn id="336" idx="3"/>
            <a:endCxn id="339" idx="1"/>
          </p:cNvCxnSpPr>
          <p:nvPr/>
        </p:nvCxnSpPr>
        <p:spPr>
          <a:xfrm>
            <a:off x="2996625" y="4623355"/>
            <a:ext cx="197998" cy="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D7FF8B78-2213-F1C4-E47D-B9F2C4FE0D1B}"/>
                  </a:ext>
                </a:extLst>
              </p:cNvPr>
              <p:cNvSpPr txBox="1"/>
              <p:nvPr/>
            </p:nvSpPr>
            <p:spPr>
              <a:xfrm>
                <a:off x="3194623" y="4487765"/>
                <a:ext cx="38472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D7FF8B78-2213-F1C4-E47D-B9F2C4FE0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23" y="4487765"/>
                <a:ext cx="384721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7B2A821C-B9BD-15E3-4431-A03146817EA9}"/>
                  </a:ext>
                </a:extLst>
              </p:cNvPr>
              <p:cNvSpPr txBox="1"/>
              <p:nvPr/>
            </p:nvSpPr>
            <p:spPr>
              <a:xfrm>
                <a:off x="1097444" y="4473513"/>
                <a:ext cx="308097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7B2A821C-B9BD-15E3-4431-A03146817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444" y="4473513"/>
                <a:ext cx="308097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B3753C00-1D91-7BDB-C2FD-DB65F902C9F1}"/>
              </a:ext>
            </a:extLst>
          </p:cNvPr>
          <p:cNvCxnSpPr>
            <a:cxnSpLocks/>
            <a:stCxn id="340" idx="3"/>
          </p:cNvCxnSpPr>
          <p:nvPr/>
        </p:nvCxnSpPr>
        <p:spPr>
          <a:xfrm>
            <a:off x="1405541" y="4612013"/>
            <a:ext cx="264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9BCCBEBF-5C7D-96D8-0DBC-B692718098D5}"/>
              </a:ext>
            </a:extLst>
          </p:cNvPr>
          <p:cNvSpPr txBox="1"/>
          <p:nvPr/>
        </p:nvSpPr>
        <p:spPr>
          <a:xfrm>
            <a:off x="1630967" y="444113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68DC7FDF-1678-6491-0556-AC7A1CC05C54}"/>
                  </a:ext>
                </a:extLst>
              </p:cNvPr>
              <p:cNvSpPr txBox="1"/>
              <p:nvPr/>
            </p:nvSpPr>
            <p:spPr>
              <a:xfrm>
                <a:off x="2061849" y="4485244"/>
                <a:ext cx="38472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68DC7FDF-1678-6491-0556-AC7A1CC05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849" y="4485244"/>
                <a:ext cx="384721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537ECE66-70E1-2523-64FF-1F44C6CA0E02}"/>
              </a:ext>
            </a:extLst>
          </p:cNvPr>
          <p:cNvCxnSpPr>
            <a:cxnSpLocks/>
            <a:endCxn id="343" idx="1"/>
          </p:cNvCxnSpPr>
          <p:nvPr/>
        </p:nvCxnSpPr>
        <p:spPr>
          <a:xfrm>
            <a:off x="1890453" y="4623744"/>
            <a:ext cx="1713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D88B62CF-C2DD-C7E0-AA96-56BDA293DFF4}"/>
                  </a:ext>
                </a:extLst>
              </p:cNvPr>
              <p:cNvSpPr txBox="1"/>
              <p:nvPr/>
            </p:nvSpPr>
            <p:spPr>
              <a:xfrm>
                <a:off x="6299291" y="4184705"/>
                <a:ext cx="38472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D88B62CF-C2DD-C7E0-AA96-56BDA293D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291" y="4184705"/>
                <a:ext cx="384721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58250017-29BA-99A5-9D13-747A7C79991C}"/>
              </a:ext>
            </a:extLst>
          </p:cNvPr>
          <p:cNvCxnSpPr>
            <a:cxnSpLocks/>
            <a:endCxn id="345" idx="1"/>
          </p:cNvCxnSpPr>
          <p:nvPr/>
        </p:nvCxnSpPr>
        <p:spPr>
          <a:xfrm>
            <a:off x="6127895" y="4323205"/>
            <a:ext cx="1713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53E660E9-0E3F-1BC6-6341-9BCA53B53797}"/>
              </a:ext>
            </a:extLst>
          </p:cNvPr>
          <p:cNvCxnSpPr>
            <a:cxnSpLocks/>
            <a:stCxn id="345" idx="3"/>
            <a:endCxn id="348" idx="1"/>
          </p:cNvCxnSpPr>
          <p:nvPr/>
        </p:nvCxnSpPr>
        <p:spPr>
          <a:xfrm>
            <a:off x="6684012" y="4323205"/>
            <a:ext cx="197998" cy="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785541AE-6896-FD92-C36D-6236885590B1}"/>
                  </a:ext>
                </a:extLst>
              </p:cNvPr>
              <p:cNvSpPr txBox="1"/>
              <p:nvPr/>
            </p:nvSpPr>
            <p:spPr>
              <a:xfrm>
                <a:off x="6882010" y="4187615"/>
                <a:ext cx="381130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785541AE-6896-FD92-C36D-623688559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010" y="4187615"/>
                <a:ext cx="381130" cy="276999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6532B4AC-521D-18CA-FC6B-FEB0AA8FF52F}"/>
                  </a:ext>
                </a:extLst>
              </p:cNvPr>
              <p:cNvSpPr txBox="1"/>
              <p:nvPr/>
            </p:nvSpPr>
            <p:spPr>
              <a:xfrm>
                <a:off x="4900804" y="4185094"/>
                <a:ext cx="308097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6532B4AC-521D-18CA-FC6B-FEB0AA8FF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804" y="4185094"/>
                <a:ext cx="308097" cy="276999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0" name="TextBox 349">
            <a:extLst>
              <a:ext uri="{FF2B5EF4-FFF2-40B4-BE49-F238E27FC236}">
                <a16:creationId xmlns:a16="http://schemas.microsoft.com/office/drawing/2014/main" id="{C328CF21-85D8-0EC6-07AD-A7D9BA6C52B5}"/>
              </a:ext>
            </a:extLst>
          </p:cNvPr>
          <p:cNvSpPr txBox="1"/>
          <p:nvPr/>
        </p:nvSpPr>
        <p:spPr>
          <a:xfrm>
            <a:off x="5473140" y="4185094"/>
            <a:ext cx="26321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83CD45CE-416F-1D93-70F1-9413F98487E6}"/>
              </a:ext>
            </a:extLst>
          </p:cNvPr>
          <p:cNvCxnSpPr>
            <a:stCxn id="349" idx="3"/>
            <a:endCxn id="350" idx="1"/>
          </p:cNvCxnSpPr>
          <p:nvPr/>
        </p:nvCxnSpPr>
        <p:spPr>
          <a:xfrm>
            <a:off x="5208901" y="4323594"/>
            <a:ext cx="264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21E0BBE4-E410-307B-03F9-2AC727BC810D}"/>
              </a:ext>
            </a:extLst>
          </p:cNvPr>
          <p:cNvCxnSpPr>
            <a:cxnSpLocks/>
            <a:stCxn id="350" idx="3"/>
          </p:cNvCxnSpPr>
          <p:nvPr/>
        </p:nvCxnSpPr>
        <p:spPr>
          <a:xfrm flipV="1">
            <a:off x="5736354" y="4321345"/>
            <a:ext cx="182129" cy="2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TextBox 352">
            <a:extLst>
              <a:ext uri="{FF2B5EF4-FFF2-40B4-BE49-F238E27FC236}">
                <a16:creationId xmlns:a16="http://schemas.microsoft.com/office/drawing/2014/main" id="{E3D8FA6F-805B-EF7D-0DEB-95305868B333}"/>
              </a:ext>
            </a:extLst>
          </p:cNvPr>
          <p:cNvSpPr txBox="1"/>
          <p:nvPr/>
        </p:nvSpPr>
        <p:spPr>
          <a:xfrm>
            <a:off x="5856477" y="415242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8ED237C0-FD4B-8A11-E30A-7B957CF2F3EF}"/>
                  </a:ext>
                </a:extLst>
              </p:cNvPr>
              <p:cNvSpPr txBox="1"/>
              <p:nvPr/>
            </p:nvSpPr>
            <p:spPr>
              <a:xfrm>
                <a:off x="6415264" y="4601183"/>
                <a:ext cx="38472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8ED237C0-FD4B-8A11-E30A-7B957CF2F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264" y="4601183"/>
                <a:ext cx="384721" cy="276999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85971F7D-112A-15A8-1E30-69F0631A91BB}"/>
              </a:ext>
            </a:extLst>
          </p:cNvPr>
          <p:cNvCxnSpPr>
            <a:cxnSpLocks/>
            <a:endCxn id="354" idx="1"/>
          </p:cNvCxnSpPr>
          <p:nvPr/>
        </p:nvCxnSpPr>
        <p:spPr>
          <a:xfrm>
            <a:off x="6243868" y="4739683"/>
            <a:ext cx="1713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5D553D9A-42C8-E7E1-8710-1454C6F8D176}"/>
              </a:ext>
            </a:extLst>
          </p:cNvPr>
          <p:cNvCxnSpPr>
            <a:cxnSpLocks/>
            <a:stCxn id="354" idx="3"/>
            <a:endCxn id="357" idx="1"/>
          </p:cNvCxnSpPr>
          <p:nvPr/>
        </p:nvCxnSpPr>
        <p:spPr>
          <a:xfrm>
            <a:off x="6799985" y="4739683"/>
            <a:ext cx="197998" cy="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5E581A50-23AB-E327-C3F4-05E700E19CA1}"/>
                  </a:ext>
                </a:extLst>
              </p:cNvPr>
              <p:cNvSpPr txBox="1"/>
              <p:nvPr/>
            </p:nvSpPr>
            <p:spPr>
              <a:xfrm>
                <a:off x="6997983" y="4604093"/>
                <a:ext cx="38472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5E581A50-23AB-E327-C3F4-05E700E1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983" y="4604093"/>
                <a:ext cx="384721" cy="276999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728EC9CA-038C-D5C3-E407-B051D004DBFE}"/>
                  </a:ext>
                </a:extLst>
              </p:cNvPr>
              <p:cNvSpPr txBox="1"/>
              <p:nvPr/>
            </p:nvSpPr>
            <p:spPr>
              <a:xfrm>
                <a:off x="4900804" y="4589841"/>
                <a:ext cx="308097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728EC9CA-038C-D5C3-E407-B051D004D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804" y="4589841"/>
                <a:ext cx="308097" cy="276999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F1C48C9C-A33D-5FB6-0C02-8F6B0F2BB98C}"/>
              </a:ext>
            </a:extLst>
          </p:cNvPr>
          <p:cNvCxnSpPr>
            <a:cxnSpLocks/>
            <a:stCxn id="358" idx="3"/>
          </p:cNvCxnSpPr>
          <p:nvPr/>
        </p:nvCxnSpPr>
        <p:spPr>
          <a:xfrm>
            <a:off x="5208901" y="4728341"/>
            <a:ext cx="264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00F73750-E6DB-1EB9-5E69-03858B8F4148}"/>
              </a:ext>
            </a:extLst>
          </p:cNvPr>
          <p:cNvSpPr txBox="1"/>
          <p:nvPr/>
        </p:nvSpPr>
        <p:spPr>
          <a:xfrm>
            <a:off x="5434327" y="45574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B8B59BA6-9C88-261B-425F-855306307808}"/>
                  </a:ext>
                </a:extLst>
              </p:cNvPr>
              <p:cNvSpPr txBox="1"/>
              <p:nvPr/>
            </p:nvSpPr>
            <p:spPr>
              <a:xfrm>
                <a:off x="5865209" y="4601572"/>
                <a:ext cx="38472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B8B59BA6-9C88-261B-425F-855306307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209" y="4601572"/>
                <a:ext cx="384721" cy="276999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135A8A04-6ADE-C747-D778-EF12D30CEADF}"/>
              </a:ext>
            </a:extLst>
          </p:cNvPr>
          <p:cNvCxnSpPr>
            <a:cxnSpLocks/>
            <a:endCxn id="361" idx="1"/>
          </p:cNvCxnSpPr>
          <p:nvPr/>
        </p:nvCxnSpPr>
        <p:spPr>
          <a:xfrm>
            <a:off x="5693813" y="4740072"/>
            <a:ext cx="1713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68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ounded Rectangle 304">
            <a:extLst>
              <a:ext uri="{FF2B5EF4-FFF2-40B4-BE49-F238E27FC236}">
                <a16:creationId xmlns:a16="http://schemas.microsoft.com/office/drawing/2014/main" id="{F94405F8-67CA-7108-6DD2-27D04B9E7471}"/>
              </a:ext>
            </a:extLst>
          </p:cNvPr>
          <p:cNvSpPr/>
          <p:nvPr/>
        </p:nvSpPr>
        <p:spPr>
          <a:xfrm>
            <a:off x="4562830" y="2767350"/>
            <a:ext cx="3347803" cy="17331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A614C73E-942F-3D85-E0EE-00D047FDE84A}"/>
              </a:ext>
            </a:extLst>
          </p:cNvPr>
          <p:cNvSpPr/>
          <p:nvPr/>
        </p:nvSpPr>
        <p:spPr>
          <a:xfrm>
            <a:off x="1662610" y="2088616"/>
            <a:ext cx="2690758" cy="4774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CA646EAE-368D-3552-C32F-9403DC7CF8C7}"/>
              </a:ext>
            </a:extLst>
          </p:cNvPr>
          <p:cNvSpPr/>
          <p:nvPr/>
        </p:nvSpPr>
        <p:spPr>
          <a:xfrm>
            <a:off x="676860" y="1999568"/>
            <a:ext cx="496338" cy="1751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094E5650-D92B-9C10-1FCC-4F782BF10E00}"/>
              </a:ext>
            </a:extLst>
          </p:cNvPr>
          <p:cNvSpPr/>
          <p:nvPr/>
        </p:nvSpPr>
        <p:spPr>
          <a:xfrm>
            <a:off x="760816" y="2093779"/>
            <a:ext cx="334117" cy="2616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A1C27ED-C8AE-EF52-46C3-50B104B0D92A}"/>
                  </a:ext>
                </a:extLst>
              </p:cNvPr>
              <p:cNvSpPr txBox="1"/>
              <p:nvPr/>
            </p:nvSpPr>
            <p:spPr>
              <a:xfrm>
                <a:off x="727864" y="2086085"/>
                <a:ext cx="4380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𝐼𝑅𝐼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A1C27ED-C8AE-EF52-46C3-50B104B0D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64" y="2086085"/>
                <a:ext cx="43800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9450104-C14C-FB04-75D0-180BC7D043B7}"/>
              </a:ext>
            </a:extLst>
          </p:cNvPr>
          <p:cNvSpPr/>
          <p:nvPr/>
        </p:nvSpPr>
        <p:spPr>
          <a:xfrm>
            <a:off x="758749" y="2509664"/>
            <a:ext cx="334117" cy="2603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BC8870-365F-12AF-8368-C3C0CA3194D7}"/>
                  </a:ext>
                </a:extLst>
              </p:cNvPr>
              <p:cNvSpPr txBox="1"/>
              <p:nvPr/>
            </p:nvSpPr>
            <p:spPr>
              <a:xfrm>
                <a:off x="700954" y="2548522"/>
                <a:ext cx="4722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𝐴𝐴𝐷𝑇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BC8870-365F-12AF-8368-C3C0CA319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54" y="2548522"/>
                <a:ext cx="472244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F6E347E-D0B7-8598-3528-1D4E81D69E70}"/>
              </a:ext>
            </a:extLst>
          </p:cNvPr>
          <p:cNvSpPr/>
          <p:nvPr/>
        </p:nvSpPr>
        <p:spPr>
          <a:xfrm>
            <a:off x="758749" y="2921909"/>
            <a:ext cx="334117" cy="2603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ECF1467-E8F9-54BE-93D0-7427FC67F1CA}"/>
                  </a:ext>
                </a:extLst>
              </p:cNvPr>
              <p:cNvSpPr txBox="1"/>
              <p:nvPr/>
            </p:nvSpPr>
            <p:spPr>
              <a:xfrm>
                <a:off x="706532" y="2920626"/>
                <a:ext cx="4666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𝐴𝑔𝑒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ECF1467-E8F9-54BE-93D0-7427FC67F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32" y="2920626"/>
                <a:ext cx="466666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034B4199-B591-159D-F3A9-DC191AD634F0}"/>
              </a:ext>
            </a:extLst>
          </p:cNvPr>
          <p:cNvSpPr/>
          <p:nvPr/>
        </p:nvSpPr>
        <p:spPr>
          <a:xfrm>
            <a:off x="751907" y="3421397"/>
            <a:ext cx="348223" cy="2616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3AFEEBC-1599-1CB0-CC6D-3B09D3130B1D}"/>
                  </a:ext>
                </a:extLst>
              </p:cNvPr>
              <p:cNvSpPr txBox="1"/>
              <p:nvPr/>
            </p:nvSpPr>
            <p:spPr>
              <a:xfrm>
                <a:off x="676860" y="3403931"/>
                <a:ext cx="4978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3AFEEBC-1599-1CB0-CC6D-3B09D3130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60" y="3403931"/>
                <a:ext cx="497893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9655C23-43CA-5AA2-255E-4E13F5DCA250}"/>
              </a:ext>
            </a:extLst>
          </p:cNvPr>
          <p:cNvCxnSpPr>
            <a:cxnSpLocks/>
            <a:stCxn id="60" idx="0"/>
            <a:endCxn id="58" idx="2"/>
          </p:cNvCxnSpPr>
          <p:nvPr/>
        </p:nvCxnSpPr>
        <p:spPr>
          <a:xfrm flipV="1">
            <a:off x="925808" y="2355389"/>
            <a:ext cx="2067" cy="154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20A6573-D14B-532A-2C7E-AB5C3BDA0B23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937076" y="2763966"/>
            <a:ext cx="2789" cy="156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684356A-D2E3-896E-F805-2ECBEC570CF5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25808" y="3182236"/>
            <a:ext cx="211" cy="23916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82B6B08-9B5D-31B8-05D7-9066C7C9C155}"/>
              </a:ext>
            </a:extLst>
          </p:cNvPr>
          <p:cNvCxnSpPr>
            <a:cxnSpLocks/>
            <a:stCxn id="123" idx="3"/>
            <a:endCxn id="132" idx="1"/>
          </p:cNvCxnSpPr>
          <p:nvPr/>
        </p:nvCxnSpPr>
        <p:spPr>
          <a:xfrm>
            <a:off x="5206367" y="4209752"/>
            <a:ext cx="1528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CA18476-3B91-7FE7-9629-AA6522B10AEF}"/>
                  </a:ext>
                </a:extLst>
              </p:cNvPr>
              <p:cNvSpPr txBox="1"/>
              <p:nvPr/>
            </p:nvSpPr>
            <p:spPr>
              <a:xfrm>
                <a:off x="6705155" y="4078600"/>
                <a:ext cx="554062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CA18476-3B91-7FE7-9629-AA6522B10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155" y="4078600"/>
                <a:ext cx="55406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503CBF-23B5-3C4F-9519-2584D9B8077F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>
            <a:off x="7259217" y="4217100"/>
            <a:ext cx="148307" cy="5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CB8182D-12E2-8E80-B8EA-D891006F3544}"/>
                  </a:ext>
                </a:extLst>
              </p:cNvPr>
              <p:cNvSpPr txBox="1"/>
              <p:nvPr/>
            </p:nvSpPr>
            <p:spPr>
              <a:xfrm>
                <a:off x="7407524" y="4084006"/>
                <a:ext cx="406585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CB8182D-12E2-8E80-B8EA-D891006F3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524" y="4084006"/>
                <a:ext cx="40658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D952370-31A7-DD58-2E6A-16C8F73357AA}"/>
                  </a:ext>
                </a:extLst>
              </p:cNvPr>
              <p:cNvSpPr txBox="1"/>
              <p:nvPr/>
            </p:nvSpPr>
            <p:spPr>
              <a:xfrm>
                <a:off x="4642366" y="4071252"/>
                <a:ext cx="56400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D952370-31A7-DD58-2E6A-16C8F7335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366" y="4071252"/>
                <a:ext cx="56400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EA47437-183B-32C2-A6A2-DAC96E410B2D}"/>
                  </a:ext>
                </a:extLst>
              </p:cNvPr>
              <p:cNvSpPr txBox="1"/>
              <p:nvPr/>
            </p:nvSpPr>
            <p:spPr>
              <a:xfrm>
                <a:off x="5359253" y="4071252"/>
                <a:ext cx="711477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EA47437-183B-32C2-A6A2-DAC96E410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253" y="4071252"/>
                <a:ext cx="71147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2943CFA-D920-4284-D5F0-2570DD5A4844}"/>
              </a:ext>
            </a:extLst>
          </p:cNvPr>
          <p:cNvCxnSpPr>
            <a:cxnSpLocks/>
          </p:cNvCxnSpPr>
          <p:nvPr/>
        </p:nvCxnSpPr>
        <p:spPr>
          <a:xfrm>
            <a:off x="6476838" y="4209649"/>
            <a:ext cx="2312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16C69E4-D11E-A3DC-DD1A-3A23179D7F41}"/>
              </a:ext>
            </a:extLst>
          </p:cNvPr>
          <p:cNvCxnSpPr>
            <a:cxnSpLocks/>
          </p:cNvCxnSpPr>
          <p:nvPr/>
        </p:nvCxnSpPr>
        <p:spPr>
          <a:xfrm flipV="1">
            <a:off x="6069532" y="4207503"/>
            <a:ext cx="182129" cy="2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9013858E-8A46-2A78-2065-840B9A0AF35D}"/>
              </a:ext>
            </a:extLst>
          </p:cNvPr>
          <p:cNvSpPr txBox="1"/>
          <p:nvPr/>
        </p:nvSpPr>
        <p:spPr>
          <a:xfrm>
            <a:off x="6201987" y="402181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26297AF3-234D-B272-3F54-FFAD4C242316}"/>
                  </a:ext>
                </a:extLst>
              </p:cNvPr>
              <p:cNvSpPr txBox="1"/>
              <p:nvPr/>
            </p:nvSpPr>
            <p:spPr>
              <a:xfrm>
                <a:off x="1816670" y="2198196"/>
                <a:ext cx="384721" cy="2769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26297AF3-234D-B272-3F54-FFAD4C242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70" y="2198196"/>
                <a:ext cx="384721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6159B3-9DA1-D68C-D4EE-F2E71215264E}"/>
                  </a:ext>
                </a:extLst>
              </p:cNvPr>
              <p:cNvSpPr txBox="1"/>
              <p:nvPr/>
            </p:nvSpPr>
            <p:spPr>
              <a:xfrm>
                <a:off x="2833086" y="2209665"/>
                <a:ext cx="362920" cy="2769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6159B3-9DA1-D68C-D4EE-F2E712152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086" y="2209665"/>
                <a:ext cx="36292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3F78E3-F14E-7856-55CE-0486890BBB77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2201391" y="2336696"/>
            <a:ext cx="2103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2011A997-E4DF-6CD5-0AB2-2A31045C29E8}"/>
              </a:ext>
            </a:extLst>
          </p:cNvPr>
          <p:cNvSpPr txBox="1"/>
          <p:nvPr/>
        </p:nvSpPr>
        <p:spPr>
          <a:xfrm>
            <a:off x="2367796" y="215424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8827DE-8AEB-6571-FA89-1FD48DADD4AC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2646633" y="2348164"/>
            <a:ext cx="1864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4DBAEAA1-9F7D-FB65-BCE9-5ABC6E3F4D05}"/>
              </a:ext>
            </a:extLst>
          </p:cNvPr>
          <p:cNvSpPr txBox="1"/>
          <p:nvPr/>
        </p:nvSpPr>
        <p:spPr>
          <a:xfrm rot="5400000">
            <a:off x="5252032" y="366469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BD8A9B96-DFDD-E23B-97DC-9151632979E1}"/>
                  </a:ext>
                </a:extLst>
              </p:cNvPr>
              <p:cNvSpPr txBox="1"/>
              <p:nvPr/>
            </p:nvSpPr>
            <p:spPr>
              <a:xfrm>
                <a:off x="6055746" y="2942517"/>
                <a:ext cx="38472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BD8A9B96-DFDD-E23B-97DC-915163297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746" y="2942517"/>
                <a:ext cx="384721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40FC8A88-284A-727A-49E0-EF9D0358EBBC}"/>
              </a:ext>
            </a:extLst>
          </p:cNvPr>
          <p:cNvCxnSpPr>
            <a:cxnSpLocks/>
            <a:endCxn id="246" idx="1"/>
          </p:cNvCxnSpPr>
          <p:nvPr/>
        </p:nvCxnSpPr>
        <p:spPr>
          <a:xfrm>
            <a:off x="5884350" y="3081017"/>
            <a:ext cx="1713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8BA550CC-39E7-FF89-CD6D-160F48C6582B}"/>
              </a:ext>
            </a:extLst>
          </p:cNvPr>
          <p:cNvCxnSpPr>
            <a:cxnSpLocks/>
            <a:stCxn id="246" idx="3"/>
            <a:endCxn id="249" idx="1"/>
          </p:cNvCxnSpPr>
          <p:nvPr/>
        </p:nvCxnSpPr>
        <p:spPr>
          <a:xfrm>
            <a:off x="6440467" y="3081017"/>
            <a:ext cx="197998" cy="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EB4C3776-0394-1C7D-B6FD-3B5DD8DD6A3B}"/>
                  </a:ext>
                </a:extLst>
              </p:cNvPr>
              <p:cNvSpPr txBox="1"/>
              <p:nvPr/>
            </p:nvSpPr>
            <p:spPr>
              <a:xfrm>
                <a:off x="6638465" y="2945427"/>
                <a:ext cx="381130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EB4C3776-0394-1C7D-B6FD-3B5DD8DD6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465" y="2945427"/>
                <a:ext cx="381130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C72E42CA-BFB0-A198-45C2-6760E14B104A}"/>
                  </a:ext>
                </a:extLst>
              </p:cNvPr>
              <p:cNvSpPr txBox="1"/>
              <p:nvPr/>
            </p:nvSpPr>
            <p:spPr>
              <a:xfrm>
                <a:off x="4657259" y="2942906"/>
                <a:ext cx="308097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C72E42CA-BFB0-A198-45C2-6760E14B1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259" y="2942906"/>
                <a:ext cx="30809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TextBox 252">
            <a:extLst>
              <a:ext uri="{FF2B5EF4-FFF2-40B4-BE49-F238E27FC236}">
                <a16:creationId xmlns:a16="http://schemas.microsoft.com/office/drawing/2014/main" id="{1AB573B1-C4BF-E95D-8549-FAD5EB1530ED}"/>
              </a:ext>
            </a:extLst>
          </p:cNvPr>
          <p:cNvSpPr txBox="1"/>
          <p:nvPr/>
        </p:nvSpPr>
        <p:spPr>
          <a:xfrm>
            <a:off x="5229595" y="2942906"/>
            <a:ext cx="26321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DCDA1707-CAB9-4F78-05DC-6157BA7DC703}"/>
              </a:ext>
            </a:extLst>
          </p:cNvPr>
          <p:cNvCxnSpPr>
            <a:stCxn id="252" idx="3"/>
            <a:endCxn id="253" idx="1"/>
          </p:cNvCxnSpPr>
          <p:nvPr/>
        </p:nvCxnSpPr>
        <p:spPr>
          <a:xfrm>
            <a:off x="4965356" y="3081406"/>
            <a:ext cx="264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8EBB730-B554-F5CB-2498-7B428B212F7D}"/>
              </a:ext>
            </a:extLst>
          </p:cNvPr>
          <p:cNvCxnSpPr>
            <a:cxnSpLocks/>
            <a:stCxn id="253" idx="3"/>
          </p:cNvCxnSpPr>
          <p:nvPr/>
        </p:nvCxnSpPr>
        <p:spPr>
          <a:xfrm flipV="1">
            <a:off x="5492809" y="3079157"/>
            <a:ext cx="182129" cy="2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7FAB868B-679A-A9B4-6272-A9AC09D3F473}"/>
              </a:ext>
            </a:extLst>
          </p:cNvPr>
          <p:cNvSpPr txBox="1"/>
          <p:nvPr/>
        </p:nvSpPr>
        <p:spPr>
          <a:xfrm>
            <a:off x="5612932" y="291023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B100FD7D-D3A3-F945-7FB2-19DA8575C002}"/>
              </a:ext>
            </a:extLst>
          </p:cNvPr>
          <p:cNvSpPr/>
          <p:nvPr/>
        </p:nvSpPr>
        <p:spPr>
          <a:xfrm>
            <a:off x="2781382" y="3107490"/>
            <a:ext cx="516688" cy="197774"/>
          </a:xfrm>
          <a:prstGeom prst="dow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945AFF-2DA9-369B-0278-826C56971C0F}"/>
              </a:ext>
            </a:extLst>
          </p:cNvPr>
          <p:cNvSpPr txBox="1"/>
          <p:nvPr/>
        </p:nvSpPr>
        <p:spPr>
          <a:xfrm>
            <a:off x="2290345" y="3544507"/>
            <a:ext cx="1603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(length = 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D32E1CDB-99A7-0AEB-42DF-B3F6666D22F2}"/>
                  </a:ext>
                </a:extLst>
              </p:cNvPr>
              <p:cNvSpPr txBox="1"/>
              <p:nvPr/>
            </p:nvSpPr>
            <p:spPr>
              <a:xfrm>
                <a:off x="3815088" y="2208328"/>
                <a:ext cx="406585" cy="2769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D32E1CDB-99A7-0AEB-42DF-B3F6666D2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088" y="2208328"/>
                <a:ext cx="40658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9398F71A-F479-BC2F-3F87-F7A1D0626CDB}"/>
              </a:ext>
            </a:extLst>
          </p:cNvPr>
          <p:cNvCxnSpPr>
            <a:cxnSpLocks/>
            <a:endCxn id="276" idx="1"/>
          </p:cNvCxnSpPr>
          <p:nvPr/>
        </p:nvCxnSpPr>
        <p:spPr>
          <a:xfrm>
            <a:off x="3628635" y="2346827"/>
            <a:ext cx="186453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39A08416-D709-FAEA-75E2-35BC22B12D73}"/>
              </a:ext>
            </a:extLst>
          </p:cNvPr>
          <p:cNvSpPr txBox="1"/>
          <p:nvPr/>
        </p:nvSpPr>
        <p:spPr>
          <a:xfrm>
            <a:off x="3313227" y="216618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05DDA00D-93F8-EDBF-069B-40BCD3D3EFA3}"/>
              </a:ext>
            </a:extLst>
          </p:cNvPr>
          <p:cNvCxnSpPr>
            <a:cxnSpLocks/>
            <a:stCxn id="143" idx="3"/>
          </p:cNvCxnSpPr>
          <p:nvPr/>
        </p:nvCxnSpPr>
        <p:spPr>
          <a:xfrm flipV="1">
            <a:off x="3196006" y="2344272"/>
            <a:ext cx="173280" cy="3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>
            <a:extLst>
              <a:ext uri="{FF2B5EF4-FFF2-40B4-BE49-F238E27FC236}">
                <a16:creationId xmlns:a16="http://schemas.microsoft.com/office/drawing/2014/main" id="{BFCD3FDF-957E-D00B-CABB-A9B1DD625DE9}"/>
              </a:ext>
            </a:extLst>
          </p:cNvPr>
          <p:cNvCxnSpPr>
            <a:stCxn id="143" idx="0"/>
            <a:endCxn id="299" idx="0"/>
          </p:cNvCxnSpPr>
          <p:nvPr/>
        </p:nvCxnSpPr>
        <p:spPr>
          <a:xfrm rot="16200000" flipV="1">
            <a:off x="1864740" y="1059858"/>
            <a:ext cx="210097" cy="2089517"/>
          </a:xfrm>
          <a:prstGeom prst="bentConnector3">
            <a:avLst>
              <a:gd name="adj1" fmla="val 20880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9D937002-CFE9-462F-83B7-FEC68093089F}"/>
                  </a:ext>
                </a:extLst>
              </p:cNvPr>
              <p:cNvSpPr txBox="1"/>
              <p:nvPr/>
            </p:nvSpPr>
            <p:spPr>
              <a:xfrm>
                <a:off x="6171719" y="3358995"/>
                <a:ext cx="38472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9D937002-CFE9-462F-83B7-FEC68093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719" y="3358995"/>
                <a:ext cx="384721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061B2D3B-9D4A-16F3-B25B-281DB62A49DE}"/>
              </a:ext>
            </a:extLst>
          </p:cNvPr>
          <p:cNvCxnSpPr>
            <a:cxnSpLocks/>
            <a:endCxn id="316" idx="1"/>
          </p:cNvCxnSpPr>
          <p:nvPr/>
        </p:nvCxnSpPr>
        <p:spPr>
          <a:xfrm>
            <a:off x="6000323" y="3497495"/>
            <a:ext cx="1713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644FC2F8-9309-B782-10E8-F8D89CE1E5C9}"/>
              </a:ext>
            </a:extLst>
          </p:cNvPr>
          <p:cNvCxnSpPr>
            <a:cxnSpLocks/>
            <a:stCxn id="316" idx="3"/>
            <a:endCxn id="319" idx="1"/>
          </p:cNvCxnSpPr>
          <p:nvPr/>
        </p:nvCxnSpPr>
        <p:spPr>
          <a:xfrm>
            <a:off x="6556440" y="3497495"/>
            <a:ext cx="197998" cy="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3867B5D8-85D3-5E03-D3D7-EAD5AC7FB9AA}"/>
                  </a:ext>
                </a:extLst>
              </p:cNvPr>
              <p:cNvSpPr txBox="1"/>
              <p:nvPr/>
            </p:nvSpPr>
            <p:spPr>
              <a:xfrm>
                <a:off x="6754438" y="3361905"/>
                <a:ext cx="38472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3867B5D8-85D3-5E03-D3D7-EAD5AC7FB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438" y="3361905"/>
                <a:ext cx="38472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5A3EE303-0041-564F-8ECD-A58BA23E328D}"/>
                  </a:ext>
                </a:extLst>
              </p:cNvPr>
              <p:cNvSpPr txBox="1"/>
              <p:nvPr/>
            </p:nvSpPr>
            <p:spPr>
              <a:xfrm>
                <a:off x="4657259" y="3347653"/>
                <a:ext cx="308097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5A3EE303-0041-564F-8ECD-A58BA23E3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259" y="3347653"/>
                <a:ext cx="30809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464583EA-6824-0FBA-0E6A-EC30B29950D0}"/>
              </a:ext>
            </a:extLst>
          </p:cNvPr>
          <p:cNvCxnSpPr>
            <a:cxnSpLocks/>
            <a:stCxn id="320" idx="3"/>
          </p:cNvCxnSpPr>
          <p:nvPr/>
        </p:nvCxnSpPr>
        <p:spPr>
          <a:xfrm>
            <a:off x="4965356" y="3486153"/>
            <a:ext cx="264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C711F6B9-3BC7-ED84-BED9-5F701FC7CA19}"/>
              </a:ext>
            </a:extLst>
          </p:cNvPr>
          <p:cNvSpPr txBox="1"/>
          <p:nvPr/>
        </p:nvSpPr>
        <p:spPr>
          <a:xfrm>
            <a:off x="5190782" y="331527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A9A1AEBB-3F4D-2884-DF58-75B2D0041E0E}"/>
                  </a:ext>
                </a:extLst>
              </p:cNvPr>
              <p:cNvSpPr txBox="1"/>
              <p:nvPr/>
            </p:nvSpPr>
            <p:spPr>
              <a:xfrm>
                <a:off x="5621664" y="3359384"/>
                <a:ext cx="38472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A9A1AEBB-3F4D-2884-DF58-75B2D0041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64" y="3359384"/>
                <a:ext cx="384721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6922F811-8DC1-BAAB-4A62-EAC98DB35066}"/>
              </a:ext>
            </a:extLst>
          </p:cNvPr>
          <p:cNvCxnSpPr>
            <a:cxnSpLocks/>
            <a:endCxn id="325" idx="1"/>
          </p:cNvCxnSpPr>
          <p:nvPr/>
        </p:nvCxnSpPr>
        <p:spPr>
          <a:xfrm>
            <a:off x="5450268" y="3497884"/>
            <a:ext cx="1713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676465BD-1CAC-5656-548E-076935F59BC8}"/>
              </a:ext>
            </a:extLst>
          </p:cNvPr>
          <p:cNvSpPr/>
          <p:nvPr/>
        </p:nvSpPr>
        <p:spPr>
          <a:xfrm>
            <a:off x="4245089" y="2821968"/>
            <a:ext cx="360040" cy="1654519"/>
          </a:xfrm>
          <a:prstGeom prst="leftBrace">
            <a:avLst>
              <a:gd name="adj1" fmla="val 8749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64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ounded Rectangle 304">
            <a:extLst>
              <a:ext uri="{FF2B5EF4-FFF2-40B4-BE49-F238E27FC236}">
                <a16:creationId xmlns:a16="http://schemas.microsoft.com/office/drawing/2014/main" id="{F94405F8-67CA-7108-6DD2-27D04B9E7471}"/>
              </a:ext>
            </a:extLst>
          </p:cNvPr>
          <p:cNvSpPr/>
          <p:nvPr/>
        </p:nvSpPr>
        <p:spPr>
          <a:xfrm>
            <a:off x="3050216" y="2346223"/>
            <a:ext cx="3347803" cy="17331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A614C73E-942F-3D85-E0EE-00D047FDE84A}"/>
              </a:ext>
            </a:extLst>
          </p:cNvPr>
          <p:cNvSpPr/>
          <p:nvPr/>
        </p:nvSpPr>
        <p:spPr>
          <a:xfrm>
            <a:off x="1899033" y="1598836"/>
            <a:ext cx="581234" cy="30963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CA646EAE-368D-3552-C32F-9403DC7CF8C7}"/>
              </a:ext>
            </a:extLst>
          </p:cNvPr>
          <p:cNvSpPr/>
          <p:nvPr/>
        </p:nvSpPr>
        <p:spPr>
          <a:xfrm>
            <a:off x="1049771" y="2479098"/>
            <a:ext cx="496338" cy="1751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094E5650-D92B-9C10-1FCC-4F782BF10E00}"/>
              </a:ext>
            </a:extLst>
          </p:cNvPr>
          <p:cNvSpPr/>
          <p:nvPr/>
        </p:nvSpPr>
        <p:spPr>
          <a:xfrm>
            <a:off x="1133727" y="2573309"/>
            <a:ext cx="334117" cy="2616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A1C27ED-C8AE-EF52-46C3-50B104B0D92A}"/>
                  </a:ext>
                </a:extLst>
              </p:cNvPr>
              <p:cNvSpPr txBox="1"/>
              <p:nvPr/>
            </p:nvSpPr>
            <p:spPr>
              <a:xfrm>
                <a:off x="1100775" y="2565615"/>
                <a:ext cx="4380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𝐼𝑅𝐼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A1C27ED-C8AE-EF52-46C3-50B104B0D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775" y="2565615"/>
                <a:ext cx="43800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9450104-C14C-FB04-75D0-180BC7D043B7}"/>
              </a:ext>
            </a:extLst>
          </p:cNvPr>
          <p:cNvSpPr/>
          <p:nvPr/>
        </p:nvSpPr>
        <p:spPr>
          <a:xfrm>
            <a:off x="1131660" y="2989194"/>
            <a:ext cx="334117" cy="2603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BC8870-365F-12AF-8368-C3C0CA3194D7}"/>
                  </a:ext>
                </a:extLst>
              </p:cNvPr>
              <p:cNvSpPr txBox="1"/>
              <p:nvPr/>
            </p:nvSpPr>
            <p:spPr>
              <a:xfrm>
                <a:off x="1073865" y="3028052"/>
                <a:ext cx="4722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𝐴𝐴𝐷𝑇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BC8870-365F-12AF-8368-C3C0CA319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65" y="3028052"/>
                <a:ext cx="472244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F6E347E-D0B7-8598-3528-1D4E81D69E70}"/>
              </a:ext>
            </a:extLst>
          </p:cNvPr>
          <p:cNvSpPr/>
          <p:nvPr/>
        </p:nvSpPr>
        <p:spPr>
          <a:xfrm>
            <a:off x="1131660" y="3401439"/>
            <a:ext cx="334117" cy="2603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ECF1467-E8F9-54BE-93D0-7427FC67F1CA}"/>
                  </a:ext>
                </a:extLst>
              </p:cNvPr>
              <p:cNvSpPr txBox="1"/>
              <p:nvPr/>
            </p:nvSpPr>
            <p:spPr>
              <a:xfrm>
                <a:off x="1079443" y="3400156"/>
                <a:ext cx="4666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𝐴𝑔𝑒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ECF1467-E8F9-54BE-93D0-7427FC67F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43" y="3400156"/>
                <a:ext cx="466666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034B4199-B591-159D-F3A9-DC191AD634F0}"/>
              </a:ext>
            </a:extLst>
          </p:cNvPr>
          <p:cNvSpPr/>
          <p:nvPr/>
        </p:nvSpPr>
        <p:spPr>
          <a:xfrm>
            <a:off x="1124818" y="3900927"/>
            <a:ext cx="348223" cy="2616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3AFEEBC-1599-1CB0-CC6D-3B09D3130B1D}"/>
                  </a:ext>
                </a:extLst>
              </p:cNvPr>
              <p:cNvSpPr txBox="1"/>
              <p:nvPr/>
            </p:nvSpPr>
            <p:spPr>
              <a:xfrm>
                <a:off x="1049771" y="3883461"/>
                <a:ext cx="4978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3AFEEBC-1599-1CB0-CC6D-3B09D3130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771" y="3883461"/>
                <a:ext cx="497893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9655C23-43CA-5AA2-255E-4E13F5DCA250}"/>
              </a:ext>
            </a:extLst>
          </p:cNvPr>
          <p:cNvCxnSpPr>
            <a:cxnSpLocks/>
            <a:stCxn id="60" idx="0"/>
            <a:endCxn id="58" idx="2"/>
          </p:cNvCxnSpPr>
          <p:nvPr/>
        </p:nvCxnSpPr>
        <p:spPr>
          <a:xfrm flipV="1">
            <a:off x="1298719" y="2834919"/>
            <a:ext cx="2067" cy="154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20A6573-D14B-532A-2C7E-AB5C3BDA0B23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1309987" y="3243496"/>
            <a:ext cx="2789" cy="156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684356A-D2E3-896E-F805-2ECBEC570CF5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1298719" y="3661766"/>
            <a:ext cx="211" cy="23916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82B6B08-9B5D-31B8-05D7-9066C7C9C155}"/>
              </a:ext>
            </a:extLst>
          </p:cNvPr>
          <p:cNvCxnSpPr>
            <a:cxnSpLocks/>
            <a:stCxn id="123" idx="3"/>
            <a:endCxn id="132" idx="1"/>
          </p:cNvCxnSpPr>
          <p:nvPr/>
        </p:nvCxnSpPr>
        <p:spPr>
          <a:xfrm>
            <a:off x="3693753" y="3788625"/>
            <a:ext cx="1528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CA18476-3B91-7FE7-9629-AA6522B10AEF}"/>
                  </a:ext>
                </a:extLst>
              </p:cNvPr>
              <p:cNvSpPr txBox="1"/>
              <p:nvPr/>
            </p:nvSpPr>
            <p:spPr>
              <a:xfrm>
                <a:off x="5192541" y="3657473"/>
                <a:ext cx="554062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CA18476-3B91-7FE7-9629-AA6522B10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41" y="3657473"/>
                <a:ext cx="55406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503CBF-23B5-3C4F-9519-2584D9B8077F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>
            <a:off x="5746603" y="3795973"/>
            <a:ext cx="148307" cy="5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CB8182D-12E2-8E80-B8EA-D891006F3544}"/>
                  </a:ext>
                </a:extLst>
              </p:cNvPr>
              <p:cNvSpPr txBox="1"/>
              <p:nvPr/>
            </p:nvSpPr>
            <p:spPr>
              <a:xfrm>
                <a:off x="5894910" y="3662879"/>
                <a:ext cx="406585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CB8182D-12E2-8E80-B8EA-D891006F3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910" y="3662879"/>
                <a:ext cx="40658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D952370-31A7-DD58-2E6A-16C8F73357AA}"/>
                  </a:ext>
                </a:extLst>
              </p:cNvPr>
              <p:cNvSpPr txBox="1"/>
              <p:nvPr/>
            </p:nvSpPr>
            <p:spPr>
              <a:xfrm>
                <a:off x="3129752" y="3650125"/>
                <a:ext cx="56400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D952370-31A7-DD58-2E6A-16C8F7335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52" y="3650125"/>
                <a:ext cx="56400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EA47437-183B-32C2-A6A2-DAC96E410B2D}"/>
                  </a:ext>
                </a:extLst>
              </p:cNvPr>
              <p:cNvSpPr txBox="1"/>
              <p:nvPr/>
            </p:nvSpPr>
            <p:spPr>
              <a:xfrm>
                <a:off x="3846639" y="3650125"/>
                <a:ext cx="711477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EA47437-183B-32C2-A6A2-DAC96E410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639" y="3650125"/>
                <a:ext cx="71147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2943CFA-D920-4284-D5F0-2570DD5A4844}"/>
              </a:ext>
            </a:extLst>
          </p:cNvPr>
          <p:cNvCxnSpPr>
            <a:cxnSpLocks/>
          </p:cNvCxnSpPr>
          <p:nvPr/>
        </p:nvCxnSpPr>
        <p:spPr>
          <a:xfrm>
            <a:off x="4964224" y="3788522"/>
            <a:ext cx="2312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16C69E4-D11E-A3DC-DD1A-3A23179D7F41}"/>
              </a:ext>
            </a:extLst>
          </p:cNvPr>
          <p:cNvCxnSpPr>
            <a:cxnSpLocks/>
          </p:cNvCxnSpPr>
          <p:nvPr/>
        </p:nvCxnSpPr>
        <p:spPr>
          <a:xfrm flipV="1">
            <a:off x="4556918" y="3786376"/>
            <a:ext cx="182129" cy="2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9013858E-8A46-2A78-2065-840B9A0AF35D}"/>
              </a:ext>
            </a:extLst>
          </p:cNvPr>
          <p:cNvSpPr txBox="1"/>
          <p:nvPr/>
        </p:nvSpPr>
        <p:spPr>
          <a:xfrm>
            <a:off x="4689373" y="360068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26297AF3-234D-B272-3F54-FFAD4C242316}"/>
                  </a:ext>
                </a:extLst>
              </p:cNvPr>
              <p:cNvSpPr txBox="1"/>
              <p:nvPr/>
            </p:nvSpPr>
            <p:spPr>
              <a:xfrm>
                <a:off x="2002178" y="2159582"/>
                <a:ext cx="384336" cy="2769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26297AF3-234D-B272-3F54-FFAD4C242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178" y="2159582"/>
                <a:ext cx="38433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6159B3-9DA1-D68C-D4EE-F2E71215264E}"/>
                  </a:ext>
                </a:extLst>
              </p:cNvPr>
              <p:cNvSpPr txBox="1"/>
              <p:nvPr/>
            </p:nvSpPr>
            <p:spPr>
              <a:xfrm>
                <a:off x="2011769" y="3219005"/>
                <a:ext cx="362920" cy="2769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6159B3-9DA1-D68C-D4EE-F2E712152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769" y="3219005"/>
                <a:ext cx="36292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3F78E3-F14E-7856-55CE-0486890BBB77}"/>
              </a:ext>
            </a:extLst>
          </p:cNvPr>
          <p:cNvCxnSpPr>
            <a:cxnSpLocks/>
            <a:stCxn id="139" idx="2"/>
          </p:cNvCxnSpPr>
          <p:nvPr/>
        </p:nvCxnSpPr>
        <p:spPr>
          <a:xfrm>
            <a:off x="2194346" y="2436581"/>
            <a:ext cx="193" cy="288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2011A997-E4DF-6CD5-0AB2-2A31045C29E8}"/>
              </a:ext>
            </a:extLst>
          </p:cNvPr>
          <p:cNvSpPr txBox="1"/>
          <p:nvPr/>
        </p:nvSpPr>
        <p:spPr>
          <a:xfrm rot="5400000">
            <a:off x="2075021" y="274435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8827DE-8AEB-6571-FA89-1FD48DADD4AC}"/>
              </a:ext>
            </a:extLst>
          </p:cNvPr>
          <p:cNvCxnSpPr>
            <a:cxnSpLocks/>
            <a:endCxn id="143" idx="0"/>
          </p:cNvCxnSpPr>
          <p:nvPr/>
        </p:nvCxnSpPr>
        <p:spPr>
          <a:xfrm>
            <a:off x="2193229" y="3025548"/>
            <a:ext cx="0" cy="193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4DBAEAA1-9F7D-FB65-BCE9-5ABC6E3F4D05}"/>
              </a:ext>
            </a:extLst>
          </p:cNvPr>
          <p:cNvSpPr txBox="1"/>
          <p:nvPr/>
        </p:nvSpPr>
        <p:spPr>
          <a:xfrm rot="5400000">
            <a:off x="3739418" y="324357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BD8A9B96-DFDD-E23B-97DC-9151632979E1}"/>
                  </a:ext>
                </a:extLst>
              </p:cNvPr>
              <p:cNvSpPr txBox="1"/>
              <p:nvPr/>
            </p:nvSpPr>
            <p:spPr>
              <a:xfrm>
                <a:off x="4543132" y="2521390"/>
                <a:ext cx="38472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BD8A9B96-DFDD-E23B-97DC-915163297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132" y="2521390"/>
                <a:ext cx="384721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40FC8A88-284A-727A-49E0-EF9D0358EBBC}"/>
              </a:ext>
            </a:extLst>
          </p:cNvPr>
          <p:cNvCxnSpPr>
            <a:cxnSpLocks/>
            <a:endCxn id="246" idx="1"/>
          </p:cNvCxnSpPr>
          <p:nvPr/>
        </p:nvCxnSpPr>
        <p:spPr>
          <a:xfrm>
            <a:off x="4371736" y="2659890"/>
            <a:ext cx="1713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8BA550CC-39E7-FF89-CD6D-160F48C6582B}"/>
              </a:ext>
            </a:extLst>
          </p:cNvPr>
          <p:cNvCxnSpPr>
            <a:cxnSpLocks/>
            <a:stCxn id="246" idx="3"/>
            <a:endCxn id="249" idx="1"/>
          </p:cNvCxnSpPr>
          <p:nvPr/>
        </p:nvCxnSpPr>
        <p:spPr>
          <a:xfrm>
            <a:off x="4927853" y="2659890"/>
            <a:ext cx="197998" cy="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EB4C3776-0394-1C7D-B6FD-3B5DD8DD6A3B}"/>
                  </a:ext>
                </a:extLst>
              </p:cNvPr>
              <p:cNvSpPr txBox="1"/>
              <p:nvPr/>
            </p:nvSpPr>
            <p:spPr>
              <a:xfrm>
                <a:off x="5125851" y="2524300"/>
                <a:ext cx="381130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EB4C3776-0394-1C7D-B6FD-3B5DD8DD6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851" y="2524300"/>
                <a:ext cx="381130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C72E42CA-BFB0-A198-45C2-6760E14B104A}"/>
                  </a:ext>
                </a:extLst>
              </p:cNvPr>
              <p:cNvSpPr txBox="1"/>
              <p:nvPr/>
            </p:nvSpPr>
            <p:spPr>
              <a:xfrm>
                <a:off x="3144645" y="2521779"/>
                <a:ext cx="308097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C72E42CA-BFB0-A198-45C2-6760E14B1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645" y="2521779"/>
                <a:ext cx="30809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TextBox 252">
            <a:extLst>
              <a:ext uri="{FF2B5EF4-FFF2-40B4-BE49-F238E27FC236}">
                <a16:creationId xmlns:a16="http://schemas.microsoft.com/office/drawing/2014/main" id="{1AB573B1-C4BF-E95D-8549-FAD5EB1530ED}"/>
              </a:ext>
            </a:extLst>
          </p:cNvPr>
          <p:cNvSpPr txBox="1"/>
          <p:nvPr/>
        </p:nvSpPr>
        <p:spPr>
          <a:xfrm>
            <a:off x="3716981" y="2521779"/>
            <a:ext cx="26321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DCDA1707-CAB9-4F78-05DC-6157BA7DC703}"/>
              </a:ext>
            </a:extLst>
          </p:cNvPr>
          <p:cNvCxnSpPr>
            <a:stCxn id="252" idx="3"/>
            <a:endCxn id="253" idx="1"/>
          </p:cNvCxnSpPr>
          <p:nvPr/>
        </p:nvCxnSpPr>
        <p:spPr>
          <a:xfrm>
            <a:off x="3452742" y="2660279"/>
            <a:ext cx="264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8EBB730-B554-F5CB-2498-7B428B212F7D}"/>
              </a:ext>
            </a:extLst>
          </p:cNvPr>
          <p:cNvCxnSpPr>
            <a:cxnSpLocks/>
            <a:stCxn id="253" idx="3"/>
          </p:cNvCxnSpPr>
          <p:nvPr/>
        </p:nvCxnSpPr>
        <p:spPr>
          <a:xfrm flipV="1">
            <a:off x="3980195" y="2658030"/>
            <a:ext cx="182129" cy="2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7FAB868B-679A-A9B4-6272-A9AC09D3F473}"/>
              </a:ext>
            </a:extLst>
          </p:cNvPr>
          <p:cNvSpPr txBox="1"/>
          <p:nvPr/>
        </p:nvSpPr>
        <p:spPr>
          <a:xfrm>
            <a:off x="4100318" y="248910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B100FD7D-D3A3-F945-7FB2-19DA8575C002}"/>
              </a:ext>
            </a:extLst>
          </p:cNvPr>
          <p:cNvSpPr/>
          <p:nvPr/>
        </p:nvSpPr>
        <p:spPr>
          <a:xfrm rot="16200000">
            <a:off x="2459563" y="2975991"/>
            <a:ext cx="516688" cy="197774"/>
          </a:xfrm>
          <a:prstGeom prst="dow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945AFF-2DA9-369B-0278-826C56971C0F}"/>
              </a:ext>
            </a:extLst>
          </p:cNvPr>
          <p:cNvSpPr txBox="1"/>
          <p:nvPr/>
        </p:nvSpPr>
        <p:spPr>
          <a:xfrm>
            <a:off x="3968559" y="2010023"/>
            <a:ext cx="1603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(length = 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D32E1CDB-99A7-0AEB-42DF-B3F6666D22F2}"/>
                  </a:ext>
                </a:extLst>
              </p:cNvPr>
              <p:cNvSpPr txBox="1"/>
              <p:nvPr/>
            </p:nvSpPr>
            <p:spPr>
              <a:xfrm>
                <a:off x="1979929" y="4300619"/>
                <a:ext cx="406585" cy="2769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D32E1CDB-99A7-0AEB-42DF-B3F6666D2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929" y="4300619"/>
                <a:ext cx="40658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9398F71A-F479-BC2F-3F87-F7A1D0626CDB}"/>
              </a:ext>
            </a:extLst>
          </p:cNvPr>
          <p:cNvCxnSpPr>
            <a:cxnSpLocks/>
            <a:endCxn id="276" idx="0"/>
          </p:cNvCxnSpPr>
          <p:nvPr/>
        </p:nvCxnSpPr>
        <p:spPr>
          <a:xfrm>
            <a:off x="2183222" y="4079361"/>
            <a:ext cx="0" cy="221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39A08416-D709-FAEA-75E2-35BC22B12D73}"/>
              </a:ext>
            </a:extLst>
          </p:cNvPr>
          <p:cNvSpPr txBox="1"/>
          <p:nvPr/>
        </p:nvSpPr>
        <p:spPr>
          <a:xfrm rot="5400000">
            <a:off x="2068509" y="377278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05DDA00D-93F8-EDBF-069B-40BCD3D3EFA3}"/>
              </a:ext>
            </a:extLst>
          </p:cNvPr>
          <p:cNvCxnSpPr>
            <a:cxnSpLocks/>
            <a:stCxn id="143" idx="2"/>
          </p:cNvCxnSpPr>
          <p:nvPr/>
        </p:nvCxnSpPr>
        <p:spPr>
          <a:xfrm flipH="1">
            <a:off x="2190349" y="3496004"/>
            <a:ext cx="2880" cy="256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>
            <a:extLst>
              <a:ext uri="{FF2B5EF4-FFF2-40B4-BE49-F238E27FC236}">
                <a16:creationId xmlns:a16="http://schemas.microsoft.com/office/drawing/2014/main" id="{BFCD3FDF-957E-D00B-CABB-A9B1DD625DE9}"/>
              </a:ext>
            </a:extLst>
          </p:cNvPr>
          <p:cNvCxnSpPr>
            <a:cxnSpLocks/>
            <a:stCxn id="143" idx="1"/>
            <a:endCxn id="299" idx="3"/>
          </p:cNvCxnSpPr>
          <p:nvPr/>
        </p:nvCxnSpPr>
        <p:spPr>
          <a:xfrm rot="10800000">
            <a:off x="1546109" y="3354923"/>
            <a:ext cx="465660" cy="25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9D937002-CFE9-462F-83B7-FEC68093089F}"/>
                  </a:ext>
                </a:extLst>
              </p:cNvPr>
              <p:cNvSpPr txBox="1"/>
              <p:nvPr/>
            </p:nvSpPr>
            <p:spPr>
              <a:xfrm>
                <a:off x="4659105" y="2937868"/>
                <a:ext cx="38472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9D937002-CFE9-462F-83B7-FEC68093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105" y="2937868"/>
                <a:ext cx="384721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061B2D3B-9D4A-16F3-B25B-281DB62A49DE}"/>
              </a:ext>
            </a:extLst>
          </p:cNvPr>
          <p:cNvCxnSpPr>
            <a:cxnSpLocks/>
            <a:endCxn id="316" idx="1"/>
          </p:cNvCxnSpPr>
          <p:nvPr/>
        </p:nvCxnSpPr>
        <p:spPr>
          <a:xfrm>
            <a:off x="4487709" y="3076368"/>
            <a:ext cx="1713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644FC2F8-9309-B782-10E8-F8D89CE1E5C9}"/>
              </a:ext>
            </a:extLst>
          </p:cNvPr>
          <p:cNvCxnSpPr>
            <a:cxnSpLocks/>
            <a:stCxn id="316" idx="3"/>
            <a:endCxn id="319" idx="1"/>
          </p:cNvCxnSpPr>
          <p:nvPr/>
        </p:nvCxnSpPr>
        <p:spPr>
          <a:xfrm>
            <a:off x="5043826" y="3076368"/>
            <a:ext cx="197998" cy="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3867B5D8-85D3-5E03-D3D7-EAD5AC7FB9AA}"/>
                  </a:ext>
                </a:extLst>
              </p:cNvPr>
              <p:cNvSpPr txBox="1"/>
              <p:nvPr/>
            </p:nvSpPr>
            <p:spPr>
              <a:xfrm>
                <a:off x="5241824" y="2940778"/>
                <a:ext cx="38472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3867B5D8-85D3-5E03-D3D7-EAD5AC7FB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824" y="2940778"/>
                <a:ext cx="38472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5A3EE303-0041-564F-8ECD-A58BA23E328D}"/>
                  </a:ext>
                </a:extLst>
              </p:cNvPr>
              <p:cNvSpPr txBox="1"/>
              <p:nvPr/>
            </p:nvSpPr>
            <p:spPr>
              <a:xfrm>
                <a:off x="3144645" y="2926526"/>
                <a:ext cx="308097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5A3EE303-0041-564F-8ECD-A58BA23E3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645" y="2926526"/>
                <a:ext cx="30809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464583EA-6824-0FBA-0E6A-EC30B29950D0}"/>
              </a:ext>
            </a:extLst>
          </p:cNvPr>
          <p:cNvCxnSpPr>
            <a:cxnSpLocks/>
            <a:stCxn id="320" idx="3"/>
          </p:cNvCxnSpPr>
          <p:nvPr/>
        </p:nvCxnSpPr>
        <p:spPr>
          <a:xfrm>
            <a:off x="3452742" y="3065026"/>
            <a:ext cx="264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C711F6B9-3BC7-ED84-BED9-5F701FC7CA19}"/>
              </a:ext>
            </a:extLst>
          </p:cNvPr>
          <p:cNvSpPr txBox="1"/>
          <p:nvPr/>
        </p:nvSpPr>
        <p:spPr>
          <a:xfrm>
            <a:off x="3678168" y="289415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A9A1AEBB-3F4D-2884-DF58-75B2D0041E0E}"/>
                  </a:ext>
                </a:extLst>
              </p:cNvPr>
              <p:cNvSpPr txBox="1"/>
              <p:nvPr/>
            </p:nvSpPr>
            <p:spPr>
              <a:xfrm>
                <a:off x="4109050" y="2938257"/>
                <a:ext cx="38472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A9A1AEBB-3F4D-2884-DF58-75B2D0041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050" y="2938257"/>
                <a:ext cx="384721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6922F811-8DC1-BAAB-4A62-EAC98DB35066}"/>
              </a:ext>
            </a:extLst>
          </p:cNvPr>
          <p:cNvCxnSpPr>
            <a:cxnSpLocks/>
            <a:endCxn id="325" idx="1"/>
          </p:cNvCxnSpPr>
          <p:nvPr/>
        </p:nvCxnSpPr>
        <p:spPr>
          <a:xfrm>
            <a:off x="3937654" y="3076757"/>
            <a:ext cx="1713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676465BD-1CAC-5656-548E-076935F59BC8}"/>
              </a:ext>
            </a:extLst>
          </p:cNvPr>
          <p:cNvSpPr/>
          <p:nvPr/>
        </p:nvSpPr>
        <p:spPr>
          <a:xfrm>
            <a:off x="-1173356" y="3673223"/>
            <a:ext cx="360040" cy="1654519"/>
          </a:xfrm>
          <a:prstGeom prst="leftBrace">
            <a:avLst>
              <a:gd name="adj1" fmla="val 8749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9C021DD-81D6-32A9-67CF-42D7E90E9EDE}"/>
                  </a:ext>
                </a:extLst>
              </p:cNvPr>
              <p:cNvSpPr txBox="1"/>
              <p:nvPr/>
            </p:nvSpPr>
            <p:spPr>
              <a:xfrm>
                <a:off x="2002178" y="1699109"/>
                <a:ext cx="384721" cy="2769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9C021DD-81D6-32A9-67CF-42D7E90E9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178" y="1699109"/>
                <a:ext cx="384721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E49A34-389F-D427-5D40-72E75F57AD66}"/>
              </a:ext>
            </a:extLst>
          </p:cNvPr>
          <p:cNvCxnSpPr>
            <a:stCxn id="72" idx="2"/>
            <a:endCxn id="139" idx="0"/>
          </p:cNvCxnSpPr>
          <p:nvPr/>
        </p:nvCxnSpPr>
        <p:spPr>
          <a:xfrm flipH="1">
            <a:off x="2194346" y="1976108"/>
            <a:ext cx="193" cy="183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591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CEB5CAD-333E-762A-4714-C020147FF2D9}"/>
              </a:ext>
            </a:extLst>
          </p:cNvPr>
          <p:cNvSpPr/>
          <p:nvPr/>
        </p:nvSpPr>
        <p:spPr>
          <a:xfrm>
            <a:off x="3363934" y="3804674"/>
            <a:ext cx="3596428" cy="498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BEAF52C-7C8D-AD05-4FDE-AC5ACEB084D9}"/>
              </a:ext>
            </a:extLst>
          </p:cNvPr>
          <p:cNvSpPr/>
          <p:nvPr/>
        </p:nvSpPr>
        <p:spPr>
          <a:xfrm>
            <a:off x="3363934" y="2604627"/>
            <a:ext cx="2776293" cy="498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ounded Rectangle 304">
            <a:extLst>
              <a:ext uri="{FF2B5EF4-FFF2-40B4-BE49-F238E27FC236}">
                <a16:creationId xmlns:a16="http://schemas.microsoft.com/office/drawing/2014/main" id="{F94405F8-67CA-7108-6DD2-27D04B9E7471}"/>
              </a:ext>
            </a:extLst>
          </p:cNvPr>
          <p:cNvSpPr/>
          <p:nvPr/>
        </p:nvSpPr>
        <p:spPr>
          <a:xfrm>
            <a:off x="3363935" y="1938024"/>
            <a:ext cx="2776293" cy="498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A614C73E-942F-3D85-E0EE-00D047FDE84A}"/>
              </a:ext>
            </a:extLst>
          </p:cNvPr>
          <p:cNvSpPr/>
          <p:nvPr/>
        </p:nvSpPr>
        <p:spPr>
          <a:xfrm>
            <a:off x="1899033" y="1598836"/>
            <a:ext cx="581234" cy="30963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CA646EAE-368D-3552-C32F-9403DC7CF8C7}"/>
              </a:ext>
            </a:extLst>
          </p:cNvPr>
          <p:cNvSpPr/>
          <p:nvPr/>
        </p:nvSpPr>
        <p:spPr>
          <a:xfrm>
            <a:off x="1049771" y="2479098"/>
            <a:ext cx="496338" cy="1751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094E5650-D92B-9C10-1FCC-4F782BF10E00}"/>
              </a:ext>
            </a:extLst>
          </p:cNvPr>
          <p:cNvSpPr/>
          <p:nvPr/>
        </p:nvSpPr>
        <p:spPr>
          <a:xfrm>
            <a:off x="1133727" y="2573309"/>
            <a:ext cx="334117" cy="2616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A1C27ED-C8AE-EF52-46C3-50B104B0D92A}"/>
                  </a:ext>
                </a:extLst>
              </p:cNvPr>
              <p:cNvSpPr txBox="1"/>
              <p:nvPr/>
            </p:nvSpPr>
            <p:spPr>
              <a:xfrm>
                <a:off x="1100775" y="2565615"/>
                <a:ext cx="4380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𝐼𝑅𝐼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A1C27ED-C8AE-EF52-46C3-50B104B0D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775" y="2565615"/>
                <a:ext cx="43800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9450104-C14C-FB04-75D0-180BC7D043B7}"/>
              </a:ext>
            </a:extLst>
          </p:cNvPr>
          <p:cNvSpPr/>
          <p:nvPr/>
        </p:nvSpPr>
        <p:spPr>
          <a:xfrm>
            <a:off x="1131660" y="2989194"/>
            <a:ext cx="334117" cy="2603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BC8870-365F-12AF-8368-C3C0CA3194D7}"/>
                  </a:ext>
                </a:extLst>
              </p:cNvPr>
              <p:cNvSpPr txBox="1"/>
              <p:nvPr/>
            </p:nvSpPr>
            <p:spPr>
              <a:xfrm>
                <a:off x="1073865" y="3028052"/>
                <a:ext cx="4722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𝐴𝐴𝐷𝑇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BC8870-365F-12AF-8368-C3C0CA319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65" y="3028052"/>
                <a:ext cx="472244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F6E347E-D0B7-8598-3528-1D4E81D69E70}"/>
              </a:ext>
            </a:extLst>
          </p:cNvPr>
          <p:cNvSpPr/>
          <p:nvPr/>
        </p:nvSpPr>
        <p:spPr>
          <a:xfrm>
            <a:off x="1131660" y="3401439"/>
            <a:ext cx="334117" cy="2603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ECF1467-E8F9-54BE-93D0-7427FC67F1CA}"/>
                  </a:ext>
                </a:extLst>
              </p:cNvPr>
              <p:cNvSpPr txBox="1"/>
              <p:nvPr/>
            </p:nvSpPr>
            <p:spPr>
              <a:xfrm>
                <a:off x="1079443" y="3400156"/>
                <a:ext cx="4666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𝐴𝑔𝑒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ECF1467-E8F9-54BE-93D0-7427FC67F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43" y="3400156"/>
                <a:ext cx="466666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034B4199-B591-159D-F3A9-DC191AD634F0}"/>
              </a:ext>
            </a:extLst>
          </p:cNvPr>
          <p:cNvSpPr/>
          <p:nvPr/>
        </p:nvSpPr>
        <p:spPr>
          <a:xfrm>
            <a:off x="1124818" y="3900927"/>
            <a:ext cx="348223" cy="2616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3AFEEBC-1599-1CB0-CC6D-3B09D3130B1D}"/>
                  </a:ext>
                </a:extLst>
              </p:cNvPr>
              <p:cNvSpPr txBox="1"/>
              <p:nvPr/>
            </p:nvSpPr>
            <p:spPr>
              <a:xfrm>
                <a:off x="1049771" y="3883461"/>
                <a:ext cx="4978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3AFEEBC-1599-1CB0-CC6D-3B09D3130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771" y="3883461"/>
                <a:ext cx="497893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9655C23-43CA-5AA2-255E-4E13F5DCA250}"/>
              </a:ext>
            </a:extLst>
          </p:cNvPr>
          <p:cNvCxnSpPr>
            <a:cxnSpLocks/>
            <a:stCxn id="60" idx="0"/>
            <a:endCxn id="58" idx="2"/>
          </p:cNvCxnSpPr>
          <p:nvPr/>
        </p:nvCxnSpPr>
        <p:spPr>
          <a:xfrm flipV="1">
            <a:off x="1298719" y="2834919"/>
            <a:ext cx="2067" cy="154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20A6573-D14B-532A-2C7E-AB5C3BDA0B23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1309987" y="3243496"/>
            <a:ext cx="2789" cy="156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684356A-D2E3-896E-F805-2ECBEC570CF5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1298719" y="3661766"/>
            <a:ext cx="211" cy="23916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82B6B08-9B5D-31B8-05D7-9066C7C9C155}"/>
              </a:ext>
            </a:extLst>
          </p:cNvPr>
          <p:cNvCxnSpPr>
            <a:cxnSpLocks/>
            <a:stCxn id="123" idx="3"/>
            <a:endCxn id="132" idx="1"/>
          </p:cNvCxnSpPr>
          <p:nvPr/>
        </p:nvCxnSpPr>
        <p:spPr>
          <a:xfrm>
            <a:off x="4234855" y="4059057"/>
            <a:ext cx="1516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CA18476-3B91-7FE7-9629-AA6522B10AEF}"/>
                  </a:ext>
                </a:extLst>
              </p:cNvPr>
              <p:cNvSpPr txBox="1"/>
              <p:nvPr/>
            </p:nvSpPr>
            <p:spPr>
              <a:xfrm>
                <a:off x="5586167" y="3927905"/>
                <a:ext cx="554062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CA18476-3B91-7FE7-9629-AA6522B10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167" y="3927905"/>
                <a:ext cx="55406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503CBF-23B5-3C4F-9519-2584D9B8077F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>
            <a:off x="6140229" y="4066405"/>
            <a:ext cx="148307" cy="5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CB8182D-12E2-8E80-B8EA-D891006F3544}"/>
                  </a:ext>
                </a:extLst>
              </p:cNvPr>
              <p:cNvSpPr txBox="1"/>
              <p:nvPr/>
            </p:nvSpPr>
            <p:spPr>
              <a:xfrm>
                <a:off x="6288536" y="3933311"/>
                <a:ext cx="554062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CB8182D-12E2-8E80-B8EA-D891006F3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536" y="3933311"/>
                <a:ext cx="55406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D952370-31A7-DD58-2E6A-16C8F73357AA}"/>
                  </a:ext>
                </a:extLst>
              </p:cNvPr>
              <p:cNvSpPr txBox="1"/>
              <p:nvPr/>
            </p:nvSpPr>
            <p:spPr>
              <a:xfrm>
                <a:off x="3523378" y="3920557"/>
                <a:ext cx="711477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D952370-31A7-DD58-2E6A-16C8F7335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8" y="3920557"/>
                <a:ext cx="71147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EA47437-183B-32C2-A6A2-DAC96E410B2D}"/>
                  </a:ext>
                </a:extLst>
              </p:cNvPr>
              <p:cNvSpPr txBox="1"/>
              <p:nvPr/>
            </p:nvSpPr>
            <p:spPr>
              <a:xfrm>
                <a:off x="4386543" y="3920557"/>
                <a:ext cx="56400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EA47437-183B-32C2-A6A2-DAC96E410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43" y="3920557"/>
                <a:ext cx="56400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2943CFA-D920-4284-D5F0-2570DD5A4844}"/>
              </a:ext>
            </a:extLst>
          </p:cNvPr>
          <p:cNvCxnSpPr>
            <a:cxnSpLocks/>
          </p:cNvCxnSpPr>
          <p:nvPr/>
        </p:nvCxnSpPr>
        <p:spPr>
          <a:xfrm>
            <a:off x="5357850" y="4058954"/>
            <a:ext cx="2312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16C69E4-D11E-A3DC-DD1A-3A23179D7F41}"/>
              </a:ext>
            </a:extLst>
          </p:cNvPr>
          <p:cNvCxnSpPr>
            <a:cxnSpLocks/>
          </p:cNvCxnSpPr>
          <p:nvPr/>
        </p:nvCxnSpPr>
        <p:spPr>
          <a:xfrm flipV="1">
            <a:off x="4950544" y="4056808"/>
            <a:ext cx="182129" cy="2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9013858E-8A46-2A78-2065-840B9A0AF35D}"/>
              </a:ext>
            </a:extLst>
          </p:cNvPr>
          <p:cNvSpPr txBox="1"/>
          <p:nvPr/>
        </p:nvSpPr>
        <p:spPr>
          <a:xfrm>
            <a:off x="5082999" y="387112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26297AF3-234D-B272-3F54-FFAD4C242316}"/>
                  </a:ext>
                </a:extLst>
              </p:cNvPr>
              <p:cNvSpPr txBox="1"/>
              <p:nvPr/>
            </p:nvSpPr>
            <p:spPr>
              <a:xfrm>
                <a:off x="2002178" y="2159582"/>
                <a:ext cx="384336" cy="2769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26297AF3-234D-B272-3F54-FFAD4C242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178" y="2159582"/>
                <a:ext cx="38433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6159B3-9DA1-D68C-D4EE-F2E71215264E}"/>
                  </a:ext>
                </a:extLst>
              </p:cNvPr>
              <p:cNvSpPr txBox="1"/>
              <p:nvPr/>
            </p:nvSpPr>
            <p:spPr>
              <a:xfrm>
                <a:off x="2011769" y="3219005"/>
                <a:ext cx="362920" cy="2769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6159B3-9DA1-D68C-D4EE-F2E712152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769" y="3219005"/>
                <a:ext cx="36292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3F78E3-F14E-7856-55CE-0486890BBB77}"/>
              </a:ext>
            </a:extLst>
          </p:cNvPr>
          <p:cNvCxnSpPr>
            <a:cxnSpLocks/>
            <a:stCxn id="139" idx="2"/>
          </p:cNvCxnSpPr>
          <p:nvPr/>
        </p:nvCxnSpPr>
        <p:spPr>
          <a:xfrm>
            <a:off x="2194346" y="2436581"/>
            <a:ext cx="193" cy="288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2011A997-E4DF-6CD5-0AB2-2A31045C29E8}"/>
              </a:ext>
            </a:extLst>
          </p:cNvPr>
          <p:cNvSpPr txBox="1"/>
          <p:nvPr/>
        </p:nvSpPr>
        <p:spPr>
          <a:xfrm rot="5400000">
            <a:off x="2075021" y="274435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8827DE-8AEB-6571-FA89-1FD48DADD4AC}"/>
              </a:ext>
            </a:extLst>
          </p:cNvPr>
          <p:cNvCxnSpPr>
            <a:cxnSpLocks/>
            <a:endCxn id="143" idx="0"/>
          </p:cNvCxnSpPr>
          <p:nvPr/>
        </p:nvCxnSpPr>
        <p:spPr>
          <a:xfrm>
            <a:off x="2193229" y="3025548"/>
            <a:ext cx="0" cy="193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4DBAEAA1-9F7D-FB65-BCE9-5ABC6E3F4D05}"/>
              </a:ext>
            </a:extLst>
          </p:cNvPr>
          <p:cNvSpPr txBox="1"/>
          <p:nvPr/>
        </p:nvSpPr>
        <p:spPr>
          <a:xfrm rot="5400000">
            <a:off x="4608635" y="329050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BD8A9B96-DFDD-E23B-97DC-9151632979E1}"/>
                  </a:ext>
                </a:extLst>
              </p:cNvPr>
              <p:cNvSpPr txBox="1"/>
              <p:nvPr/>
            </p:nvSpPr>
            <p:spPr>
              <a:xfrm>
                <a:off x="4931060" y="2072139"/>
                <a:ext cx="38472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BD8A9B96-DFDD-E23B-97DC-915163297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60" y="2072139"/>
                <a:ext cx="384721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40FC8A88-284A-727A-49E0-EF9D0358EBBC}"/>
              </a:ext>
            </a:extLst>
          </p:cNvPr>
          <p:cNvCxnSpPr>
            <a:cxnSpLocks/>
            <a:endCxn id="246" idx="1"/>
          </p:cNvCxnSpPr>
          <p:nvPr/>
        </p:nvCxnSpPr>
        <p:spPr>
          <a:xfrm>
            <a:off x="4759664" y="2210639"/>
            <a:ext cx="1713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8BA550CC-39E7-FF89-CD6D-160F48C6582B}"/>
              </a:ext>
            </a:extLst>
          </p:cNvPr>
          <p:cNvCxnSpPr>
            <a:cxnSpLocks/>
            <a:stCxn id="246" idx="3"/>
            <a:endCxn id="249" idx="1"/>
          </p:cNvCxnSpPr>
          <p:nvPr/>
        </p:nvCxnSpPr>
        <p:spPr>
          <a:xfrm>
            <a:off x="5315781" y="2210639"/>
            <a:ext cx="197998" cy="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EB4C3776-0394-1C7D-B6FD-3B5DD8DD6A3B}"/>
                  </a:ext>
                </a:extLst>
              </p:cNvPr>
              <p:cNvSpPr txBox="1"/>
              <p:nvPr/>
            </p:nvSpPr>
            <p:spPr>
              <a:xfrm>
                <a:off x="5513779" y="2075049"/>
                <a:ext cx="381130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EB4C3776-0394-1C7D-B6FD-3B5DD8DD6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779" y="2075049"/>
                <a:ext cx="381130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C72E42CA-BFB0-A198-45C2-6760E14B104A}"/>
                  </a:ext>
                </a:extLst>
              </p:cNvPr>
              <p:cNvSpPr txBox="1"/>
              <p:nvPr/>
            </p:nvSpPr>
            <p:spPr>
              <a:xfrm>
                <a:off x="3532573" y="2072528"/>
                <a:ext cx="308097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C72E42CA-BFB0-A198-45C2-6760E14B1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573" y="2072528"/>
                <a:ext cx="30809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TextBox 252">
            <a:extLst>
              <a:ext uri="{FF2B5EF4-FFF2-40B4-BE49-F238E27FC236}">
                <a16:creationId xmlns:a16="http://schemas.microsoft.com/office/drawing/2014/main" id="{1AB573B1-C4BF-E95D-8549-FAD5EB1530ED}"/>
              </a:ext>
            </a:extLst>
          </p:cNvPr>
          <p:cNvSpPr txBox="1"/>
          <p:nvPr/>
        </p:nvSpPr>
        <p:spPr>
          <a:xfrm>
            <a:off x="4104909" y="2072528"/>
            <a:ext cx="26321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DCDA1707-CAB9-4F78-05DC-6157BA7DC703}"/>
              </a:ext>
            </a:extLst>
          </p:cNvPr>
          <p:cNvCxnSpPr>
            <a:stCxn id="252" idx="3"/>
            <a:endCxn id="253" idx="1"/>
          </p:cNvCxnSpPr>
          <p:nvPr/>
        </p:nvCxnSpPr>
        <p:spPr>
          <a:xfrm>
            <a:off x="3840670" y="2211028"/>
            <a:ext cx="264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8EBB730-B554-F5CB-2498-7B428B212F7D}"/>
              </a:ext>
            </a:extLst>
          </p:cNvPr>
          <p:cNvCxnSpPr>
            <a:cxnSpLocks/>
            <a:stCxn id="253" idx="3"/>
          </p:cNvCxnSpPr>
          <p:nvPr/>
        </p:nvCxnSpPr>
        <p:spPr>
          <a:xfrm flipV="1">
            <a:off x="4368123" y="2208779"/>
            <a:ext cx="182129" cy="2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7FAB868B-679A-A9B4-6272-A9AC09D3F473}"/>
              </a:ext>
            </a:extLst>
          </p:cNvPr>
          <p:cNvSpPr txBox="1"/>
          <p:nvPr/>
        </p:nvSpPr>
        <p:spPr>
          <a:xfrm>
            <a:off x="4488246" y="20398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B100FD7D-D3A3-F945-7FB2-19DA8575C002}"/>
              </a:ext>
            </a:extLst>
          </p:cNvPr>
          <p:cNvSpPr/>
          <p:nvPr/>
        </p:nvSpPr>
        <p:spPr>
          <a:xfrm rot="16200000">
            <a:off x="2459563" y="2975991"/>
            <a:ext cx="516688" cy="197774"/>
          </a:xfrm>
          <a:prstGeom prst="dow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945AFF-2DA9-369B-0278-826C56971C0F}"/>
              </a:ext>
            </a:extLst>
          </p:cNvPr>
          <p:cNvSpPr txBox="1"/>
          <p:nvPr/>
        </p:nvSpPr>
        <p:spPr>
          <a:xfrm>
            <a:off x="3324676" y="1507544"/>
            <a:ext cx="1603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(length = 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D32E1CDB-99A7-0AEB-42DF-B3F6666D22F2}"/>
                  </a:ext>
                </a:extLst>
              </p:cNvPr>
              <p:cNvSpPr txBox="1"/>
              <p:nvPr/>
            </p:nvSpPr>
            <p:spPr>
              <a:xfrm>
                <a:off x="2002178" y="4323228"/>
                <a:ext cx="362920" cy="21544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D32E1CDB-99A7-0AEB-42DF-B3F6666D2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178" y="4323228"/>
                <a:ext cx="362920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9398F71A-F479-BC2F-3F87-F7A1D0626CDB}"/>
              </a:ext>
            </a:extLst>
          </p:cNvPr>
          <p:cNvCxnSpPr>
            <a:cxnSpLocks/>
            <a:endCxn id="276" idx="0"/>
          </p:cNvCxnSpPr>
          <p:nvPr/>
        </p:nvCxnSpPr>
        <p:spPr>
          <a:xfrm>
            <a:off x="2183638" y="4053953"/>
            <a:ext cx="0" cy="269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39A08416-D709-FAEA-75E2-35BC22B12D73}"/>
              </a:ext>
            </a:extLst>
          </p:cNvPr>
          <p:cNvSpPr txBox="1"/>
          <p:nvPr/>
        </p:nvSpPr>
        <p:spPr>
          <a:xfrm rot="5400000">
            <a:off x="2068509" y="377278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05DDA00D-93F8-EDBF-069B-40BCD3D3EFA3}"/>
              </a:ext>
            </a:extLst>
          </p:cNvPr>
          <p:cNvCxnSpPr>
            <a:cxnSpLocks/>
            <a:stCxn id="143" idx="2"/>
          </p:cNvCxnSpPr>
          <p:nvPr/>
        </p:nvCxnSpPr>
        <p:spPr>
          <a:xfrm flipH="1">
            <a:off x="2190349" y="3496004"/>
            <a:ext cx="2880" cy="256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>
            <a:extLst>
              <a:ext uri="{FF2B5EF4-FFF2-40B4-BE49-F238E27FC236}">
                <a16:creationId xmlns:a16="http://schemas.microsoft.com/office/drawing/2014/main" id="{BFCD3FDF-957E-D00B-CABB-A9B1DD625DE9}"/>
              </a:ext>
            </a:extLst>
          </p:cNvPr>
          <p:cNvCxnSpPr>
            <a:cxnSpLocks/>
            <a:stCxn id="143" idx="1"/>
            <a:endCxn id="299" idx="3"/>
          </p:cNvCxnSpPr>
          <p:nvPr/>
        </p:nvCxnSpPr>
        <p:spPr>
          <a:xfrm rot="10800000">
            <a:off x="1546109" y="3354923"/>
            <a:ext cx="465660" cy="25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9D937002-CFE9-462F-83B7-FEC68093089F}"/>
                  </a:ext>
                </a:extLst>
              </p:cNvPr>
              <p:cNvSpPr txBox="1"/>
              <p:nvPr/>
            </p:nvSpPr>
            <p:spPr>
              <a:xfrm>
                <a:off x="5037837" y="2717043"/>
                <a:ext cx="38472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9D937002-CFE9-462F-83B7-FEC68093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837" y="2717043"/>
                <a:ext cx="384721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061B2D3B-9D4A-16F3-B25B-281DB62A49DE}"/>
              </a:ext>
            </a:extLst>
          </p:cNvPr>
          <p:cNvCxnSpPr>
            <a:cxnSpLocks/>
            <a:endCxn id="316" idx="1"/>
          </p:cNvCxnSpPr>
          <p:nvPr/>
        </p:nvCxnSpPr>
        <p:spPr>
          <a:xfrm>
            <a:off x="4866441" y="2855543"/>
            <a:ext cx="1713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644FC2F8-9309-B782-10E8-F8D89CE1E5C9}"/>
              </a:ext>
            </a:extLst>
          </p:cNvPr>
          <p:cNvCxnSpPr>
            <a:cxnSpLocks/>
            <a:stCxn id="316" idx="3"/>
            <a:endCxn id="319" idx="1"/>
          </p:cNvCxnSpPr>
          <p:nvPr/>
        </p:nvCxnSpPr>
        <p:spPr>
          <a:xfrm>
            <a:off x="5422558" y="2855543"/>
            <a:ext cx="197998" cy="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3867B5D8-85D3-5E03-D3D7-EAD5AC7FB9AA}"/>
                  </a:ext>
                </a:extLst>
              </p:cNvPr>
              <p:cNvSpPr txBox="1"/>
              <p:nvPr/>
            </p:nvSpPr>
            <p:spPr>
              <a:xfrm>
                <a:off x="5620556" y="2719953"/>
                <a:ext cx="38472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3867B5D8-85D3-5E03-D3D7-EAD5AC7FB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556" y="2719953"/>
                <a:ext cx="38472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5A3EE303-0041-564F-8ECD-A58BA23E328D}"/>
                  </a:ext>
                </a:extLst>
              </p:cNvPr>
              <p:cNvSpPr txBox="1"/>
              <p:nvPr/>
            </p:nvSpPr>
            <p:spPr>
              <a:xfrm>
                <a:off x="3523377" y="2705701"/>
                <a:ext cx="308097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5A3EE303-0041-564F-8ECD-A58BA23E3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7" y="2705701"/>
                <a:ext cx="30809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464583EA-6824-0FBA-0E6A-EC30B29950D0}"/>
              </a:ext>
            </a:extLst>
          </p:cNvPr>
          <p:cNvCxnSpPr>
            <a:cxnSpLocks/>
            <a:stCxn id="320" idx="3"/>
          </p:cNvCxnSpPr>
          <p:nvPr/>
        </p:nvCxnSpPr>
        <p:spPr>
          <a:xfrm>
            <a:off x="3831474" y="2844201"/>
            <a:ext cx="264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C711F6B9-3BC7-ED84-BED9-5F701FC7CA19}"/>
              </a:ext>
            </a:extLst>
          </p:cNvPr>
          <p:cNvSpPr txBox="1"/>
          <p:nvPr/>
        </p:nvSpPr>
        <p:spPr>
          <a:xfrm>
            <a:off x="4056900" y="26733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A9A1AEBB-3F4D-2884-DF58-75B2D0041E0E}"/>
                  </a:ext>
                </a:extLst>
              </p:cNvPr>
              <p:cNvSpPr txBox="1"/>
              <p:nvPr/>
            </p:nvSpPr>
            <p:spPr>
              <a:xfrm>
                <a:off x="4487782" y="2717432"/>
                <a:ext cx="38472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A9A1AEBB-3F4D-2884-DF58-75B2D0041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82" y="2717432"/>
                <a:ext cx="384721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6922F811-8DC1-BAAB-4A62-EAC98DB35066}"/>
              </a:ext>
            </a:extLst>
          </p:cNvPr>
          <p:cNvCxnSpPr>
            <a:cxnSpLocks/>
            <a:endCxn id="325" idx="1"/>
          </p:cNvCxnSpPr>
          <p:nvPr/>
        </p:nvCxnSpPr>
        <p:spPr>
          <a:xfrm>
            <a:off x="4316386" y="2855932"/>
            <a:ext cx="1713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676465BD-1CAC-5656-548E-076935F59BC8}"/>
              </a:ext>
            </a:extLst>
          </p:cNvPr>
          <p:cNvSpPr/>
          <p:nvPr/>
        </p:nvSpPr>
        <p:spPr>
          <a:xfrm>
            <a:off x="2913276" y="2109689"/>
            <a:ext cx="360040" cy="1970874"/>
          </a:xfrm>
          <a:prstGeom prst="leftBrace">
            <a:avLst>
              <a:gd name="adj1" fmla="val 8749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9C021DD-81D6-32A9-67CF-42D7E90E9EDE}"/>
                  </a:ext>
                </a:extLst>
              </p:cNvPr>
              <p:cNvSpPr txBox="1"/>
              <p:nvPr/>
            </p:nvSpPr>
            <p:spPr>
              <a:xfrm>
                <a:off x="2002178" y="1699109"/>
                <a:ext cx="384721" cy="2769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9C021DD-81D6-32A9-67CF-42D7E90E9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178" y="1699109"/>
                <a:ext cx="384721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E49A34-389F-D427-5D40-72E75F57AD66}"/>
              </a:ext>
            </a:extLst>
          </p:cNvPr>
          <p:cNvCxnSpPr>
            <a:stCxn id="72" idx="2"/>
            <a:endCxn id="139" idx="0"/>
          </p:cNvCxnSpPr>
          <p:nvPr/>
        </p:nvCxnSpPr>
        <p:spPr>
          <a:xfrm flipH="1">
            <a:off x="2194346" y="1976108"/>
            <a:ext cx="193" cy="183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15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80E701E6-F3F9-7539-030C-8AB7252EB5C9}"/>
              </a:ext>
            </a:extLst>
          </p:cNvPr>
          <p:cNvSpPr/>
          <p:nvPr/>
        </p:nvSpPr>
        <p:spPr>
          <a:xfrm>
            <a:off x="1763688" y="1196752"/>
            <a:ext cx="5760640" cy="54726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7DE260-9AA5-4B2F-C41F-539F41734DE5}"/>
              </a:ext>
            </a:extLst>
          </p:cNvPr>
          <p:cNvSpPr txBox="1"/>
          <p:nvPr/>
        </p:nvSpPr>
        <p:spPr>
          <a:xfrm>
            <a:off x="2019673" y="4382596"/>
            <a:ext cx="88255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58429-AD13-3A44-88E3-6DB1C6FB0BD9}"/>
              </a:ext>
            </a:extLst>
          </p:cNvPr>
          <p:cNvSpPr txBox="1"/>
          <p:nvPr/>
        </p:nvSpPr>
        <p:spPr>
          <a:xfrm>
            <a:off x="6287333" y="4764973"/>
            <a:ext cx="107606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CAE22F-4112-F89A-EB87-68496444FA5E}"/>
              </a:ext>
            </a:extLst>
          </p:cNvPr>
          <p:cNvSpPr txBox="1"/>
          <p:nvPr/>
        </p:nvSpPr>
        <p:spPr>
          <a:xfrm>
            <a:off x="3760977" y="1321276"/>
            <a:ext cx="1612207" cy="3147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LTPP Datasets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02C1BD7-E8E1-3A9A-5A7A-65DE5239CAE0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 rot="5400000">
            <a:off x="2645571" y="2456167"/>
            <a:ext cx="1741807" cy="2111051"/>
          </a:xfrm>
          <a:prstGeom prst="bentConnector3">
            <a:avLst>
              <a:gd name="adj1" fmla="val 6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6B3845-225C-F951-29F0-1C2248BD8DB1}"/>
              </a:ext>
            </a:extLst>
          </p:cNvPr>
          <p:cNvSpPr txBox="1"/>
          <p:nvPr/>
        </p:nvSpPr>
        <p:spPr>
          <a:xfrm>
            <a:off x="6420742" y="3741199"/>
            <a:ext cx="81555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AB75ACC-06E2-7D5F-728D-80D825670EB7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rot="16200000" flipH="1">
            <a:off x="5150054" y="2062734"/>
            <a:ext cx="1100410" cy="2256520"/>
          </a:xfrm>
          <a:prstGeom prst="bentConnector3">
            <a:avLst>
              <a:gd name="adj1" fmla="val 105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C3A69B-DED2-C457-43A2-F1AB08908E9E}"/>
              </a:ext>
            </a:extLst>
          </p:cNvPr>
          <p:cNvCxnSpPr>
            <a:cxnSpLocks/>
            <a:stCxn id="28" idx="2"/>
            <a:endCxn id="20" idx="0"/>
          </p:cNvCxnSpPr>
          <p:nvPr/>
        </p:nvCxnSpPr>
        <p:spPr>
          <a:xfrm flipH="1">
            <a:off x="6825367" y="4264419"/>
            <a:ext cx="3152" cy="500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CCAEF8-9623-5E82-ACD9-F74609B0521E}"/>
              </a:ext>
            </a:extLst>
          </p:cNvPr>
          <p:cNvSpPr txBox="1"/>
          <p:nvPr/>
        </p:nvSpPr>
        <p:spPr bwMode="auto">
          <a:xfrm>
            <a:off x="4649688" y="5072750"/>
            <a:ext cx="63288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1E66D4-B5CC-1576-DAEE-FE1A3BD73045}"/>
              </a:ext>
            </a:extLst>
          </p:cNvPr>
          <p:cNvSpPr txBox="1"/>
          <p:nvPr/>
        </p:nvSpPr>
        <p:spPr bwMode="auto">
          <a:xfrm>
            <a:off x="4649688" y="4571437"/>
            <a:ext cx="63288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887B8C-509E-7764-7CFA-1AE0529BC44F}"/>
              </a:ext>
            </a:extLst>
          </p:cNvPr>
          <p:cNvSpPr txBox="1"/>
          <p:nvPr/>
        </p:nvSpPr>
        <p:spPr bwMode="auto">
          <a:xfrm>
            <a:off x="3865932" y="4576310"/>
            <a:ext cx="63288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E7055E-21D2-5E94-21EC-97EF725DBBB9}"/>
              </a:ext>
            </a:extLst>
          </p:cNvPr>
          <p:cNvSpPr txBox="1"/>
          <p:nvPr/>
        </p:nvSpPr>
        <p:spPr bwMode="auto">
          <a:xfrm>
            <a:off x="3865932" y="4048976"/>
            <a:ext cx="63288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DF5035-E1A2-FD08-FCFF-1C67A2B7337F}"/>
              </a:ext>
            </a:extLst>
          </p:cNvPr>
          <p:cNvSpPr txBox="1"/>
          <p:nvPr/>
        </p:nvSpPr>
        <p:spPr bwMode="auto">
          <a:xfrm>
            <a:off x="4021902" y="3604316"/>
            <a:ext cx="110269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LSTM+MA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2BBB999-E5B9-0E9F-798B-836DF38951C3}"/>
              </a:ext>
            </a:extLst>
          </p:cNvPr>
          <p:cNvSpPr/>
          <p:nvPr/>
        </p:nvSpPr>
        <p:spPr>
          <a:xfrm>
            <a:off x="3665964" y="3398556"/>
            <a:ext cx="1812068" cy="2491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F1A6BD-22B6-3180-2D74-327A59EFDFF0}"/>
              </a:ext>
            </a:extLst>
          </p:cNvPr>
          <p:cNvSpPr txBox="1"/>
          <p:nvPr/>
        </p:nvSpPr>
        <p:spPr bwMode="auto">
          <a:xfrm>
            <a:off x="3751880" y="1902125"/>
            <a:ext cx="1640238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Engineering&amp; preprocessing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BE0A10-7319-12F7-590E-B9CDD64F8438}"/>
              </a:ext>
            </a:extLst>
          </p:cNvPr>
          <p:cNvCxnSpPr>
            <a:cxnSpLocks/>
            <a:stCxn id="26" idx="2"/>
            <a:endCxn id="21" idx="0"/>
          </p:cNvCxnSpPr>
          <p:nvPr/>
        </p:nvCxnSpPr>
        <p:spPr>
          <a:xfrm>
            <a:off x="4567081" y="1636069"/>
            <a:ext cx="4918" cy="266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3009B70-6EF3-3934-FBCD-ADB029AD7B73}"/>
              </a:ext>
            </a:extLst>
          </p:cNvPr>
          <p:cNvSpPr txBox="1"/>
          <p:nvPr/>
        </p:nvSpPr>
        <p:spPr bwMode="auto">
          <a:xfrm>
            <a:off x="3990160" y="2865516"/>
            <a:ext cx="1196843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E83F877-2779-5E3E-737D-E3FF1CB0E446}"/>
              </a:ext>
            </a:extLst>
          </p:cNvPr>
          <p:cNvCxnSpPr>
            <a:cxnSpLocks/>
            <a:stCxn id="47" idx="1"/>
            <a:endCxn id="39" idx="1"/>
          </p:cNvCxnSpPr>
          <p:nvPr/>
        </p:nvCxnSpPr>
        <p:spPr>
          <a:xfrm rot="10800000">
            <a:off x="3990160" y="3019405"/>
            <a:ext cx="31742" cy="738800"/>
          </a:xfrm>
          <a:prstGeom prst="bentConnector3">
            <a:avLst>
              <a:gd name="adj1" fmla="val 8201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7782B2EC-B446-8F4D-18D7-F1451965A53B}"/>
              </a:ext>
            </a:extLst>
          </p:cNvPr>
          <p:cNvCxnSpPr>
            <a:cxnSpLocks/>
            <a:stCxn id="39" idx="3"/>
            <a:endCxn id="47" idx="3"/>
          </p:cNvCxnSpPr>
          <p:nvPr/>
        </p:nvCxnSpPr>
        <p:spPr>
          <a:xfrm flipH="1">
            <a:off x="5124594" y="3019405"/>
            <a:ext cx="62409" cy="738800"/>
          </a:xfrm>
          <a:prstGeom prst="bentConnector3">
            <a:avLst>
              <a:gd name="adj1" fmla="val -3662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1B28FB-1D39-55FB-D881-AF1311E3C265}"/>
              </a:ext>
            </a:extLst>
          </p:cNvPr>
          <p:cNvSpPr txBox="1"/>
          <p:nvPr/>
        </p:nvSpPr>
        <p:spPr bwMode="auto">
          <a:xfrm>
            <a:off x="4649689" y="4054843"/>
            <a:ext cx="63288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3FC9F8-CC74-3AB9-3108-A81BB5569CAF}"/>
              </a:ext>
            </a:extLst>
          </p:cNvPr>
          <p:cNvSpPr txBox="1"/>
          <p:nvPr/>
        </p:nvSpPr>
        <p:spPr bwMode="auto">
          <a:xfrm>
            <a:off x="3865931" y="5057954"/>
            <a:ext cx="63288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AAF55E-9EFD-9366-85B1-C83052A904E1}"/>
              </a:ext>
            </a:extLst>
          </p:cNvPr>
          <p:cNvSpPr txBox="1"/>
          <p:nvPr/>
        </p:nvSpPr>
        <p:spPr>
          <a:xfrm>
            <a:off x="-1908720" y="508873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9BBD07-A3D9-CF56-9A3C-4FD234F36A19}"/>
              </a:ext>
            </a:extLst>
          </p:cNvPr>
          <p:cNvSpPr txBox="1"/>
          <p:nvPr/>
        </p:nvSpPr>
        <p:spPr bwMode="auto">
          <a:xfrm>
            <a:off x="2991083" y="4359513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DC919E-357A-9500-2A27-EBDCF43FB1BF}"/>
              </a:ext>
            </a:extLst>
          </p:cNvPr>
          <p:cNvSpPr txBox="1"/>
          <p:nvPr/>
        </p:nvSpPr>
        <p:spPr bwMode="auto">
          <a:xfrm>
            <a:off x="3771196" y="6197636"/>
            <a:ext cx="1612207" cy="3147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Score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8F21AD30-632B-3A5A-21F2-B25E1B81A3F1}"/>
              </a:ext>
            </a:extLst>
          </p:cNvPr>
          <p:cNvCxnSpPr>
            <a:stCxn id="20" idx="2"/>
            <a:endCxn id="82" idx="3"/>
          </p:cNvCxnSpPr>
          <p:nvPr/>
        </p:nvCxnSpPr>
        <p:spPr>
          <a:xfrm rot="5400000">
            <a:off x="5463244" y="4992909"/>
            <a:ext cx="1282283" cy="144196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A537CD1-4AA4-5ED4-ED8C-71FA091EAC2F}"/>
              </a:ext>
            </a:extLst>
          </p:cNvPr>
          <p:cNvCxnSpPr>
            <a:cxnSpLocks/>
            <a:stCxn id="18" idx="2"/>
            <a:endCxn id="82" idx="1"/>
          </p:cNvCxnSpPr>
          <p:nvPr/>
        </p:nvCxnSpPr>
        <p:spPr>
          <a:xfrm rot="16200000" flipH="1">
            <a:off x="2391464" y="4975300"/>
            <a:ext cx="1449217" cy="131024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0E897BA8-ADF1-6964-575F-CB2B39177118}"/>
              </a:ext>
            </a:extLst>
          </p:cNvPr>
          <p:cNvCxnSpPr>
            <a:cxnSpLocks/>
            <a:stCxn id="48" idx="3"/>
            <a:endCxn id="28" idx="1"/>
          </p:cNvCxnSpPr>
          <p:nvPr/>
        </p:nvCxnSpPr>
        <p:spPr>
          <a:xfrm flipV="1">
            <a:off x="5478032" y="4002809"/>
            <a:ext cx="942710" cy="641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1F222C6-6652-48F7-DA3A-90D97B4FE0E7}"/>
              </a:ext>
            </a:extLst>
          </p:cNvPr>
          <p:cNvSpPr txBox="1"/>
          <p:nvPr/>
        </p:nvSpPr>
        <p:spPr bwMode="auto">
          <a:xfrm>
            <a:off x="5463101" y="431350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4854E1B-0F57-CE18-942D-59D5C6038DC1}"/>
              </a:ext>
            </a:extLst>
          </p:cNvPr>
          <p:cNvCxnSpPr>
            <a:cxnSpLocks/>
            <a:stCxn id="18" idx="3"/>
            <a:endCxn id="48" idx="1"/>
          </p:cNvCxnSpPr>
          <p:nvPr/>
        </p:nvCxnSpPr>
        <p:spPr>
          <a:xfrm>
            <a:off x="2902223" y="4644206"/>
            <a:ext cx="7637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D7BFFEA-A131-00D8-B610-04E02ED03157}"/>
              </a:ext>
            </a:extLst>
          </p:cNvPr>
          <p:cNvSpPr txBox="1"/>
          <p:nvPr/>
        </p:nvSpPr>
        <p:spPr bwMode="auto">
          <a:xfrm>
            <a:off x="4196402" y="5499815"/>
            <a:ext cx="784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160235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67B1D6C-790F-F2F7-AAD3-C22A067ECAB4}"/>
              </a:ext>
            </a:extLst>
          </p:cNvPr>
          <p:cNvSpPr/>
          <p:nvPr/>
        </p:nvSpPr>
        <p:spPr>
          <a:xfrm>
            <a:off x="761002" y="1319469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1A66AC-7242-FD33-28FA-885F894B4471}"/>
                  </a:ext>
                </a:extLst>
              </p:cNvPr>
              <p:cNvSpPr txBox="1"/>
              <p:nvPr/>
            </p:nvSpPr>
            <p:spPr>
              <a:xfrm>
                <a:off x="892069" y="1319469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1A66AC-7242-FD33-28FA-885F894B4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69" y="1319469"/>
                <a:ext cx="4838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E0795EF-D0D6-1433-0DD0-62364CD81DF3}"/>
              </a:ext>
            </a:extLst>
          </p:cNvPr>
          <p:cNvSpPr/>
          <p:nvPr/>
        </p:nvSpPr>
        <p:spPr>
          <a:xfrm>
            <a:off x="1710054" y="1319469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BD6EE8-880B-B0B3-8E9B-6D8F5F3B9E8F}"/>
                  </a:ext>
                </a:extLst>
              </p:cNvPr>
              <p:cNvSpPr txBox="1"/>
              <p:nvPr/>
            </p:nvSpPr>
            <p:spPr>
              <a:xfrm>
                <a:off x="1841121" y="1319469"/>
                <a:ext cx="478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BD6EE8-880B-B0B3-8E9B-6D8F5F3B9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21" y="1319469"/>
                <a:ext cx="4785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48A3EAE-980C-81B7-963E-6C23F3F39375}"/>
              </a:ext>
            </a:extLst>
          </p:cNvPr>
          <p:cNvSpPr/>
          <p:nvPr/>
        </p:nvSpPr>
        <p:spPr>
          <a:xfrm>
            <a:off x="2647325" y="1319469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FD4A61-7E49-9130-DF60-2A2E579EA941}"/>
                  </a:ext>
                </a:extLst>
              </p:cNvPr>
              <p:cNvSpPr txBox="1"/>
              <p:nvPr/>
            </p:nvSpPr>
            <p:spPr>
              <a:xfrm>
                <a:off x="2778392" y="1319469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FD4A61-7E49-9130-DF60-2A2E579EA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392" y="1319469"/>
                <a:ext cx="4838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215627-3107-877F-6B79-881D0A922D86}"/>
              </a:ext>
            </a:extLst>
          </p:cNvPr>
          <p:cNvSpPr/>
          <p:nvPr/>
        </p:nvSpPr>
        <p:spPr>
          <a:xfrm>
            <a:off x="4132429" y="1319469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CD1A84-1688-6C91-BBEC-46942070A71B}"/>
                  </a:ext>
                </a:extLst>
              </p:cNvPr>
              <p:cNvSpPr txBox="1"/>
              <p:nvPr/>
            </p:nvSpPr>
            <p:spPr>
              <a:xfrm>
                <a:off x="4263496" y="1319469"/>
                <a:ext cx="516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CD1A84-1688-6C91-BBEC-46942070A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496" y="1319469"/>
                <a:ext cx="5166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DDD85C-7684-C83E-AB19-64F572D7DE1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481082" y="1504135"/>
            <a:ext cx="228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A26063-52E9-8020-AD39-EEEAA45573AA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2430134" y="1504135"/>
            <a:ext cx="217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D1BC58-95CD-DA95-5B8E-A0C0F1EDAA04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3367405" y="1504135"/>
            <a:ext cx="765024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366CF79-EA87-7479-EC74-2E055FDB2041}"/>
              </a:ext>
            </a:extLst>
          </p:cNvPr>
          <p:cNvSpPr/>
          <p:nvPr/>
        </p:nvSpPr>
        <p:spPr>
          <a:xfrm>
            <a:off x="768525" y="210323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0E0042-E7B0-05BA-3EAA-3EDE3C888F3F}"/>
                  </a:ext>
                </a:extLst>
              </p:cNvPr>
              <p:cNvSpPr txBox="1"/>
              <p:nvPr/>
            </p:nvSpPr>
            <p:spPr>
              <a:xfrm>
                <a:off x="899592" y="210323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0E0042-E7B0-05BA-3EAA-3EDE3C888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103239"/>
                <a:ext cx="410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67BEB1B-707C-6A00-DA67-7E06EC30BE7A}"/>
              </a:ext>
            </a:extLst>
          </p:cNvPr>
          <p:cNvSpPr/>
          <p:nvPr/>
        </p:nvSpPr>
        <p:spPr>
          <a:xfrm>
            <a:off x="1717577" y="210323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ECD6CE-9C23-3CE8-1D93-7FA3BC3FA182}"/>
                  </a:ext>
                </a:extLst>
              </p:cNvPr>
              <p:cNvSpPr txBox="1"/>
              <p:nvPr/>
            </p:nvSpPr>
            <p:spPr>
              <a:xfrm>
                <a:off x="1848644" y="210323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ECD6CE-9C23-3CE8-1D93-7FA3BC3FA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644" y="2103239"/>
                <a:ext cx="4106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2BA4AAC-B451-2AD8-A8EB-0490AC937CD5}"/>
              </a:ext>
            </a:extLst>
          </p:cNvPr>
          <p:cNvSpPr/>
          <p:nvPr/>
        </p:nvSpPr>
        <p:spPr>
          <a:xfrm>
            <a:off x="2654848" y="210323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0E1D3D-274C-973A-3EC1-F5338ECB19FE}"/>
                  </a:ext>
                </a:extLst>
              </p:cNvPr>
              <p:cNvSpPr txBox="1"/>
              <p:nvPr/>
            </p:nvSpPr>
            <p:spPr>
              <a:xfrm>
                <a:off x="2785915" y="210323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0E1D3D-274C-973A-3EC1-F5338ECB1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915" y="2103239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1A6F822-8D4D-3A2F-176D-820C7A7B9124}"/>
              </a:ext>
            </a:extLst>
          </p:cNvPr>
          <p:cNvSpPr/>
          <p:nvPr/>
        </p:nvSpPr>
        <p:spPr>
          <a:xfrm>
            <a:off x="4139952" y="210323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2897A5-E1EE-F462-D7DA-1EA59128AADF}"/>
                  </a:ext>
                </a:extLst>
              </p:cNvPr>
              <p:cNvSpPr txBox="1"/>
              <p:nvPr/>
            </p:nvSpPr>
            <p:spPr>
              <a:xfrm>
                <a:off x="4271019" y="210323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2897A5-E1EE-F462-D7DA-1EA59128A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19" y="2103239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28BA8EB-2807-D862-1730-C3FDAA73C5F5}"/>
              </a:ext>
            </a:extLst>
          </p:cNvPr>
          <p:cNvSpPr/>
          <p:nvPr/>
        </p:nvSpPr>
        <p:spPr>
          <a:xfrm>
            <a:off x="768525" y="274957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091A17-0EC5-4E17-D938-07E2CD3595BA}"/>
                  </a:ext>
                </a:extLst>
              </p:cNvPr>
              <p:cNvSpPr txBox="1"/>
              <p:nvPr/>
            </p:nvSpPr>
            <p:spPr>
              <a:xfrm>
                <a:off x="899592" y="274957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091A17-0EC5-4E17-D938-07E2CD359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749570"/>
                <a:ext cx="410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10E4F0F-6E29-1FD6-89B7-50D7C0559E12}"/>
              </a:ext>
            </a:extLst>
          </p:cNvPr>
          <p:cNvSpPr/>
          <p:nvPr/>
        </p:nvSpPr>
        <p:spPr>
          <a:xfrm>
            <a:off x="1717577" y="274957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C2A71F2-A311-2EBF-7BED-50E001BB4C98}"/>
                  </a:ext>
                </a:extLst>
              </p:cNvPr>
              <p:cNvSpPr txBox="1"/>
              <p:nvPr/>
            </p:nvSpPr>
            <p:spPr>
              <a:xfrm>
                <a:off x="1848644" y="274957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C2A71F2-A311-2EBF-7BED-50E001BB4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644" y="2749570"/>
                <a:ext cx="4106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BA23E2A-ED8E-B445-9C35-2C1FFD33ABDD}"/>
              </a:ext>
            </a:extLst>
          </p:cNvPr>
          <p:cNvSpPr/>
          <p:nvPr/>
        </p:nvSpPr>
        <p:spPr>
          <a:xfrm>
            <a:off x="2654848" y="274957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B14901-811E-8005-6B84-64964922D5DE}"/>
                  </a:ext>
                </a:extLst>
              </p:cNvPr>
              <p:cNvSpPr txBox="1"/>
              <p:nvPr/>
            </p:nvSpPr>
            <p:spPr>
              <a:xfrm>
                <a:off x="2785915" y="274957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B14901-811E-8005-6B84-64964922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915" y="2749570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2BD2868-B871-587A-6C80-9B85BE0AC157}"/>
              </a:ext>
            </a:extLst>
          </p:cNvPr>
          <p:cNvSpPr/>
          <p:nvPr/>
        </p:nvSpPr>
        <p:spPr>
          <a:xfrm>
            <a:off x="4139952" y="274957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8F8173-480A-B9E7-475C-67448A95C527}"/>
                  </a:ext>
                </a:extLst>
              </p:cNvPr>
              <p:cNvSpPr txBox="1"/>
              <p:nvPr/>
            </p:nvSpPr>
            <p:spPr>
              <a:xfrm>
                <a:off x="4271019" y="274957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8F8173-480A-B9E7-475C-67448A95C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19" y="2749570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21D88D8-631D-09C1-1566-5ED52839F037}"/>
              </a:ext>
            </a:extLst>
          </p:cNvPr>
          <p:cNvSpPr/>
          <p:nvPr/>
        </p:nvSpPr>
        <p:spPr>
          <a:xfrm>
            <a:off x="768525" y="339736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D896DA9-8804-F552-4076-EFEFC5355EE5}"/>
                  </a:ext>
                </a:extLst>
              </p:cNvPr>
              <p:cNvSpPr txBox="1"/>
              <p:nvPr/>
            </p:nvSpPr>
            <p:spPr>
              <a:xfrm>
                <a:off x="899592" y="339736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D896DA9-8804-F552-4076-EFEFC5355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397362"/>
                <a:ext cx="410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6889796E-DC2A-555E-06A3-D244F878C84C}"/>
              </a:ext>
            </a:extLst>
          </p:cNvPr>
          <p:cNvSpPr/>
          <p:nvPr/>
        </p:nvSpPr>
        <p:spPr>
          <a:xfrm>
            <a:off x="1717577" y="339736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6AAE1B6-8F98-35D2-0420-6BC933AD242F}"/>
                  </a:ext>
                </a:extLst>
              </p:cNvPr>
              <p:cNvSpPr txBox="1"/>
              <p:nvPr/>
            </p:nvSpPr>
            <p:spPr>
              <a:xfrm>
                <a:off x="1848644" y="339736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6AAE1B6-8F98-35D2-0420-6BC933AD2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644" y="3397362"/>
                <a:ext cx="4106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150BE5D-54D4-D7E6-AA5A-7518EF7431DA}"/>
              </a:ext>
            </a:extLst>
          </p:cNvPr>
          <p:cNvSpPr/>
          <p:nvPr/>
        </p:nvSpPr>
        <p:spPr>
          <a:xfrm>
            <a:off x="2654848" y="339736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EAF5ED7-9DE5-61C0-0FE7-5B84C60FB3D4}"/>
                  </a:ext>
                </a:extLst>
              </p:cNvPr>
              <p:cNvSpPr txBox="1"/>
              <p:nvPr/>
            </p:nvSpPr>
            <p:spPr>
              <a:xfrm>
                <a:off x="2785915" y="339736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EAF5ED7-9DE5-61C0-0FE7-5B84C60FB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915" y="3397362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3152F5B-3CD6-4031-DE9C-E2A4AC405090}"/>
              </a:ext>
            </a:extLst>
          </p:cNvPr>
          <p:cNvSpPr/>
          <p:nvPr/>
        </p:nvSpPr>
        <p:spPr>
          <a:xfrm>
            <a:off x="4139952" y="339736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54881A9-59C9-9CF6-1C55-D94B44325E7B}"/>
                  </a:ext>
                </a:extLst>
              </p:cNvPr>
              <p:cNvSpPr txBox="1"/>
              <p:nvPr/>
            </p:nvSpPr>
            <p:spPr>
              <a:xfrm>
                <a:off x="4271019" y="339736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54881A9-59C9-9CF6-1C55-D94B44325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19" y="3397362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64E364D-5253-D792-7FDE-1B10FA6458EA}"/>
              </a:ext>
            </a:extLst>
          </p:cNvPr>
          <p:cNvSpPr/>
          <p:nvPr/>
        </p:nvSpPr>
        <p:spPr>
          <a:xfrm>
            <a:off x="768525" y="441448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75121F-9013-4282-8F31-70CBF566CA6F}"/>
                  </a:ext>
                </a:extLst>
              </p:cNvPr>
              <p:cNvSpPr txBox="1"/>
              <p:nvPr/>
            </p:nvSpPr>
            <p:spPr>
              <a:xfrm>
                <a:off x="899592" y="441448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75121F-9013-4282-8F31-70CBF566C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414485"/>
                <a:ext cx="410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55176799-2627-2C8C-5FA2-898A5030B7F8}"/>
              </a:ext>
            </a:extLst>
          </p:cNvPr>
          <p:cNvSpPr/>
          <p:nvPr/>
        </p:nvSpPr>
        <p:spPr>
          <a:xfrm>
            <a:off x="1717577" y="441448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89E3EC-F78B-E98D-21D8-E15C067A826E}"/>
                  </a:ext>
                </a:extLst>
              </p:cNvPr>
              <p:cNvSpPr txBox="1"/>
              <p:nvPr/>
            </p:nvSpPr>
            <p:spPr>
              <a:xfrm>
                <a:off x="1848644" y="441448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89E3EC-F78B-E98D-21D8-E15C067A8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644" y="4414485"/>
                <a:ext cx="4106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3FC4E2F-7650-4D4F-081C-30BEF0DAE064}"/>
              </a:ext>
            </a:extLst>
          </p:cNvPr>
          <p:cNvSpPr/>
          <p:nvPr/>
        </p:nvSpPr>
        <p:spPr>
          <a:xfrm>
            <a:off x="2654848" y="441448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821A7E-50EA-2E51-CF4D-D974AE337C7E}"/>
                  </a:ext>
                </a:extLst>
              </p:cNvPr>
              <p:cNvSpPr txBox="1"/>
              <p:nvPr/>
            </p:nvSpPr>
            <p:spPr>
              <a:xfrm>
                <a:off x="2785915" y="441448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821A7E-50EA-2E51-CF4D-D974AE337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915" y="4414485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D33D55AA-4801-BFC3-B44E-1D5F581B46EC}"/>
              </a:ext>
            </a:extLst>
          </p:cNvPr>
          <p:cNvSpPr/>
          <p:nvPr/>
        </p:nvSpPr>
        <p:spPr>
          <a:xfrm>
            <a:off x="4139952" y="441448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B3ABAC8-740C-7342-04B7-B7DD5F629E44}"/>
                  </a:ext>
                </a:extLst>
              </p:cNvPr>
              <p:cNvSpPr txBox="1"/>
              <p:nvPr/>
            </p:nvSpPr>
            <p:spPr>
              <a:xfrm>
                <a:off x="4271019" y="441448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B3ABAC8-740C-7342-04B7-B7DD5F629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19" y="4414485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37524CA-5854-AD5B-EABD-EABEAD808F98}"/>
              </a:ext>
            </a:extLst>
          </p:cNvPr>
          <p:cNvCxnSpPr>
            <a:stCxn id="37" idx="0"/>
            <a:endCxn id="26" idx="2"/>
          </p:cNvCxnSpPr>
          <p:nvPr/>
        </p:nvCxnSpPr>
        <p:spPr>
          <a:xfrm flipV="1">
            <a:off x="1104937" y="247257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2E459C2-8F3F-B78F-1592-09D6E74DC218}"/>
              </a:ext>
            </a:extLst>
          </p:cNvPr>
          <p:cNvCxnSpPr>
            <a:stCxn id="37" idx="2"/>
            <a:endCxn id="48" idx="0"/>
          </p:cNvCxnSpPr>
          <p:nvPr/>
        </p:nvCxnSpPr>
        <p:spPr>
          <a:xfrm>
            <a:off x="1104937" y="311890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83988F5-9D40-288B-6497-A758B6157502}"/>
              </a:ext>
            </a:extLst>
          </p:cNvPr>
          <p:cNvCxnSpPr>
            <a:stCxn id="48" idx="2"/>
            <a:endCxn id="59" idx="0"/>
          </p:cNvCxnSpPr>
          <p:nvPr/>
        </p:nvCxnSpPr>
        <p:spPr>
          <a:xfrm>
            <a:off x="1104937" y="376669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21B323C-F298-0AE3-D2F6-15343756D712}"/>
              </a:ext>
            </a:extLst>
          </p:cNvPr>
          <p:cNvCxnSpPr/>
          <p:nvPr/>
        </p:nvCxnSpPr>
        <p:spPr>
          <a:xfrm flipV="1">
            <a:off x="2051720" y="247257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9E606C0-810C-91CE-5E83-152A1F113ABD}"/>
              </a:ext>
            </a:extLst>
          </p:cNvPr>
          <p:cNvCxnSpPr/>
          <p:nvPr/>
        </p:nvCxnSpPr>
        <p:spPr>
          <a:xfrm>
            <a:off x="2051720" y="311890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364D9FF-4DF4-BDFD-77A2-57C659F7067D}"/>
              </a:ext>
            </a:extLst>
          </p:cNvPr>
          <p:cNvCxnSpPr/>
          <p:nvPr/>
        </p:nvCxnSpPr>
        <p:spPr>
          <a:xfrm>
            <a:off x="2051720" y="376669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A6B37FF-45D7-50B8-DDB5-0F565EC14DD9}"/>
              </a:ext>
            </a:extLst>
          </p:cNvPr>
          <p:cNvCxnSpPr/>
          <p:nvPr/>
        </p:nvCxnSpPr>
        <p:spPr>
          <a:xfrm flipV="1">
            <a:off x="2987824" y="247257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9E63AC5-076F-D7A8-1612-B78B49F91334}"/>
              </a:ext>
            </a:extLst>
          </p:cNvPr>
          <p:cNvCxnSpPr/>
          <p:nvPr/>
        </p:nvCxnSpPr>
        <p:spPr>
          <a:xfrm>
            <a:off x="2987824" y="311890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827D7BC-7004-C96F-1AF5-3D5E98A74C27}"/>
              </a:ext>
            </a:extLst>
          </p:cNvPr>
          <p:cNvCxnSpPr/>
          <p:nvPr/>
        </p:nvCxnSpPr>
        <p:spPr>
          <a:xfrm>
            <a:off x="2987824" y="376669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EB235DC-4A91-C51E-54D2-12909648AE63}"/>
              </a:ext>
            </a:extLst>
          </p:cNvPr>
          <p:cNvCxnSpPr/>
          <p:nvPr/>
        </p:nvCxnSpPr>
        <p:spPr>
          <a:xfrm flipV="1">
            <a:off x="4512940" y="247257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BCB696D-8C1A-86F2-8D62-42051126D970}"/>
              </a:ext>
            </a:extLst>
          </p:cNvPr>
          <p:cNvCxnSpPr/>
          <p:nvPr/>
        </p:nvCxnSpPr>
        <p:spPr>
          <a:xfrm>
            <a:off x="4512940" y="311890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5A37C2E-C246-679E-D281-3A0BA2CD5F1B}"/>
              </a:ext>
            </a:extLst>
          </p:cNvPr>
          <p:cNvCxnSpPr/>
          <p:nvPr/>
        </p:nvCxnSpPr>
        <p:spPr>
          <a:xfrm>
            <a:off x="4512940" y="376669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EA77561F-3911-DF67-4025-C14BD879CDFB}"/>
              </a:ext>
            </a:extLst>
          </p:cNvPr>
          <p:cNvSpPr/>
          <p:nvPr/>
        </p:nvSpPr>
        <p:spPr>
          <a:xfrm>
            <a:off x="-325709" y="2101058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C87375-2065-795A-BE10-C59EEF629BF3}"/>
                  </a:ext>
                </a:extLst>
              </p:cNvPr>
              <p:cNvSpPr txBox="1"/>
              <p:nvPr/>
            </p:nvSpPr>
            <p:spPr>
              <a:xfrm>
                <a:off x="-228875" y="2131835"/>
                <a:ext cx="4789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𝐼𝑅𝐼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C87375-2065-795A-BE10-C59EEF62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875" y="2131835"/>
                <a:ext cx="47891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9B91C8B-1960-DFE6-9C73-188AAC4D4ADC}"/>
              </a:ext>
            </a:extLst>
          </p:cNvPr>
          <p:cNvSpPr/>
          <p:nvPr/>
        </p:nvSpPr>
        <p:spPr>
          <a:xfrm>
            <a:off x="-321689" y="2757159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2E7F7D2-78EA-BA58-91B0-3C31A3A8FF09}"/>
                  </a:ext>
                </a:extLst>
              </p:cNvPr>
              <p:cNvSpPr txBox="1"/>
              <p:nvPr/>
            </p:nvSpPr>
            <p:spPr>
              <a:xfrm>
                <a:off x="-290387" y="2787936"/>
                <a:ext cx="6887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𝐴𝐴𝐷𝑇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2E7F7D2-78EA-BA58-91B0-3C31A3A8F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0387" y="2787936"/>
                <a:ext cx="68877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61C3EDB-3B8A-4C84-C69E-9ED28E2693EB}"/>
              </a:ext>
            </a:extLst>
          </p:cNvPr>
          <p:cNvSpPr/>
          <p:nvPr/>
        </p:nvSpPr>
        <p:spPr>
          <a:xfrm>
            <a:off x="-321204" y="3429000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1719077-F372-82D9-0AF0-4BC04C607A0F}"/>
                  </a:ext>
                </a:extLst>
              </p:cNvPr>
              <p:cNvSpPr txBox="1"/>
              <p:nvPr/>
            </p:nvSpPr>
            <p:spPr>
              <a:xfrm>
                <a:off x="-252535" y="3443403"/>
                <a:ext cx="5429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𝐴𝑔𝑒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1719077-F372-82D9-0AF0-4BC04C607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5" y="3443403"/>
                <a:ext cx="542906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FF3C8732-6C67-8D91-68A2-9A1B9F1372AD}"/>
              </a:ext>
            </a:extLst>
          </p:cNvPr>
          <p:cNvSpPr/>
          <p:nvPr/>
        </p:nvSpPr>
        <p:spPr>
          <a:xfrm>
            <a:off x="-321204" y="4414485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80EBA6D-F393-08F3-3197-4E77CE1398EF}"/>
                  </a:ext>
                </a:extLst>
              </p:cNvPr>
              <p:cNvSpPr txBox="1"/>
              <p:nvPr/>
            </p:nvSpPr>
            <p:spPr>
              <a:xfrm>
                <a:off x="-252535" y="4428888"/>
                <a:ext cx="5831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80EBA6D-F393-08F3-3197-4E77CE139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5" y="4428888"/>
                <a:ext cx="58310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B42F754-C7FC-C13D-6CD5-B6BFE6ABA8CB}"/>
              </a:ext>
            </a:extLst>
          </p:cNvPr>
          <p:cNvCxnSpPr>
            <a:cxnSpLocks/>
            <a:stCxn id="88" idx="0"/>
            <a:endCxn id="86" idx="2"/>
          </p:cNvCxnSpPr>
          <p:nvPr/>
        </p:nvCxnSpPr>
        <p:spPr>
          <a:xfrm flipH="1" flipV="1">
            <a:off x="34331" y="2470390"/>
            <a:ext cx="4020" cy="286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5B98C68-CB59-D9E6-D837-C6A32CD8B89C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38351" y="3126491"/>
            <a:ext cx="485" cy="302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BD046A-72B8-95B7-C6F1-983E66B34DF6}"/>
              </a:ext>
            </a:extLst>
          </p:cNvPr>
          <p:cNvCxnSpPr>
            <a:cxnSpLocks/>
            <a:stCxn id="90" idx="2"/>
            <a:endCxn id="92" idx="0"/>
          </p:cNvCxnSpPr>
          <p:nvPr/>
        </p:nvCxnSpPr>
        <p:spPr>
          <a:xfrm>
            <a:off x="38836" y="3798332"/>
            <a:ext cx="0" cy="616153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9948686-953B-AE76-C2A3-CF2BCC91342C}"/>
              </a:ext>
            </a:extLst>
          </p:cNvPr>
          <p:cNvCxnSpPr>
            <a:cxnSpLocks/>
          </p:cNvCxnSpPr>
          <p:nvPr/>
        </p:nvCxnSpPr>
        <p:spPr>
          <a:xfrm>
            <a:off x="-325709" y="1844824"/>
            <a:ext cx="5138484" cy="6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B2D8D46-4FA0-037A-7F1E-051493913BE2}"/>
              </a:ext>
            </a:extLst>
          </p:cNvPr>
          <p:cNvCxnSpPr>
            <a:cxnSpLocks/>
          </p:cNvCxnSpPr>
          <p:nvPr/>
        </p:nvCxnSpPr>
        <p:spPr>
          <a:xfrm>
            <a:off x="611560" y="1302800"/>
            <a:ext cx="0" cy="3481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53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5A368F81-9213-A5E8-E721-8714DBDF14E6}"/>
              </a:ext>
            </a:extLst>
          </p:cNvPr>
          <p:cNvSpPr/>
          <p:nvPr/>
        </p:nvSpPr>
        <p:spPr>
          <a:xfrm>
            <a:off x="5160222" y="373414"/>
            <a:ext cx="5832648" cy="38884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EEEC6AE-4052-F54F-6898-40F5D74913AD}"/>
              </a:ext>
            </a:extLst>
          </p:cNvPr>
          <p:cNvSpPr/>
          <p:nvPr/>
        </p:nvSpPr>
        <p:spPr>
          <a:xfrm>
            <a:off x="-956722" y="373414"/>
            <a:ext cx="5832648" cy="38884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67B1D6C-790F-F2F7-AAD3-C22A067ECAB4}"/>
              </a:ext>
            </a:extLst>
          </p:cNvPr>
          <p:cNvSpPr/>
          <p:nvPr/>
        </p:nvSpPr>
        <p:spPr>
          <a:xfrm>
            <a:off x="416856" y="534099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1A66AC-7242-FD33-28FA-885F894B4471}"/>
                  </a:ext>
                </a:extLst>
              </p:cNvPr>
              <p:cNvSpPr txBox="1"/>
              <p:nvPr/>
            </p:nvSpPr>
            <p:spPr>
              <a:xfrm>
                <a:off x="547923" y="534099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1A66AC-7242-FD33-28FA-885F894B4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23" y="534099"/>
                <a:ext cx="4838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E0795EF-D0D6-1433-0DD0-62364CD81DF3}"/>
              </a:ext>
            </a:extLst>
          </p:cNvPr>
          <p:cNvSpPr/>
          <p:nvPr/>
        </p:nvSpPr>
        <p:spPr>
          <a:xfrm>
            <a:off x="1365908" y="534099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BD6EE8-880B-B0B3-8E9B-6D8F5F3B9E8F}"/>
                  </a:ext>
                </a:extLst>
              </p:cNvPr>
              <p:cNvSpPr txBox="1"/>
              <p:nvPr/>
            </p:nvSpPr>
            <p:spPr>
              <a:xfrm>
                <a:off x="1508772" y="534099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BD6EE8-880B-B0B3-8E9B-6D8F5F3B9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772" y="534099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48A3EAE-980C-81B7-963E-6C23F3F39375}"/>
              </a:ext>
            </a:extLst>
          </p:cNvPr>
          <p:cNvSpPr/>
          <p:nvPr/>
        </p:nvSpPr>
        <p:spPr>
          <a:xfrm>
            <a:off x="2303179" y="534099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FD4A61-7E49-9130-DF60-2A2E579EA941}"/>
                  </a:ext>
                </a:extLst>
              </p:cNvPr>
              <p:cNvSpPr txBox="1"/>
              <p:nvPr/>
            </p:nvSpPr>
            <p:spPr>
              <a:xfrm>
                <a:off x="2444247" y="51075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FD4A61-7E49-9130-DF60-2A2E579EA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247" y="510753"/>
                <a:ext cx="4660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215627-3107-877F-6B79-881D0A922D86}"/>
              </a:ext>
            </a:extLst>
          </p:cNvPr>
          <p:cNvSpPr/>
          <p:nvPr/>
        </p:nvSpPr>
        <p:spPr>
          <a:xfrm>
            <a:off x="3788283" y="534099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CD1A84-1688-6C91-BBEC-46942070A71B}"/>
                  </a:ext>
                </a:extLst>
              </p:cNvPr>
              <p:cNvSpPr txBox="1"/>
              <p:nvPr/>
            </p:nvSpPr>
            <p:spPr>
              <a:xfrm>
                <a:off x="3816747" y="519778"/>
                <a:ext cx="699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CD1A84-1688-6C91-BBEC-46942070A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747" y="519778"/>
                <a:ext cx="6998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DDD85C-7684-C83E-AB19-64F572D7DE1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136936" y="718765"/>
            <a:ext cx="228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A26063-52E9-8020-AD39-EEEAA45573AA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2085988" y="718765"/>
            <a:ext cx="217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D1BC58-95CD-DA95-5B8E-A0C0F1EDAA04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3023259" y="718765"/>
            <a:ext cx="765024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366CF79-EA87-7479-EC74-2E055FDB2041}"/>
              </a:ext>
            </a:extLst>
          </p:cNvPr>
          <p:cNvSpPr/>
          <p:nvPr/>
        </p:nvSpPr>
        <p:spPr>
          <a:xfrm>
            <a:off x="424379" y="131786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0E0042-E7B0-05BA-3EAA-3EDE3C888F3F}"/>
                  </a:ext>
                </a:extLst>
              </p:cNvPr>
              <p:cNvSpPr txBox="1"/>
              <p:nvPr/>
            </p:nvSpPr>
            <p:spPr>
              <a:xfrm>
                <a:off x="555446" y="131786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0E0042-E7B0-05BA-3EAA-3EDE3C888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46" y="1317869"/>
                <a:ext cx="410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67BEB1B-707C-6A00-DA67-7E06EC30BE7A}"/>
              </a:ext>
            </a:extLst>
          </p:cNvPr>
          <p:cNvSpPr/>
          <p:nvPr/>
        </p:nvSpPr>
        <p:spPr>
          <a:xfrm>
            <a:off x="1373431" y="131786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ECD6CE-9C23-3CE8-1D93-7FA3BC3FA182}"/>
                  </a:ext>
                </a:extLst>
              </p:cNvPr>
              <p:cNvSpPr txBox="1"/>
              <p:nvPr/>
            </p:nvSpPr>
            <p:spPr>
              <a:xfrm>
                <a:off x="1504498" y="131786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ECD6CE-9C23-3CE8-1D93-7FA3BC3FA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98" y="1317869"/>
                <a:ext cx="4106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2BA4AAC-B451-2AD8-A8EB-0490AC937CD5}"/>
              </a:ext>
            </a:extLst>
          </p:cNvPr>
          <p:cNvSpPr/>
          <p:nvPr/>
        </p:nvSpPr>
        <p:spPr>
          <a:xfrm>
            <a:off x="2310702" y="131786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0E1D3D-274C-973A-3EC1-F5338ECB19FE}"/>
                  </a:ext>
                </a:extLst>
              </p:cNvPr>
              <p:cNvSpPr txBox="1"/>
              <p:nvPr/>
            </p:nvSpPr>
            <p:spPr>
              <a:xfrm>
                <a:off x="2441769" y="131786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0E1D3D-274C-973A-3EC1-F5338ECB1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769" y="1317869"/>
                <a:ext cx="4106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1A6F822-8D4D-3A2F-176D-820C7A7B9124}"/>
              </a:ext>
            </a:extLst>
          </p:cNvPr>
          <p:cNvSpPr/>
          <p:nvPr/>
        </p:nvSpPr>
        <p:spPr>
          <a:xfrm>
            <a:off x="3795806" y="131786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2897A5-E1EE-F462-D7DA-1EA59128AADF}"/>
                  </a:ext>
                </a:extLst>
              </p:cNvPr>
              <p:cNvSpPr txBox="1"/>
              <p:nvPr/>
            </p:nvSpPr>
            <p:spPr>
              <a:xfrm>
                <a:off x="3926873" y="131786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2897A5-E1EE-F462-D7DA-1EA59128A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73" y="1317869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28BA8EB-2807-D862-1730-C3FDAA73C5F5}"/>
              </a:ext>
            </a:extLst>
          </p:cNvPr>
          <p:cNvSpPr/>
          <p:nvPr/>
        </p:nvSpPr>
        <p:spPr>
          <a:xfrm>
            <a:off x="424379" y="196420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091A17-0EC5-4E17-D938-07E2CD3595BA}"/>
                  </a:ext>
                </a:extLst>
              </p:cNvPr>
              <p:cNvSpPr txBox="1"/>
              <p:nvPr/>
            </p:nvSpPr>
            <p:spPr>
              <a:xfrm>
                <a:off x="555446" y="19642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091A17-0EC5-4E17-D938-07E2CD359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46" y="1964200"/>
                <a:ext cx="4106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10E4F0F-6E29-1FD6-89B7-50D7C0559E12}"/>
              </a:ext>
            </a:extLst>
          </p:cNvPr>
          <p:cNvSpPr/>
          <p:nvPr/>
        </p:nvSpPr>
        <p:spPr>
          <a:xfrm>
            <a:off x="1373431" y="196420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C2A71F2-A311-2EBF-7BED-50E001BB4C98}"/>
                  </a:ext>
                </a:extLst>
              </p:cNvPr>
              <p:cNvSpPr txBox="1"/>
              <p:nvPr/>
            </p:nvSpPr>
            <p:spPr>
              <a:xfrm>
                <a:off x="1504498" y="19642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C2A71F2-A311-2EBF-7BED-50E001BB4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98" y="1964200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BA23E2A-ED8E-B445-9C35-2C1FFD33ABDD}"/>
              </a:ext>
            </a:extLst>
          </p:cNvPr>
          <p:cNvSpPr/>
          <p:nvPr/>
        </p:nvSpPr>
        <p:spPr>
          <a:xfrm>
            <a:off x="2310702" y="196420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B14901-811E-8005-6B84-64964922D5DE}"/>
                  </a:ext>
                </a:extLst>
              </p:cNvPr>
              <p:cNvSpPr txBox="1"/>
              <p:nvPr/>
            </p:nvSpPr>
            <p:spPr>
              <a:xfrm>
                <a:off x="2441769" y="19642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B14901-811E-8005-6B84-64964922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769" y="1964200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2BD2868-B871-587A-6C80-9B85BE0AC157}"/>
              </a:ext>
            </a:extLst>
          </p:cNvPr>
          <p:cNvSpPr/>
          <p:nvPr/>
        </p:nvSpPr>
        <p:spPr>
          <a:xfrm>
            <a:off x="3795806" y="196420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8F8173-480A-B9E7-475C-67448A95C527}"/>
                  </a:ext>
                </a:extLst>
              </p:cNvPr>
              <p:cNvSpPr txBox="1"/>
              <p:nvPr/>
            </p:nvSpPr>
            <p:spPr>
              <a:xfrm>
                <a:off x="3926873" y="19642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8F8173-480A-B9E7-475C-67448A95C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73" y="1964200"/>
                <a:ext cx="4106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21D88D8-631D-09C1-1566-5ED52839F037}"/>
              </a:ext>
            </a:extLst>
          </p:cNvPr>
          <p:cNvSpPr/>
          <p:nvPr/>
        </p:nvSpPr>
        <p:spPr>
          <a:xfrm>
            <a:off x="424379" y="261199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D896DA9-8804-F552-4076-EFEFC5355EE5}"/>
                  </a:ext>
                </a:extLst>
              </p:cNvPr>
              <p:cNvSpPr txBox="1"/>
              <p:nvPr/>
            </p:nvSpPr>
            <p:spPr>
              <a:xfrm>
                <a:off x="555446" y="261199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D896DA9-8804-F552-4076-EFEFC5355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46" y="2611992"/>
                <a:ext cx="4106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6889796E-DC2A-555E-06A3-D244F878C84C}"/>
              </a:ext>
            </a:extLst>
          </p:cNvPr>
          <p:cNvSpPr/>
          <p:nvPr/>
        </p:nvSpPr>
        <p:spPr>
          <a:xfrm>
            <a:off x="1373431" y="261199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6AAE1B6-8F98-35D2-0420-6BC933AD242F}"/>
                  </a:ext>
                </a:extLst>
              </p:cNvPr>
              <p:cNvSpPr txBox="1"/>
              <p:nvPr/>
            </p:nvSpPr>
            <p:spPr>
              <a:xfrm>
                <a:off x="1504498" y="261199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6AAE1B6-8F98-35D2-0420-6BC933AD2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98" y="2611992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150BE5D-54D4-D7E6-AA5A-7518EF7431DA}"/>
              </a:ext>
            </a:extLst>
          </p:cNvPr>
          <p:cNvSpPr/>
          <p:nvPr/>
        </p:nvSpPr>
        <p:spPr>
          <a:xfrm>
            <a:off x="2310702" y="261199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EAF5ED7-9DE5-61C0-0FE7-5B84C60FB3D4}"/>
                  </a:ext>
                </a:extLst>
              </p:cNvPr>
              <p:cNvSpPr txBox="1"/>
              <p:nvPr/>
            </p:nvSpPr>
            <p:spPr>
              <a:xfrm>
                <a:off x="2441769" y="261199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EAF5ED7-9DE5-61C0-0FE7-5B84C60FB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769" y="2611992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3152F5B-3CD6-4031-DE9C-E2A4AC405090}"/>
              </a:ext>
            </a:extLst>
          </p:cNvPr>
          <p:cNvSpPr/>
          <p:nvPr/>
        </p:nvSpPr>
        <p:spPr>
          <a:xfrm>
            <a:off x="3795806" y="261199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54881A9-59C9-9CF6-1C55-D94B44325E7B}"/>
                  </a:ext>
                </a:extLst>
              </p:cNvPr>
              <p:cNvSpPr txBox="1"/>
              <p:nvPr/>
            </p:nvSpPr>
            <p:spPr>
              <a:xfrm>
                <a:off x="3926873" y="261199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54881A9-59C9-9CF6-1C55-D94B44325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73" y="2611992"/>
                <a:ext cx="4106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64E364D-5253-D792-7FDE-1B10FA6458EA}"/>
              </a:ext>
            </a:extLst>
          </p:cNvPr>
          <p:cNvSpPr/>
          <p:nvPr/>
        </p:nvSpPr>
        <p:spPr>
          <a:xfrm>
            <a:off x="424379" y="362911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75121F-9013-4282-8F31-70CBF566CA6F}"/>
                  </a:ext>
                </a:extLst>
              </p:cNvPr>
              <p:cNvSpPr txBox="1"/>
              <p:nvPr/>
            </p:nvSpPr>
            <p:spPr>
              <a:xfrm>
                <a:off x="555446" y="362911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75121F-9013-4282-8F31-70CBF566C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46" y="3629115"/>
                <a:ext cx="4106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55176799-2627-2C8C-5FA2-898A5030B7F8}"/>
              </a:ext>
            </a:extLst>
          </p:cNvPr>
          <p:cNvSpPr/>
          <p:nvPr/>
        </p:nvSpPr>
        <p:spPr>
          <a:xfrm>
            <a:off x="1373431" y="362911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89E3EC-F78B-E98D-21D8-E15C067A826E}"/>
                  </a:ext>
                </a:extLst>
              </p:cNvPr>
              <p:cNvSpPr txBox="1"/>
              <p:nvPr/>
            </p:nvSpPr>
            <p:spPr>
              <a:xfrm>
                <a:off x="1504498" y="362911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89E3EC-F78B-E98D-21D8-E15C067A8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98" y="3629115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3FC4E2F-7650-4D4F-081C-30BEF0DAE064}"/>
              </a:ext>
            </a:extLst>
          </p:cNvPr>
          <p:cNvSpPr/>
          <p:nvPr/>
        </p:nvSpPr>
        <p:spPr>
          <a:xfrm>
            <a:off x="2310702" y="362911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821A7E-50EA-2E51-CF4D-D974AE337C7E}"/>
                  </a:ext>
                </a:extLst>
              </p:cNvPr>
              <p:cNvSpPr txBox="1"/>
              <p:nvPr/>
            </p:nvSpPr>
            <p:spPr>
              <a:xfrm>
                <a:off x="2441769" y="362911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821A7E-50EA-2E51-CF4D-D974AE337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769" y="3629115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D33D55AA-4801-BFC3-B44E-1D5F581B46EC}"/>
              </a:ext>
            </a:extLst>
          </p:cNvPr>
          <p:cNvSpPr/>
          <p:nvPr/>
        </p:nvSpPr>
        <p:spPr>
          <a:xfrm>
            <a:off x="3795806" y="362911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B3ABAC8-740C-7342-04B7-B7DD5F629E44}"/>
                  </a:ext>
                </a:extLst>
              </p:cNvPr>
              <p:cNvSpPr txBox="1"/>
              <p:nvPr/>
            </p:nvSpPr>
            <p:spPr>
              <a:xfrm>
                <a:off x="3926873" y="362911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B3ABAC8-740C-7342-04B7-B7DD5F629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73" y="3629115"/>
                <a:ext cx="4106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37524CA-5854-AD5B-EABD-EABEAD808F98}"/>
              </a:ext>
            </a:extLst>
          </p:cNvPr>
          <p:cNvCxnSpPr>
            <a:stCxn id="37" idx="0"/>
            <a:endCxn id="26" idx="2"/>
          </p:cNvCxnSpPr>
          <p:nvPr/>
        </p:nvCxnSpPr>
        <p:spPr>
          <a:xfrm flipV="1">
            <a:off x="760791" y="168720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2E459C2-8F3F-B78F-1592-09D6E74DC218}"/>
              </a:ext>
            </a:extLst>
          </p:cNvPr>
          <p:cNvCxnSpPr>
            <a:stCxn id="37" idx="2"/>
            <a:endCxn id="48" idx="0"/>
          </p:cNvCxnSpPr>
          <p:nvPr/>
        </p:nvCxnSpPr>
        <p:spPr>
          <a:xfrm>
            <a:off x="760791" y="233353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83988F5-9D40-288B-6497-A758B6157502}"/>
              </a:ext>
            </a:extLst>
          </p:cNvPr>
          <p:cNvCxnSpPr>
            <a:stCxn id="48" idx="2"/>
            <a:endCxn id="59" idx="0"/>
          </p:cNvCxnSpPr>
          <p:nvPr/>
        </p:nvCxnSpPr>
        <p:spPr>
          <a:xfrm>
            <a:off x="760791" y="298132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21B323C-F298-0AE3-D2F6-15343756D712}"/>
              </a:ext>
            </a:extLst>
          </p:cNvPr>
          <p:cNvCxnSpPr/>
          <p:nvPr/>
        </p:nvCxnSpPr>
        <p:spPr>
          <a:xfrm flipV="1">
            <a:off x="1707574" y="168720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9E606C0-810C-91CE-5E83-152A1F113ABD}"/>
              </a:ext>
            </a:extLst>
          </p:cNvPr>
          <p:cNvCxnSpPr/>
          <p:nvPr/>
        </p:nvCxnSpPr>
        <p:spPr>
          <a:xfrm>
            <a:off x="1707574" y="233353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364D9FF-4DF4-BDFD-77A2-57C659F7067D}"/>
              </a:ext>
            </a:extLst>
          </p:cNvPr>
          <p:cNvCxnSpPr/>
          <p:nvPr/>
        </p:nvCxnSpPr>
        <p:spPr>
          <a:xfrm>
            <a:off x="1707574" y="298132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A6B37FF-45D7-50B8-DDB5-0F565EC14DD9}"/>
              </a:ext>
            </a:extLst>
          </p:cNvPr>
          <p:cNvCxnSpPr/>
          <p:nvPr/>
        </p:nvCxnSpPr>
        <p:spPr>
          <a:xfrm flipV="1">
            <a:off x="2643678" y="168720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9E63AC5-076F-D7A8-1612-B78B49F91334}"/>
              </a:ext>
            </a:extLst>
          </p:cNvPr>
          <p:cNvCxnSpPr/>
          <p:nvPr/>
        </p:nvCxnSpPr>
        <p:spPr>
          <a:xfrm>
            <a:off x="2643678" y="233353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827D7BC-7004-C96F-1AF5-3D5E98A74C27}"/>
              </a:ext>
            </a:extLst>
          </p:cNvPr>
          <p:cNvCxnSpPr/>
          <p:nvPr/>
        </p:nvCxnSpPr>
        <p:spPr>
          <a:xfrm>
            <a:off x="2643678" y="298132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EB235DC-4A91-C51E-54D2-12909648AE63}"/>
              </a:ext>
            </a:extLst>
          </p:cNvPr>
          <p:cNvCxnSpPr/>
          <p:nvPr/>
        </p:nvCxnSpPr>
        <p:spPr>
          <a:xfrm flipV="1">
            <a:off x="4168794" y="168720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BCB696D-8C1A-86F2-8D62-42051126D970}"/>
              </a:ext>
            </a:extLst>
          </p:cNvPr>
          <p:cNvCxnSpPr/>
          <p:nvPr/>
        </p:nvCxnSpPr>
        <p:spPr>
          <a:xfrm>
            <a:off x="4168794" y="233353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5A37C2E-C246-679E-D281-3A0BA2CD5F1B}"/>
              </a:ext>
            </a:extLst>
          </p:cNvPr>
          <p:cNvCxnSpPr/>
          <p:nvPr/>
        </p:nvCxnSpPr>
        <p:spPr>
          <a:xfrm>
            <a:off x="4168794" y="298132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EA77561F-3911-DF67-4025-C14BD879CDFB}"/>
              </a:ext>
            </a:extLst>
          </p:cNvPr>
          <p:cNvSpPr/>
          <p:nvPr/>
        </p:nvSpPr>
        <p:spPr>
          <a:xfrm>
            <a:off x="-669855" y="1315688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C87375-2065-795A-BE10-C59EEF629BF3}"/>
                  </a:ext>
                </a:extLst>
              </p:cNvPr>
              <p:cNvSpPr txBox="1"/>
              <p:nvPr/>
            </p:nvSpPr>
            <p:spPr>
              <a:xfrm>
                <a:off x="-573021" y="1346465"/>
                <a:ext cx="4789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𝐼𝑅𝐼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C87375-2065-795A-BE10-C59EEF62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021" y="1346465"/>
                <a:ext cx="47891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9B91C8B-1960-DFE6-9C73-188AAC4D4ADC}"/>
              </a:ext>
            </a:extLst>
          </p:cNvPr>
          <p:cNvSpPr/>
          <p:nvPr/>
        </p:nvSpPr>
        <p:spPr>
          <a:xfrm>
            <a:off x="-665835" y="1971789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2E7F7D2-78EA-BA58-91B0-3C31A3A8FF09}"/>
                  </a:ext>
                </a:extLst>
              </p:cNvPr>
              <p:cNvSpPr txBox="1"/>
              <p:nvPr/>
            </p:nvSpPr>
            <p:spPr>
              <a:xfrm>
                <a:off x="-634533" y="2002566"/>
                <a:ext cx="6887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𝐴𝐴𝐷𝑇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2E7F7D2-78EA-BA58-91B0-3C31A3A8F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4533" y="2002566"/>
                <a:ext cx="688778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61C3EDB-3B8A-4C84-C69E-9ED28E2693EB}"/>
              </a:ext>
            </a:extLst>
          </p:cNvPr>
          <p:cNvSpPr/>
          <p:nvPr/>
        </p:nvSpPr>
        <p:spPr>
          <a:xfrm>
            <a:off x="-665350" y="2643630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1719077-F372-82D9-0AF0-4BC04C607A0F}"/>
                  </a:ext>
                </a:extLst>
              </p:cNvPr>
              <p:cNvSpPr txBox="1"/>
              <p:nvPr/>
            </p:nvSpPr>
            <p:spPr>
              <a:xfrm>
                <a:off x="-596681" y="2658033"/>
                <a:ext cx="5429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𝐴𝑔𝑒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1719077-F372-82D9-0AF0-4BC04C607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6681" y="2658033"/>
                <a:ext cx="542906" cy="307777"/>
              </a:xfrm>
              <a:prstGeom prst="rect">
                <a:avLst/>
              </a:prstGeom>
              <a:blipFill>
                <a:blip r:embed="rId1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FF3C8732-6C67-8D91-68A2-9A1B9F1372AD}"/>
              </a:ext>
            </a:extLst>
          </p:cNvPr>
          <p:cNvSpPr/>
          <p:nvPr/>
        </p:nvSpPr>
        <p:spPr>
          <a:xfrm>
            <a:off x="-665350" y="3629115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80EBA6D-F393-08F3-3197-4E77CE1398EF}"/>
                  </a:ext>
                </a:extLst>
              </p:cNvPr>
              <p:cNvSpPr txBox="1"/>
              <p:nvPr/>
            </p:nvSpPr>
            <p:spPr>
              <a:xfrm>
                <a:off x="-596681" y="3643518"/>
                <a:ext cx="5831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80EBA6D-F393-08F3-3197-4E77CE139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6681" y="3643518"/>
                <a:ext cx="583108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B42F754-C7FC-C13D-6CD5-B6BFE6ABA8CB}"/>
              </a:ext>
            </a:extLst>
          </p:cNvPr>
          <p:cNvCxnSpPr>
            <a:cxnSpLocks/>
            <a:stCxn id="88" idx="0"/>
            <a:endCxn id="86" idx="2"/>
          </p:cNvCxnSpPr>
          <p:nvPr/>
        </p:nvCxnSpPr>
        <p:spPr>
          <a:xfrm flipH="1" flipV="1">
            <a:off x="-309815" y="1685020"/>
            <a:ext cx="4020" cy="286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5B98C68-CB59-D9E6-D837-C6A32CD8B89C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-305795" y="2341121"/>
            <a:ext cx="485" cy="302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BD046A-72B8-95B7-C6F1-983E66B34DF6}"/>
              </a:ext>
            </a:extLst>
          </p:cNvPr>
          <p:cNvCxnSpPr>
            <a:cxnSpLocks/>
            <a:stCxn id="90" idx="2"/>
            <a:endCxn id="92" idx="0"/>
          </p:cNvCxnSpPr>
          <p:nvPr/>
        </p:nvCxnSpPr>
        <p:spPr>
          <a:xfrm>
            <a:off x="-305310" y="3012962"/>
            <a:ext cx="0" cy="616153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9948686-953B-AE76-C2A3-CF2BCC91342C}"/>
              </a:ext>
            </a:extLst>
          </p:cNvPr>
          <p:cNvCxnSpPr>
            <a:cxnSpLocks/>
          </p:cNvCxnSpPr>
          <p:nvPr/>
        </p:nvCxnSpPr>
        <p:spPr>
          <a:xfrm>
            <a:off x="-669855" y="1059454"/>
            <a:ext cx="5138484" cy="6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B2D8D46-4FA0-037A-7F1E-051493913BE2}"/>
              </a:ext>
            </a:extLst>
          </p:cNvPr>
          <p:cNvCxnSpPr>
            <a:cxnSpLocks/>
          </p:cNvCxnSpPr>
          <p:nvPr/>
        </p:nvCxnSpPr>
        <p:spPr>
          <a:xfrm>
            <a:off x="267414" y="517430"/>
            <a:ext cx="0" cy="3481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369A8BB-8BA3-AFCB-55C8-F622FD409F11}"/>
              </a:ext>
            </a:extLst>
          </p:cNvPr>
          <p:cNvSpPr/>
          <p:nvPr/>
        </p:nvSpPr>
        <p:spPr>
          <a:xfrm>
            <a:off x="5414335" y="1330409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A9F4BF-40C6-B316-55B2-48B5D3D0B6CE}"/>
                  </a:ext>
                </a:extLst>
              </p:cNvPr>
              <p:cNvSpPr txBox="1"/>
              <p:nvPr/>
            </p:nvSpPr>
            <p:spPr>
              <a:xfrm>
                <a:off x="5539296" y="130620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A9F4BF-40C6-B316-55B2-48B5D3D0B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296" y="1306201"/>
                <a:ext cx="46608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24429CE-5308-3E64-3A96-FB82E831B8C5}"/>
              </a:ext>
            </a:extLst>
          </p:cNvPr>
          <p:cNvSpPr/>
          <p:nvPr/>
        </p:nvSpPr>
        <p:spPr>
          <a:xfrm>
            <a:off x="5414335" y="1980227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33783F5-622C-FA99-B0B0-E400265948DF}"/>
                  </a:ext>
                </a:extLst>
              </p:cNvPr>
              <p:cNvSpPr txBox="1"/>
              <p:nvPr/>
            </p:nvSpPr>
            <p:spPr>
              <a:xfrm>
                <a:off x="5545263" y="1955497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33783F5-622C-FA99-B0B0-E40026594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63" y="1955497"/>
                <a:ext cx="46076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B4C719A-8FE2-DE87-D9E2-F73203654D46}"/>
              </a:ext>
            </a:extLst>
          </p:cNvPr>
          <p:cNvSpPr/>
          <p:nvPr/>
        </p:nvSpPr>
        <p:spPr>
          <a:xfrm>
            <a:off x="5414335" y="2629523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9315D70-E271-8141-64F1-D1FE42FC00B7}"/>
                  </a:ext>
                </a:extLst>
              </p:cNvPr>
              <p:cNvSpPr txBox="1"/>
              <p:nvPr/>
            </p:nvSpPr>
            <p:spPr>
              <a:xfrm>
                <a:off x="5553854" y="260460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9315D70-E271-8141-64F1-D1FE42FC0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854" y="2604603"/>
                <a:ext cx="46608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919D2ADC-765C-9B57-7E43-7F23C7A45E64}"/>
              </a:ext>
            </a:extLst>
          </p:cNvPr>
          <p:cNvSpPr/>
          <p:nvPr/>
        </p:nvSpPr>
        <p:spPr>
          <a:xfrm>
            <a:off x="5414335" y="3641655"/>
            <a:ext cx="720080" cy="3693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93F75A7-7BBC-6F02-DF66-D6A49705D8D0}"/>
                  </a:ext>
                </a:extLst>
              </p:cNvPr>
              <p:cNvSpPr txBox="1"/>
              <p:nvPr/>
            </p:nvSpPr>
            <p:spPr>
              <a:xfrm>
                <a:off x="5459986" y="3612740"/>
                <a:ext cx="699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93F75A7-7BBC-6F02-DF66-D6A49705D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986" y="3612740"/>
                <a:ext cx="69980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407B32BC-AFF7-BEA4-58E0-040FD8386952}"/>
              </a:ext>
            </a:extLst>
          </p:cNvPr>
          <p:cNvSpPr/>
          <p:nvPr/>
        </p:nvSpPr>
        <p:spPr>
          <a:xfrm>
            <a:off x="6548566" y="133040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AD934AE-8CBC-0F3F-47CD-D70FF5226178}"/>
                  </a:ext>
                </a:extLst>
              </p:cNvPr>
              <p:cNvSpPr txBox="1"/>
              <p:nvPr/>
            </p:nvSpPr>
            <p:spPr>
              <a:xfrm>
                <a:off x="6679633" y="133040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AD934AE-8CBC-0F3F-47CD-D70FF5226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633" y="1330409"/>
                <a:ext cx="4106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0D528BF-0918-BD56-EF9D-300405B31F90}"/>
              </a:ext>
            </a:extLst>
          </p:cNvPr>
          <p:cNvSpPr/>
          <p:nvPr/>
        </p:nvSpPr>
        <p:spPr>
          <a:xfrm>
            <a:off x="7497618" y="133040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4FF6BF-AAFB-C3B5-8690-5604AC3043E1}"/>
                  </a:ext>
                </a:extLst>
              </p:cNvPr>
              <p:cNvSpPr txBox="1"/>
              <p:nvPr/>
            </p:nvSpPr>
            <p:spPr>
              <a:xfrm>
                <a:off x="7628685" y="133040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4FF6BF-AAFB-C3B5-8690-5604AC304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685" y="1330409"/>
                <a:ext cx="4106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8075771E-DE52-C7EC-91B8-336168754332}"/>
              </a:ext>
            </a:extLst>
          </p:cNvPr>
          <p:cNvSpPr/>
          <p:nvPr/>
        </p:nvSpPr>
        <p:spPr>
          <a:xfrm>
            <a:off x="8434889" y="133040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F54673A-6C4F-3D60-3D33-2644B99CAD1D}"/>
                  </a:ext>
                </a:extLst>
              </p:cNvPr>
              <p:cNvSpPr txBox="1"/>
              <p:nvPr/>
            </p:nvSpPr>
            <p:spPr>
              <a:xfrm>
                <a:off x="8565956" y="133040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F54673A-6C4F-3D60-3D33-2644B99CA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56" y="1330409"/>
                <a:ext cx="4106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4F6D078B-C674-0076-E3CF-3C8215D7CAC2}"/>
              </a:ext>
            </a:extLst>
          </p:cNvPr>
          <p:cNvSpPr/>
          <p:nvPr/>
        </p:nvSpPr>
        <p:spPr>
          <a:xfrm>
            <a:off x="9919993" y="1330409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55F812F-640F-07F7-6D82-52C1C36AC6B4}"/>
                  </a:ext>
                </a:extLst>
              </p:cNvPr>
              <p:cNvSpPr txBox="1"/>
              <p:nvPr/>
            </p:nvSpPr>
            <p:spPr>
              <a:xfrm>
                <a:off x="10051060" y="133040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55F812F-640F-07F7-6D82-52C1C36AC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060" y="1330409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A02E4AA-899B-B9E2-EE87-0C6CEC73540A}"/>
              </a:ext>
            </a:extLst>
          </p:cNvPr>
          <p:cNvSpPr/>
          <p:nvPr/>
        </p:nvSpPr>
        <p:spPr>
          <a:xfrm>
            <a:off x="6548566" y="197674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3EC45C1-C751-DA9C-2171-D6EDFEB6A662}"/>
                  </a:ext>
                </a:extLst>
              </p:cNvPr>
              <p:cNvSpPr txBox="1"/>
              <p:nvPr/>
            </p:nvSpPr>
            <p:spPr>
              <a:xfrm>
                <a:off x="6679633" y="197674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3EC45C1-C751-DA9C-2171-D6EDFEB6A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633" y="1976740"/>
                <a:ext cx="4106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FECCFE31-9A1C-C2E6-0298-482CA5CDFBFC}"/>
              </a:ext>
            </a:extLst>
          </p:cNvPr>
          <p:cNvSpPr/>
          <p:nvPr/>
        </p:nvSpPr>
        <p:spPr>
          <a:xfrm>
            <a:off x="7497618" y="197674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ACCF8B2-C41F-3896-03DF-31FBA7AE405A}"/>
                  </a:ext>
                </a:extLst>
              </p:cNvPr>
              <p:cNvSpPr txBox="1"/>
              <p:nvPr/>
            </p:nvSpPr>
            <p:spPr>
              <a:xfrm>
                <a:off x="7628685" y="197674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ACCF8B2-C41F-3896-03DF-31FBA7AE4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685" y="1976740"/>
                <a:ext cx="4106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905ABE9F-E693-497E-0F76-40582F253081}"/>
              </a:ext>
            </a:extLst>
          </p:cNvPr>
          <p:cNvSpPr/>
          <p:nvPr/>
        </p:nvSpPr>
        <p:spPr>
          <a:xfrm>
            <a:off x="8434889" y="197674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555142A-BF8D-1A85-14CE-02690BE2EB6B}"/>
                  </a:ext>
                </a:extLst>
              </p:cNvPr>
              <p:cNvSpPr txBox="1"/>
              <p:nvPr/>
            </p:nvSpPr>
            <p:spPr>
              <a:xfrm>
                <a:off x="8565956" y="197674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555142A-BF8D-1A85-14CE-02690BE2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56" y="1976740"/>
                <a:ext cx="4106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951858E2-5BAF-5E69-B38D-547DD03D136E}"/>
              </a:ext>
            </a:extLst>
          </p:cNvPr>
          <p:cNvSpPr/>
          <p:nvPr/>
        </p:nvSpPr>
        <p:spPr>
          <a:xfrm>
            <a:off x="9919993" y="1976740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C50F8F6-6394-FD33-52E0-93CB03EBF263}"/>
                  </a:ext>
                </a:extLst>
              </p:cNvPr>
              <p:cNvSpPr txBox="1"/>
              <p:nvPr/>
            </p:nvSpPr>
            <p:spPr>
              <a:xfrm>
                <a:off x="10051060" y="197674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C50F8F6-6394-FD33-52E0-93CB03EBF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060" y="1976740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104673C8-396B-B3C7-D101-C305C555A294}"/>
              </a:ext>
            </a:extLst>
          </p:cNvPr>
          <p:cNvSpPr/>
          <p:nvPr/>
        </p:nvSpPr>
        <p:spPr>
          <a:xfrm>
            <a:off x="6548566" y="262453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0166BAA-7D6B-6B76-FCB4-D2C81B321318}"/>
                  </a:ext>
                </a:extLst>
              </p:cNvPr>
              <p:cNvSpPr txBox="1"/>
              <p:nvPr/>
            </p:nvSpPr>
            <p:spPr>
              <a:xfrm>
                <a:off x="6679633" y="262453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0166BAA-7D6B-6B76-FCB4-D2C81B321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633" y="2624532"/>
                <a:ext cx="4106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23D556FE-8959-8F04-824C-28BCFFAB66BA}"/>
              </a:ext>
            </a:extLst>
          </p:cNvPr>
          <p:cNvSpPr/>
          <p:nvPr/>
        </p:nvSpPr>
        <p:spPr>
          <a:xfrm>
            <a:off x="7497618" y="262453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B61E40D-F195-299A-0D02-A4B46133658B}"/>
                  </a:ext>
                </a:extLst>
              </p:cNvPr>
              <p:cNvSpPr txBox="1"/>
              <p:nvPr/>
            </p:nvSpPr>
            <p:spPr>
              <a:xfrm>
                <a:off x="7628685" y="262453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B61E40D-F195-299A-0D02-A4B461336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685" y="2624532"/>
                <a:ext cx="4106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226678A7-D1C5-23AE-E427-651EBB2BA721}"/>
              </a:ext>
            </a:extLst>
          </p:cNvPr>
          <p:cNvSpPr/>
          <p:nvPr/>
        </p:nvSpPr>
        <p:spPr>
          <a:xfrm>
            <a:off x="8434889" y="262453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0A8F0CF-A37D-56EA-C389-B01AD3CF9F50}"/>
                  </a:ext>
                </a:extLst>
              </p:cNvPr>
              <p:cNvSpPr txBox="1"/>
              <p:nvPr/>
            </p:nvSpPr>
            <p:spPr>
              <a:xfrm>
                <a:off x="8565956" y="262453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0A8F0CF-A37D-56EA-C389-B01AD3CF9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56" y="2624532"/>
                <a:ext cx="4106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4A4D685E-2B83-5EC9-BCFA-723F6199DBCE}"/>
              </a:ext>
            </a:extLst>
          </p:cNvPr>
          <p:cNvSpPr/>
          <p:nvPr/>
        </p:nvSpPr>
        <p:spPr>
          <a:xfrm>
            <a:off x="9919993" y="2624532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3AA58FD-4E08-E2AF-AFC5-172405E6B5E8}"/>
                  </a:ext>
                </a:extLst>
              </p:cNvPr>
              <p:cNvSpPr txBox="1"/>
              <p:nvPr/>
            </p:nvSpPr>
            <p:spPr>
              <a:xfrm>
                <a:off x="10051060" y="262453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3AA58FD-4E08-E2AF-AFC5-172405E6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060" y="2624532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77E6A1BD-5A06-2258-6FCE-865684E6E4FF}"/>
              </a:ext>
            </a:extLst>
          </p:cNvPr>
          <p:cNvSpPr/>
          <p:nvPr/>
        </p:nvSpPr>
        <p:spPr>
          <a:xfrm>
            <a:off x="6548566" y="364165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D9DDBC4-65AC-4F79-773F-BDF22902C07D}"/>
                  </a:ext>
                </a:extLst>
              </p:cNvPr>
              <p:cNvSpPr txBox="1"/>
              <p:nvPr/>
            </p:nvSpPr>
            <p:spPr>
              <a:xfrm>
                <a:off x="6679633" y="364165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D9DDBC4-65AC-4F79-773F-BDF22902C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633" y="3641655"/>
                <a:ext cx="4106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B21ED4A5-474F-FA1B-23C8-C9DEC2278E4A}"/>
              </a:ext>
            </a:extLst>
          </p:cNvPr>
          <p:cNvSpPr/>
          <p:nvPr/>
        </p:nvSpPr>
        <p:spPr>
          <a:xfrm>
            <a:off x="7497618" y="364165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CD2AC72-4979-7FB9-A23A-B7B136076541}"/>
                  </a:ext>
                </a:extLst>
              </p:cNvPr>
              <p:cNvSpPr txBox="1"/>
              <p:nvPr/>
            </p:nvSpPr>
            <p:spPr>
              <a:xfrm>
                <a:off x="7628685" y="364165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CD2AC72-4979-7FB9-A23A-B7B136076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685" y="3641655"/>
                <a:ext cx="4106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A2626A0-9C57-1CFA-EDB0-8342EB584EF7}"/>
              </a:ext>
            </a:extLst>
          </p:cNvPr>
          <p:cNvSpPr/>
          <p:nvPr/>
        </p:nvSpPr>
        <p:spPr>
          <a:xfrm>
            <a:off x="8434889" y="364165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94181A6-30BF-BFFA-016D-CA2925BFDAC9}"/>
                  </a:ext>
                </a:extLst>
              </p:cNvPr>
              <p:cNvSpPr txBox="1"/>
              <p:nvPr/>
            </p:nvSpPr>
            <p:spPr>
              <a:xfrm>
                <a:off x="8565956" y="364165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94181A6-30BF-BFFA-016D-CA2925BFD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56" y="3641655"/>
                <a:ext cx="4106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FAC3861C-2E06-EC4B-D375-8D7B0F3246A7}"/>
              </a:ext>
            </a:extLst>
          </p:cNvPr>
          <p:cNvSpPr/>
          <p:nvPr/>
        </p:nvSpPr>
        <p:spPr>
          <a:xfrm>
            <a:off x="9919993" y="3641655"/>
            <a:ext cx="72008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45631CC-B67E-19E9-6C17-E84B3E566B3B}"/>
                  </a:ext>
                </a:extLst>
              </p:cNvPr>
              <p:cNvSpPr txBox="1"/>
              <p:nvPr/>
            </p:nvSpPr>
            <p:spPr>
              <a:xfrm>
                <a:off x="10051060" y="364165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45631CC-B67E-19E9-6C17-E84B3E566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060" y="3641655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98781BF-6183-3133-6044-0493D3B1AE7C}"/>
              </a:ext>
            </a:extLst>
          </p:cNvPr>
          <p:cNvCxnSpPr>
            <a:stCxn id="115" idx="0"/>
            <a:endCxn id="105" idx="2"/>
          </p:cNvCxnSpPr>
          <p:nvPr/>
        </p:nvCxnSpPr>
        <p:spPr>
          <a:xfrm flipV="1">
            <a:off x="6884978" y="169974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585F9A1-21D3-135A-3612-8D59AD67F2CD}"/>
              </a:ext>
            </a:extLst>
          </p:cNvPr>
          <p:cNvCxnSpPr>
            <a:stCxn id="115" idx="2"/>
            <a:endCxn id="123" idx="0"/>
          </p:cNvCxnSpPr>
          <p:nvPr/>
        </p:nvCxnSpPr>
        <p:spPr>
          <a:xfrm>
            <a:off x="6884978" y="234607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9B4C080-D91A-0EEA-D684-1E92D623BF17}"/>
              </a:ext>
            </a:extLst>
          </p:cNvPr>
          <p:cNvCxnSpPr>
            <a:stCxn id="123" idx="2"/>
            <a:endCxn id="131" idx="0"/>
          </p:cNvCxnSpPr>
          <p:nvPr/>
        </p:nvCxnSpPr>
        <p:spPr>
          <a:xfrm>
            <a:off x="6884978" y="299386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52DD6CD-FD5A-5B43-C329-72DEE3CFB1C7}"/>
              </a:ext>
            </a:extLst>
          </p:cNvPr>
          <p:cNvCxnSpPr/>
          <p:nvPr/>
        </p:nvCxnSpPr>
        <p:spPr>
          <a:xfrm flipV="1">
            <a:off x="7831761" y="169974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ECBCD52-6D0A-2E65-190A-0A9BA6BA38E7}"/>
              </a:ext>
            </a:extLst>
          </p:cNvPr>
          <p:cNvCxnSpPr/>
          <p:nvPr/>
        </p:nvCxnSpPr>
        <p:spPr>
          <a:xfrm>
            <a:off x="7831761" y="234607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E484566-49D4-D2F5-9539-086AB7860F2B}"/>
              </a:ext>
            </a:extLst>
          </p:cNvPr>
          <p:cNvCxnSpPr/>
          <p:nvPr/>
        </p:nvCxnSpPr>
        <p:spPr>
          <a:xfrm>
            <a:off x="7831761" y="299386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BDD889D-3081-F3E7-2552-C134E9378E27}"/>
              </a:ext>
            </a:extLst>
          </p:cNvPr>
          <p:cNvCxnSpPr/>
          <p:nvPr/>
        </p:nvCxnSpPr>
        <p:spPr>
          <a:xfrm flipV="1">
            <a:off x="8767865" y="169974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98C520-175D-0F20-AF3C-65B31D19E6E3}"/>
              </a:ext>
            </a:extLst>
          </p:cNvPr>
          <p:cNvCxnSpPr/>
          <p:nvPr/>
        </p:nvCxnSpPr>
        <p:spPr>
          <a:xfrm>
            <a:off x="8767865" y="234607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BA9D620-582C-1FFA-756D-6C96CF3D57D0}"/>
              </a:ext>
            </a:extLst>
          </p:cNvPr>
          <p:cNvCxnSpPr/>
          <p:nvPr/>
        </p:nvCxnSpPr>
        <p:spPr>
          <a:xfrm>
            <a:off x="8767865" y="299386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17B9BCD-66A0-897C-707E-DAC1E0EB3D3E}"/>
              </a:ext>
            </a:extLst>
          </p:cNvPr>
          <p:cNvCxnSpPr/>
          <p:nvPr/>
        </p:nvCxnSpPr>
        <p:spPr>
          <a:xfrm flipV="1">
            <a:off x="10292981" y="1699741"/>
            <a:ext cx="0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E677976-8C19-20D9-D9EB-7AEAD8C6DFE2}"/>
              </a:ext>
            </a:extLst>
          </p:cNvPr>
          <p:cNvCxnSpPr/>
          <p:nvPr/>
        </p:nvCxnSpPr>
        <p:spPr>
          <a:xfrm>
            <a:off x="10292981" y="2346072"/>
            <a:ext cx="0" cy="27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59858A1-7C43-AA97-61FA-4A418338555B}"/>
              </a:ext>
            </a:extLst>
          </p:cNvPr>
          <p:cNvCxnSpPr/>
          <p:nvPr/>
        </p:nvCxnSpPr>
        <p:spPr>
          <a:xfrm>
            <a:off x="10292981" y="2993864"/>
            <a:ext cx="0" cy="64779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E06F8A68-FAB4-56BF-0D3D-61D4F9E9167A}"/>
              </a:ext>
            </a:extLst>
          </p:cNvPr>
          <p:cNvSpPr/>
          <p:nvPr/>
        </p:nvSpPr>
        <p:spPr>
          <a:xfrm>
            <a:off x="6548687" y="570068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3E1D6D0-6B3E-52B7-0B2F-645597B2E4C6}"/>
                  </a:ext>
                </a:extLst>
              </p:cNvPr>
              <p:cNvSpPr txBox="1"/>
              <p:nvPr/>
            </p:nvSpPr>
            <p:spPr>
              <a:xfrm>
                <a:off x="6645521" y="600846"/>
                <a:ext cx="4789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𝐼𝑅𝐼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3E1D6D0-6B3E-52B7-0B2F-645597B2E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521" y="600846"/>
                <a:ext cx="478913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FF67F02D-DDCB-5E24-3407-5C80FE826094}"/>
              </a:ext>
            </a:extLst>
          </p:cNvPr>
          <p:cNvSpPr/>
          <p:nvPr/>
        </p:nvSpPr>
        <p:spPr>
          <a:xfrm>
            <a:off x="7484300" y="570068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9EBEA0F-0DDD-15CB-64A5-85DB06ADC1BD}"/>
                  </a:ext>
                </a:extLst>
              </p:cNvPr>
              <p:cNvSpPr txBox="1"/>
              <p:nvPr/>
            </p:nvSpPr>
            <p:spPr>
              <a:xfrm>
                <a:off x="7515602" y="600846"/>
                <a:ext cx="6887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𝐴𝐴𝐷𝑇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9EBEA0F-0DDD-15CB-64A5-85DB06ADC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602" y="600846"/>
                <a:ext cx="688778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56E36743-0E29-C524-BD47-3F43A5877F75}"/>
              </a:ext>
            </a:extLst>
          </p:cNvPr>
          <p:cNvSpPr/>
          <p:nvPr/>
        </p:nvSpPr>
        <p:spPr>
          <a:xfrm>
            <a:off x="8437356" y="570068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9A536D7-BA92-4913-BFB5-48F3E0AA963E}"/>
                  </a:ext>
                </a:extLst>
              </p:cNvPr>
              <p:cNvSpPr txBox="1"/>
              <p:nvPr/>
            </p:nvSpPr>
            <p:spPr>
              <a:xfrm>
                <a:off x="8506025" y="600846"/>
                <a:ext cx="5429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𝐴𝑔𝑒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9A536D7-BA92-4913-BFB5-48F3E0AA9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025" y="600846"/>
                <a:ext cx="542906" cy="307777"/>
              </a:xfrm>
              <a:prstGeom prst="rect">
                <a:avLst/>
              </a:prstGeom>
              <a:blipFill>
                <a:blip r:embed="rId2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29B8312E-50DB-0E5D-F6A9-CFF4621A8E4D}"/>
              </a:ext>
            </a:extLst>
          </p:cNvPr>
          <p:cNvSpPr/>
          <p:nvPr/>
        </p:nvSpPr>
        <p:spPr>
          <a:xfrm>
            <a:off x="9922460" y="570068"/>
            <a:ext cx="720080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861D0E49-B646-50A5-EA20-5722CB1412EA}"/>
                  </a:ext>
                </a:extLst>
              </p:cNvPr>
              <p:cNvSpPr txBox="1"/>
              <p:nvPr/>
            </p:nvSpPr>
            <p:spPr>
              <a:xfrm>
                <a:off x="9991129" y="600846"/>
                <a:ext cx="5831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861D0E49-B646-50A5-EA20-5722CB141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129" y="600846"/>
                <a:ext cx="583108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75D4600-16C3-722D-B0C6-9976819BC7D6}"/>
              </a:ext>
            </a:extLst>
          </p:cNvPr>
          <p:cNvCxnSpPr>
            <a:cxnSpLocks/>
          </p:cNvCxnSpPr>
          <p:nvPr/>
        </p:nvCxnSpPr>
        <p:spPr>
          <a:xfrm>
            <a:off x="5454332" y="1071994"/>
            <a:ext cx="5138484" cy="6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C6321BB4-3228-7E41-8919-7E7F1308E10B}"/>
              </a:ext>
            </a:extLst>
          </p:cNvPr>
          <p:cNvCxnSpPr>
            <a:cxnSpLocks/>
          </p:cNvCxnSpPr>
          <p:nvPr/>
        </p:nvCxnSpPr>
        <p:spPr>
          <a:xfrm>
            <a:off x="6391601" y="529970"/>
            <a:ext cx="0" cy="3481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35DE14-B0C2-6E48-6A04-D94790F105C0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7268767" y="747742"/>
            <a:ext cx="215533" cy="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7689F-81FF-845F-5345-9BCCDC0D7113}"/>
              </a:ext>
            </a:extLst>
          </p:cNvPr>
          <p:cNvCxnSpPr>
            <a:cxnSpLocks/>
          </p:cNvCxnSpPr>
          <p:nvPr/>
        </p:nvCxnSpPr>
        <p:spPr>
          <a:xfrm flipV="1">
            <a:off x="8204380" y="754378"/>
            <a:ext cx="2329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280465-13A2-62D6-6956-45CA0085F839}"/>
              </a:ext>
            </a:extLst>
          </p:cNvPr>
          <p:cNvCxnSpPr>
            <a:cxnSpLocks/>
          </p:cNvCxnSpPr>
          <p:nvPr/>
        </p:nvCxnSpPr>
        <p:spPr>
          <a:xfrm>
            <a:off x="9157436" y="754734"/>
            <a:ext cx="765024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76EE22-EC45-C214-4919-16A6687B0AFF}"/>
              </a:ext>
            </a:extLst>
          </p:cNvPr>
          <p:cNvCxnSpPr>
            <a:cxnSpLocks/>
          </p:cNvCxnSpPr>
          <p:nvPr/>
        </p:nvCxnSpPr>
        <p:spPr>
          <a:xfrm>
            <a:off x="5773532" y="1699741"/>
            <a:ext cx="0" cy="280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B85486-2850-80FE-28F7-D16C413FB01D}"/>
              </a:ext>
            </a:extLst>
          </p:cNvPr>
          <p:cNvCxnSpPr>
            <a:cxnSpLocks/>
          </p:cNvCxnSpPr>
          <p:nvPr/>
        </p:nvCxnSpPr>
        <p:spPr>
          <a:xfrm>
            <a:off x="5772561" y="2349559"/>
            <a:ext cx="0" cy="279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EA25F91-5996-BFD5-B10F-B6A84C4B04F3}"/>
              </a:ext>
            </a:extLst>
          </p:cNvPr>
          <p:cNvCxnSpPr>
            <a:cxnSpLocks/>
          </p:cNvCxnSpPr>
          <p:nvPr/>
        </p:nvCxnSpPr>
        <p:spPr>
          <a:xfrm>
            <a:off x="5771992" y="2998855"/>
            <a:ext cx="1" cy="64280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0C4DAB8-1025-307F-4B39-0BA6835940DB}"/>
              </a:ext>
            </a:extLst>
          </p:cNvPr>
          <p:cNvSpPr txBox="1"/>
          <p:nvPr/>
        </p:nvSpPr>
        <p:spPr>
          <a:xfrm>
            <a:off x="-596681" y="4818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1BA50B2-126E-9A92-7E25-62084EFD205A}"/>
              </a:ext>
            </a:extLst>
          </p:cNvPr>
          <p:cNvSpPr txBox="1"/>
          <p:nvPr/>
        </p:nvSpPr>
        <p:spPr>
          <a:xfrm>
            <a:off x="5534547" y="54587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5530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E51A12-DE55-6534-7B6D-92B072BBA47B}"/>
              </a:ext>
            </a:extLst>
          </p:cNvPr>
          <p:cNvSpPr/>
          <p:nvPr/>
        </p:nvSpPr>
        <p:spPr>
          <a:xfrm>
            <a:off x="2976002" y="6049686"/>
            <a:ext cx="193263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Real/fake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4C93D5-3B78-EE6E-844A-D77504D560A6}"/>
              </a:ext>
            </a:extLst>
          </p:cNvPr>
          <p:cNvSpPr/>
          <p:nvPr/>
        </p:nvSpPr>
        <p:spPr>
          <a:xfrm>
            <a:off x="3046702" y="1597887"/>
            <a:ext cx="1754884" cy="1610099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7FC5-CDCB-4375-6B70-D2AFF2EB9ACF}"/>
              </a:ext>
            </a:extLst>
          </p:cNvPr>
          <p:cNvSpPr/>
          <p:nvPr/>
        </p:nvSpPr>
        <p:spPr>
          <a:xfrm>
            <a:off x="3046702" y="3512608"/>
            <a:ext cx="1754884" cy="1610099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F1382C-FE16-B220-47BC-F28DC22EE29E}"/>
              </a:ext>
            </a:extLst>
          </p:cNvPr>
          <p:cNvSpPr txBox="1"/>
          <p:nvPr/>
        </p:nvSpPr>
        <p:spPr>
          <a:xfrm>
            <a:off x="8104123" y="1363063"/>
            <a:ext cx="120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876E2-E51A-9783-323E-59E53D066ACC}"/>
              </a:ext>
            </a:extLst>
          </p:cNvPr>
          <p:cNvSpPr txBox="1"/>
          <p:nvPr/>
        </p:nvSpPr>
        <p:spPr>
          <a:xfrm>
            <a:off x="3343903" y="5135528"/>
            <a:ext cx="120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images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BFD110-9201-789F-0FE9-D65367650059}"/>
              </a:ext>
            </a:extLst>
          </p:cNvPr>
          <p:cNvSpPr txBox="1"/>
          <p:nvPr/>
        </p:nvSpPr>
        <p:spPr>
          <a:xfrm>
            <a:off x="471575" y="476672"/>
            <a:ext cx="192860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input vector (4096)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31EF04E-5B7F-EDD4-ED5C-8A820924A1C1}"/>
              </a:ext>
            </a:extLst>
          </p:cNvPr>
          <p:cNvCxnSpPr>
            <a:cxnSpLocks/>
            <a:stCxn id="8" idx="3"/>
            <a:endCxn id="53" idx="0"/>
          </p:cNvCxnSpPr>
          <p:nvPr/>
        </p:nvCxnSpPr>
        <p:spPr>
          <a:xfrm flipV="1">
            <a:off x="4801586" y="900446"/>
            <a:ext cx="1662249" cy="1502491"/>
          </a:xfrm>
          <a:prstGeom prst="bentConnector4">
            <a:avLst>
              <a:gd name="adj1" fmla="val 20873"/>
              <a:gd name="adj2" fmla="val 1152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EFC7893-3CC2-0F1E-C22C-9EB2B49B66F4}"/>
              </a:ext>
            </a:extLst>
          </p:cNvPr>
          <p:cNvCxnSpPr>
            <a:cxnSpLocks/>
            <a:stCxn id="9" idx="3"/>
            <a:endCxn id="53" idx="0"/>
          </p:cNvCxnSpPr>
          <p:nvPr/>
        </p:nvCxnSpPr>
        <p:spPr>
          <a:xfrm flipV="1">
            <a:off x="4801586" y="900446"/>
            <a:ext cx="1662249" cy="3417212"/>
          </a:xfrm>
          <a:prstGeom prst="bentConnector4">
            <a:avLst>
              <a:gd name="adj1" fmla="val 20873"/>
              <a:gd name="adj2" fmla="val 1066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25A7E1-FC4C-A810-E8F4-D01C15DBE8FC}"/>
              </a:ext>
            </a:extLst>
          </p:cNvPr>
          <p:cNvCxnSpPr>
            <a:cxnSpLocks/>
            <a:stCxn id="12" idx="2"/>
            <a:endCxn id="30" idx="0"/>
          </p:cNvCxnSpPr>
          <p:nvPr/>
        </p:nvCxnSpPr>
        <p:spPr>
          <a:xfrm>
            <a:off x="1435877" y="738282"/>
            <a:ext cx="0" cy="29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1CE33B3-E4C7-3573-ABF6-492444EC916A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>
            <a:off x="1631754" y="4046897"/>
            <a:ext cx="1380882" cy="3240250"/>
          </a:xfrm>
          <a:prstGeom prst="bentConnector4">
            <a:avLst>
              <a:gd name="adj1" fmla="val -16555"/>
              <a:gd name="adj2" fmla="val 10018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8D65451-4323-DB5C-0868-C5E25B61BE4A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 flipV="1">
            <a:off x="5109645" y="4505488"/>
            <a:ext cx="684650" cy="3019300"/>
          </a:xfrm>
          <a:prstGeom prst="bentConnector4">
            <a:avLst>
              <a:gd name="adj1" fmla="val -33389"/>
              <a:gd name="adj2" fmla="val 99893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D5EDEC-3B35-712C-5E9E-A82AAC5754D4}"/>
              </a:ext>
            </a:extLst>
          </p:cNvPr>
          <p:cNvSpPr txBox="1"/>
          <p:nvPr/>
        </p:nvSpPr>
        <p:spPr>
          <a:xfrm>
            <a:off x="5311914" y="6272356"/>
            <a:ext cx="135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model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9281219D-B1E7-EC85-AFA2-577EA7D98A2D}"/>
              </a:ext>
            </a:extLst>
          </p:cNvPr>
          <p:cNvCxnSpPr>
            <a:cxnSpLocks/>
            <a:stCxn id="41" idx="2"/>
            <a:endCxn id="8" idx="1"/>
          </p:cNvCxnSpPr>
          <p:nvPr/>
        </p:nvCxnSpPr>
        <p:spPr>
          <a:xfrm rot="5400000" flipH="1" flipV="1">
            <a:off x="954262" y="2884551"/>
            <a:ext cx="2574053" cy="1610825"/>
          </a:xfrm>
          <a:prstGeom prst="bentConnector4">
            <a:avLst>
              <a:gd name="adj1" fmla="val -8881"/>
              <a:gd name="adj2" fmla="val 799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59DEB56-6961-506A-8D8A-E54B9C3AF30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843" y="3610048"/>
            <a:ext cx="868680" cy="8686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88F9D48-D8F5-4B8F-9931-B634EE4CF84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682" y="3755477"/>
            <a:ext cx="868680" cy="8686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25343B-05E3-1EFC-FF46-8BA7F20D6F4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919" y="3872924"/>
            <a:ext cx="868680" cy="8686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3A4024-9805-55B0-2976-0F0907E90D98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922" y="4018773"/>
            <a:ext cx="868680" cy="8686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C989DE8-23B4-8438-3073-DC78EFD498E5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35" y="4125238"/>
            <a:ext cx="868680" cy="8686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57CA12-F83B-F10D-EE4A-4BD751462C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178" y="1686834"/>
            <a:ext cx="867746" cy="8677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D13B79-B4A8-A7F6-BE3C-CA30670CF4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583" y="1793299"/>
            <a:ext cx="867746" cy="8677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21185F7-C9C2-95A5-06FD-E44E80AE9A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032" y="1947090"/>
            <a:ext cx="867746" cy="86774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D5BF58F-A9A4-E3A4-6BC8-711E02CF5E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25" y="2081164"/>
            <a:ext cx="867746" cy="86774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FF442FB-6061-C241-C7EE-7AD799D950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11" y="2274498"/>
            <a:ext cx="867746" cy="8677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59D218-FD72-ED00-A711-78FE5C11D6CD}"/>
                  </a:ext>
                </a:extLst>
              </p:cNvPr>
              <p:cNvSpPr txBox="1"/>
              <p:nvPr/>
            </p:nvSpPr>
            <p:spPr>
              <a:xfrm>
                <a:off x="467544" y="1031251"/>
                <a:ext cx="1936666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Conv2DTranspose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59D218-FD72-ED00-A711-78FE5C11D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31251"/>
                <a:ext cx="1936666" cy="261610"/>
              </a:xfrm>
              <a:prstGeom prst="rect">
                <a:avLst/>
              </a:prstGeom>
              <a:blipFill>
                <a:blip r:embed="rId12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623962-B474-F3D4-188A-2DC8B6CA8385}"/>
                  </a:ext>
                </a:extLst>
              </p:cNvPr>
              <p:cNvSpPr txBox="1"/>
              <p:nvPr/>
            </p:nvSpPr>
            <p:spPr>
              <a:xfrm>
                <a:off x="467544" y="1704845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623962-B474-F3D4-188A-2DC8B6CA8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04845"/>
                <a:ext cx="1936666" cy="261610"/>
              </a:xfrm>
              <a:prstGeom prst="rect">
                <a:avLst/>
              </a:prstGeom>
              <a:blipFill>
                <a:blip r:embed="rId13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B784E27-8D5F-5FA9-B795-1D42238CD2F2}"/>
              </a:ext>
            </a:extLst>
          </p:cNvPr>
          <p:cNvSpPr txBox="1"/>
          <p:nvPr/>
        </p:nvSpPr>
        <p:spPr>
          <a:xfrm>
            <a:off x="467544" y="1361936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0E0C4CF-9436-62C1-1B86-2C3981C6000B}"/>
                  </a:ext>
                </a:extLst>
              </p:cNvPr>
              <p:cNvSpPr txBox="1"/>
              <p:nvPr/>
            </p:nvSpPr>
            <p:spPr>
              <a:xfrm>
                <a:off x="467544" y="2046858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0E0C4CF-9436-62C1-1B86-2C3981C60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046858"/>
                <a:ext cx="1936666" cy="261610"/>
              </a:xfrm>
              <a:prstGeom prst="rect">
                <a:avLst/>
              </a:prstGeom>
              <a:blipFill>
                <a:blip r:embed="rId14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85423AB-0C6F-F55D-7747-752C530642A7}"/>
                  </a:ext>
                </a:extLst>
              </p:cNvPr>
              <p:cNvSpPr txBox="1"/>
              <p:nvPr/>
            </p:nvSpPr>
            <p:spPr>
              <a:xfrm>
                <a:off x="467544" y="2388871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85423AB-0C6F-F55D-7747-752C53064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388871"/>
                <a:ext cx="1936666" cy="261610"/>
              </a:xfrm>
              <a:prstGeom prst="rect">
                <a:avLst/>
              </a:prstGeom>
              <a:blipFill>
                <a:blip r:embed="rId15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DF04D62-1798-C70A-9A5D-9250DD15689B}"/>
                  </a:ext>
                </a:extLst>
              </p:cNvPr>
              <p:cNvSpPr txBox="1"/>
              <p:nvPr/>
            </p:nvSpPr>
            <p:spPr>
              <a:xfrm>
                <a:off x="467544" y="2722352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DF04D62-1798-C70A-9A5D-9250DD156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22352"/>
                <a:ext cx="1936666" cy="261610"/>
              </a:xfrm>
              <a:prstGeom prst="rect">
                <a:avLst/>
              </a:prstGeom>
              <a:blipFill>
                <a:blip r:embed="rId16"/>
                <a:stretch>
                  <a:fillRect b="-13636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5F878-19CE-5CBF-CA27-15CCEE02894D}"/>
                  </a:ext>
                </a:extLst>
              </p:cNvPr>
              <p:cNvSpPr txBox="1"/>
              <p:nvPr/>
            </p:nvSpPr>
            <p:spPr>
              <a:xfrm>
                <a:off x="467544" y="3050667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5F878-19CE-5CBF-CA27-15CCEE028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050667"/>
                <a:ext cx="1936666" cy="261610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9EFA78-1CD1-1A7E-55B5-D799E294D0FC}"/>
                  </a:ext>
                </a:extLst>
              </p:cNvPr>
              <p:cNvSpPr txBox="1"/>
              <p:nvPr/>
            </p:nvSpPr>
            <p:spPr>
              <a:xfrm>
                <a:off x="471575" y="3387816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9EFA78-1CD1-1A7E-55B5-D799E294D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75" y="3387816"/>
                <a:ext cx="1928604" cy="261610"/>
              </a:xfrm>
              <a:prstGeom prst="rect">
                <a:avLst/>
              </a:prstGeom>
              <a:blipFill>
                <a:blip r:embed="rId18"/>
                <a:stretch>
                  <a:fillRect b="-13636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042E97C1-7EB0-FD02-951E-6518410D09B9}"/>
              </a:ext>
            </a:extLst>
          </p:cNvPr>
          <p:cNvSpPr txBox="1"/>
          <p:nvPr/>
        </p:nvSpPr>
        <p:spPr>
          <a:xfrm>
            <a:off x="467544" y="3703171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B726F2-6A13-82C1-AED8-2EA79F166410}"/>
              </a:ext>
            </a:extLst>
          </p:cNvPr>
          <p:cNvSpPr txBox="1"/>
          <p:nvPr/>
        </p:nvSpPr>
        <p:spPr>
          <a:xfrm>
            <a:off x="471575" y="4041478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059D2C-99CC-0A68-ED7B-21BFF345A825}"/>
                  </a:ext>
                </a:extLst>
              </p:cNvPr>
              <p:cNvSpPr txBox="1"/>
              <p:nvPr/>
            </p:nvSpPr>
            <p:spPr>
              <a:xfrm>
                <a:off x="471575" y="4379785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059D2C-99CC-0A68-ED7B-21BFF345A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75" y="4379785"/>
                <a:ext cx="1928604" cy="261610"/>
              </a:xfrm>
              <a:prstGeom prst="rect">
                <a:avLst/>
              </a:prstGeom>
              <a:blipFill>
                <a:blip r:embed="rId19"/>
                <a:stretch>
                  <a:fillRect b="-18182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118154B-6126-FECE-007B-69959597DD1E}"/>
              </a:ext>
            </a:extLst>
          </p:cNvPr>
          <p:cNvSpPr txBox="1"/>
          <p:nvPr/>
        </p:nvSpPr>
        <p:spPr>
          <a:xfrm>
            <a:off x="471575" y="4715380"/>
            <a:ext cx="192860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987FB-733C-B4E1-7DDD-A6DDCE8A7073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>
            <a:off x="1435877" y="1292861"/>
            <a:ext cx="0" cy="6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DBBFDA-0105-75E5-E8B0-0F117B89B314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1435877" y="1623546"/>
            <a:ext cx="0" cy="8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F9BC49-B4A8-831D-7D60-827FC1CAEDB8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>
            <a:off x="1435877" y="1966455"/>
            <a:ext cx="0" cy="8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A4C02B-E6E8-1B39-404A-2CC298F99861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1435877" y="2308468"/>
            <a:ext cx="0" cy="8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78A1DD2-AC5B-EAD2-35F6-7765A20DF886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1435877" y="2650481"/>
            <a:ext cx="0" cy="7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CE3687E-0D4E-2DF5-D773-D882601D5E73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1435877" y="2983962"/>
            <a:ext cx="0" cy="6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693D65-53C0-B01A-8058-E042EFCB063F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1435877" y="3312277"/>
            <a:ext cx="0" cy="7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3B3B72-1490-B5C8-536F-C23F7B553B44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1435877" y="3649426"/>
            <a:ext cx="0" cy="5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FF829BE-5FF1-D38C-02DE-79CAFC44205C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1435877" y="3964781"/>
            <a:ext cx="0" cy="7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E688690-AC09-57AA-0B35-5E29CFAC7485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1435877" y="4303088"/>
            <a:ext cx="0" cy="7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C90D0C9-69DB-018E-9110-128FDC763223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>
            <a:off x="1435877" y="4641395"/>
            <a:ext cx="0" cy="7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A968518-2104-CE90-1089-035A0CCB609E}"/>
              </a:ext>
            </a:extLst>
          </p:cNvPr>
          <p:cNvSpPr txBox="1"/>
          <p:nvPr/>
        </p:nvSpPr>
        <p:spPr>
          <a:xfrm>
            <a:off x="5495502" y="900446"/>
            <a:ext cx="1936666" cy="261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GaussianNoise (0.2)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712D71-2819-2464-557A-4692CA938908}"/>
              </a:ext>
            </a:extLst>
          </p:cNvPr>
          <p:cNvSpPr txBox="1"/>
          <p:nvPr/>
        </p:nvSpPr>
        <p:spPr>
          <a:xfrm>
            <a:off x="5495502" y="2287546"/>
            <a:ext cx="1936666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AveragePooling2D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CE61DD-0734-31B1-0F5D-B4C48FC1185F}"/>
              </a:ext>
            </a:extLst>
          </p:cNvPr>
          <p:cNvSpPr txBox="1"/>
          <p:nvPr/>
        </p:nvSpPr>
        <p:spPr>
          <a:xfrm>
            <a:off x="5495502" y="1940771"/>
            <a:ext cx="1936666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(0.25)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AEE95E9-DD3C-8CF2-7FE6-689CFB8F441E}"/>
                  </a:ext>
                </a:extLst>
              </p:cNvPr>
              <p:cNvSpPr txBox="1"/>
              <p:nvPr/>
            </p:nvSpPr>
            <p:spPr>
              <a:xfrm>
                <a:off x="5495502" y="3674646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AEE95E9-DD3C-8CF2-7FE6-689CFB8F4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02" y="3674646"/>
                <a:ext cx="1936666" cy="261610"/>
              </a:xfrm>
              <a:prstGeom prst="rect">
                <a:avLst/>
              </a:prstGeom>
              <a:blipFill>
                <a:blip r:embed="rId20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992EB8F-320A-776F-E76B-0E55EC7335FB}"/>
                  </a:ext>
                </a:extLst>
              </p:cNvPr>
              <p:cNvSpPr txBox="1"/>
              <p:nvPr/>
            </p:nvSpPr>
            <p:spPr>
              <a:xfrm>
                <a:off x="5495502" y="3327871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992EB8F-320A-776F-E76B-0E55EC733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02" y="3327871"/>
                <a:ext cx="1936666" cy="261610"/>
              </a:xfrm>
              <a:prstGeom prst="rect">
                <a:avLst/>
              </a:prstGeom>
              <a:blipFill>
                <a:blip r:embed="rId21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D1FF908-7201-926B-3BB1-CF36BAD80608}"/>
                  </a:ext>
                </a:extLst>
              </p:cNvPr>
              <p:cNvSpPr txBox="1"/>
              <p:nvPr/>
            </p:nvSpPr>
            <p:spPr>
              <a:xfrm>
                <a:off x="5495502" y="2981096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D1FF908-7201-926B-3BB1-CF36BAD80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02" y="2981096"/>
                <a:ext cx="1936666" cy="261610"/>
              </a:xfrm>
              <a:prstGeom prst="rect">
                <a:avLst/>
              </a:prstGeom>
              <a:blipFill>
                <a:blip r:embed="rId22"/>
                <a:stretch>
                  <a:fillRect b="-18182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C833220-F36A-52F9-332A-22C5377958CF}"/>
                  </a:ext>
                </a:extLst>
              </p:cNvPr>
              <p:cNvSpPr txBox="1"/>
              <p:nvPr/>
            </p:nvSpPr>
            <p:spPr>
              <a:xfrm>
                <a:off x="5495502" y="2634321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C833220-F36A-52F9-332A-22C537795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02" y="2634321"/>
                <a:ext cx="1936666" cy="261610"/>
              </a:xfrm>
              <a:prstGeom prst="rect">
                <a:avLst/>
              </a:prstGeom>
              <a:blipFill>
                <a:blip r:embed="rId23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FB92495-0C8A-EA22-1253-83A4D1788B86}"/>
                  </a:ext>
                </a:extLst>
              </p:cNvPr>
              <p:cNvSpPr txBox="1"/>
              <p:nvPr/>
            </p:nvSpPr>
            <p:spPr>
              <a:xfrm>
                <a:off x="5499533" y="1247221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FB92495-0C8A-EA22-1253-83A4D1788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533" y="1247221"/>
                <a:ext cx="1928604" cy="261610"/>
              </a:xfrm>
              <a:prstGeom prst="rect">
                <a:avLst/>
              </a:prstGeom>
              <a:blipFill>
                <a:blip r:embed="rId24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84BA28E-4D11-D7A7-7049-B8110BA34D1E}"/>
              </a:ext>
            </a:extLst>
          </p:cNvPr>
          <p:cNvSpPr txBox="1"/>
          <p:nvPr/>
        </p:nvSpPr>
        <p:spPr>
          <a:xfrm>
            <a:off x="5495502" y="1593996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AC2708E-3C71-A578-F424-E7127148539A}"/>
                  </a:ext>
                </a:extLst>
              </p:cNvPr>
              <p:cNvSpPr txBox="1"/>
              <p:nvPr/>
            </p:nvSpPr>
            <p:spPr>
              <a:xfrm>
                <a:off x="5495502" y="4021421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AC2708E-3C71-A578-F424-E71271485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02" y="4021421"/>
                <a:ext cx="1936666" cy="261610"/>
              </a:xfrm>
              <a:prstGeom prst="rect">
                <a:avLst/>
              </a:prstGeom>
              <a:blipFill>
                <a:blip r:embed="rId25"/>
                <a:stretch>
                  <a:fillRect b="-13636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A35130CE-E0F8-F4C5-69F0-AA9016BB4227}"/>
              </a:ext>
            </a:extLst>
          </p:cNvPr>
          <p:cNvSpPr txBox="1"/>
          <p:nvPr/>
        </p:nvSpPr>
        <p:spPr>
          <a:xfrm>
            <a:off x="5495502" y="4368196"/>
            <a:ext cx="193666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2B5A32-4EF3-B8BF-FAFF-5D03610B1EC2}"/>
              </a:ext>
            </a:extLst>
          </p:cNvPr>
          <p:cNvSpPr txBox="1"/>
          <p:nvPr/>
        </p:nvSpPr>
        <p:spPr>
          <a:xfrm>
            <a:off x="5495502" y="4714971"/>
            <a:ext cx="193666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Dense(128)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1A4D9C5-36D2-970A-94E5-65F1BC920292}"/>
              </a:ext>
            </a:extLst>
          </p:cNvPr>
          <p:cNvSpPr txBox="1"/>
          <p:nvPr/>
        </p:nvSpPr>
        <p:spPr>
          <a:xfrm>
            <a:off x="5495502" y="5061746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0634CE4-546C-435F-DAA5-068D851A0896}"/>
              </a:ext>
            </a:extLst>
          </p:cNvPr>
          <p:cNvSpPr txBox="1"/>
          <p:nvPr/>
        </p:nvSpPr>
        <p:spPr>
          <a:xfrm>
            <a:off x="5495502" y="5408515"/>
            <a:ext cx="1936666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D1A90B9-BBA2-A883-B044-38DF2B433A81}"/>
              </a:ext>
            </a:extLst>
          </p:cNvPr>
          <p:cNvCxnSpPr>
            <a:stCxn id="53" idx="2"/>
            <a:endCxn id="60" idx="0"/>
          </p:cNvCxnSpPr>
          <p:nvPr/>
        </p:nvCxnSpPr>
        <p:spPr>
          <a:xfrm>
            <a:off x="6463835" y="1162056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BCC13FA-200D-9CB0-427B-BE1958F67313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>
            <a:off x="6463835" y="1508831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A1BEAE-ACD2-97DE-FA29-863AA4A1240F}"/>
              </a:ext>
            </a:extLst>
          </p:cNvPr>
          <p:cNvCxnSpPr>
            <a:stCxn id="61" idx="2"/>
            <a:endCxn id="55" idx="0"/>
          </p:cNvCxnSpPr>
          <p:nvPr/>
        </p:nvCxnSpPr>
        <p:spPr>
          <a:xfrm>
            <a:off x="6463835" y="1855606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BDD4566-5627-D375-5F1C-A9E54BFA9850}"/>
              </a:ext>
            </a:extLst>
          </p:cNvPr>
          <p:cNvCxnSpPr>
            <a:stCxn id="55" idx="2"/>
            <a:endCxn id="54" idx="0"/>
          </p:cNvCxnSpPr>
          <p:nvPr/>
        </p:nvCxnSpPr>
        <p:spPr>
          <a:xfrm>
            <a:off x="6463835" y="2202381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464F1BA-DB32-5B02-F50A-2AF9E916FF83}"/>
              </a:ext>
            </a:extLst>
          </p:cNvPr>
          <p:cNvCxnSpPr>
            <a:stCxn id="54" idx="2"/>
            <a:endCxn id="59" idx="0"/>
          </p:cNvCxnSpPr>
          <p:nvPr/>
        </p:nvCxnSpPr>
        <p:spPr>
          <a:xfrm>
            <a:off x="6463835" y="2549156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815ADA-F1AB-0542-4D2C-EAF1E81D29DE}"/>
              </a:ext>
            </a:extLst>
          </p:cNvPr>
          <p:cNvCxnSpPr>
            <a:stCxn id="59" idx="2"/>
            <a:endCxn id="58" idx="0"/>
          </p:cNvCxnSpPr>
          <p:nvPr/>
        </p:nvCxnSpPr>
        <p:spPr>
          <a:xfrm>
            <a:off x="6463835" y="2895931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83B09A8-94CD-B781-5D27-37352C557E9B}"/>
              </a:ext>
            </a:extLst>
          </p:cNvPr>
          <p:cNvCxnSpPr>
            <a:stCxn id="58" idx="2"/>
            <a:endCxn id="57" idx="0"/>
          </p:cNvCxnSpPr>
          <p:nvPr/>
        </p:nvCxnSpPr>
        <p:spPr>
          <a:xfrm>
            <a:off x="6463835" y="3242706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B788E6-F861-CF9B-118F-7F9A05A25B7A}"/>
              </a:ext>
            </a:extLst>
          </p:cNvPr>
          <p:cNvCxnSpPr>
            <a:stCxn id="57" idx="2"/>
            <a:endCxn id="56" idx="0"/>
          </p:cNvCxnSpPr>
          <p:nvPr/>
        </p:nvCxnSpPr>
        <p:spPr>
          <a:xfrm>
            <a:off x="6463835" y="3589481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569BFEF-4F4F-6A35-C9E8-86642026B934}"/>
              </a:ext>
            </a:extLst>
          </p:cNvPr>
          <p:cNvCxnSpPr>
            <a:stCxn id="56" idx="2"/>
            <a:endCxn id="62" idx="0"/>
          </p:cNvCxnSpPr>
          <p:nvPr/>
        </p:nvCxnSpPr>
        <p:spPr>
          <a:xfrm>
            <a:off x="6463835" y="3936256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3F9FEEB-7DFE-9EF3-A107-F44B68A068FC}"/>
              </a:ext>
            </a:extLst>
          </p:cNvPr>
          <p:cNvCxnSpPr>
            <a:stCxn id="62" idx="2"/>
            <a:endCxn id="63" idx="0"/>
          </p:cNvCxnSpPr>
          <p:nvPr/>
        </p:nvCxnSpPr>
        <p:spPr>
          <a:xfrm>
            <a:off x="6463835" y="4283031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DA9368E-8B94-8305-0159-371754364CEF}"/>
              </a:ext>
            </a:extLst>
          </p:cNvPr>
          <p:cNvCxnSpPr>
            <a:stCxn id="63" idx="2"/>
            <a:endCxn id="64" idx="0"/>
          </p:cNvCxnSpPr>
          <p:nvPr/>
        </p:nvCxnSpPr>
        <p:spPr>
          <a:xfrm>
            <a:off x="6463835" y="4629806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27532A9-D0BD-64C6-5C5E-7C1AD1D6850E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6463835" y="4976581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8C5F1E5-0DA6-E425-EDE7-2503EE9E19E6}"/>
              </a:ext>
            </a:extLst>
          </p:cNvPr>
          <p:cNvCxnSpPr>
            <a:stCxn id="65" idx="2"/>
            <a:endCxn id="66" idx="0"/>
          </p:cNvCxnSpPr>
          <p:nvPr/>
        </p:nvCxnSpPr>
        <p:spPr>
          <a:xfrm>
            <a:off x="6463835" y="5323356"/>
            <a:ext cx="0" cy="8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547692E-F8D2-E672-621D-12AAAE9614CD}"/>
                  </a:ext>
                </a:extLst>
              </p:cNvPr>
              <p:cNvSpPr txBox="1"/>
              <p:nvPr/>
            </p:nvSpPr>
            <p:spPr>
              <a:xfrm>
                <a:off x="7891187" y="1788596"/>
                <a:ext cx="1628972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547692E-F8D2-E672-621D-12AAAE961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187" y="1788596"/>
                <a:ext cx="1628972" cy="261610"/>
              </a:xfrm>
              <a:prstGeom prst="rect">
                <a:avLst/>
              </a:prstGeom>
              <a:blipFill>
                <a:blip r:embed="rId26"/>
                <a:stretch>
                  <a:fillRect b="-18182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5329B684-7F41-37F4-9FA8-12242308E895}"/>
              </a:ext>
            </a:extLst>
          </p:cNvPr>
          <p:cNvSpPr txBox="1"/>
          <p:nvPr/>
        </p:nvSpPr>
        <p:spPr>
          <a:xfrm>
            <a:off x="7891187" y="2477919"/>
            <a:ext cx="1628972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DF5083-9F3C-1BB1-A2DE-8E5B041ED8FD}"/>
              </a:ext>
            </a:extLst>
          </p:cNvPr>
          <p:cNvSpPr txBox="1"/>
          <p:nvPr/>
        </p:nvSpPr>
        <p:spPr>
          <a:xfrm>
            <a:off x="7891190" y="2135187"/>
            <a:ext cx="162897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 (0.7)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7913E04-A75B-E8EA-9D45-02162891AD91}"/>
              </a:ext>
            </a:extLst>
          </p:cNvPr>
          <p:cNvSpPr txBox="1"/>
          <p:nvPr/>
        </p:nvSpPr>
        <p:spPr>
          <a:xfrm>
            <a:off x="7891187" y="2811015"/>
            <a:ext cx="1628972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UpSampling2D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0DE5E88-A282-E9ED-AC06-7FB8B1F822AC}"/>
              </a:ext>
            </a:extLst>
          </p:cNvPr>
          <p:cNvCxnSpPr>
            <a:stCxn id="80" idx="2"/>
            <a:endCxn id="82" idx="0"/>
          </p:cNvCxnSpPr>
          <p:nvPr/>
        </p:nvCxnSpPr>
        <p:spPr>
          <a:xfrm>
            <a:off x="8705673" y="2050206"/>
            <a:ext cx="4" cy="8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C365708-D59F-A105-DA57-95A31AFA09F2}"/>
              </a:ext>
            </a:extLst>
          </p:cNvPr>
          <p:cNvCxnSpPr>
            <a:stCxn id="82" idx="2"/>
            <a:endCxn id="81" idx="0"/>
          </p:cNvCxnSpPr>
          <p:nvPr/>
        </p:nvCxnSpPr>
        <p:spPr>
          <a:xfrm flipH="1">
            <a:off x="8705673" y="2396797"/>
            <a:ext cx="4" cy="8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AA0E1D1-7115-0051-02E5-FE11802FE873}"/>
              </a:ext>
            </a:extLst>
          </p:cNvPr>
          <p:cNvCxnSpPr>
            <a:cxnSpLocks/>
            <a:stCxn id="81" idx="2"/>
            <a:endCxn id="83" idx="0"/>
          </p:cNvCxnSpPr>
          <p:nvPr/>
        </p:nvCxnSpPr>
        <p:spPr>
          <a:xfrm>
            <a:off x="8705673" y="2739529"/>
            <a:ext cx="0" cy="7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811D72B-0EE9-37BA-C756-252BF946FCBD}"/>
                  </a:ext>
                </a:extLst>
              </p:cNvPr>
              <p:cNvSpPr txBox="1"/>
              <p:nvPr/>
            </p:nvSpPr>
            <p:spPr>
              <a:xfrm>
                <a:off x="7891187" y="3821642"/>
                <a:ext cx="1628972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811D72B-0EE9-37BA-C756-252BF946F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187" y="3821642"/>
                <a:ext cx="1628972" cy="261610"/>
              </a:xfrm>
              <a:prstGeom prst="rect">
                <a:avLst/>
              </a:prstGeom>
              <a:blipFill>
                <a:blip r:embed="rId27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29E738AB-D132-4635-7668-CCAE3372F410}"/>
              </a:ext>
            </a:extLst>
          </p:cNvPr>
          <p:cNvSpPr txBox="1"/>
          <p:nvPr/>
        </p:nvSpPr>
        <p:spPr>
          <a:xfrm>
            <a:off x="7891184" y="4495152"/>
            <a:ext cx="1628972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0576A1-B885-6821-5D12-97306A6AB401}"/>
              </a:ext>
            </a:extLst>
          </p:cNvPr>
          <p:cNvSpPr txBox="1"/>
          <p:nvPr/>
        </p:nvSpPr>
        <p:spPr>
          <a:xfrm>
            <a:off x="7891187" y="4152060"/>
            <a:ext cx="1628974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 (0.7)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F7542ED-0611-0167-2CD5-3D44178728AD}"/>
              </a:ext>
            </a:extLst>
          </p:cNvPr>
          <p:cNvSpPr txBox="1"/>
          <p:nvPr/>
        </p:nvSpPr>
        <p:spPr>
          <a:xfrm>
            <a:off x="7891184" y="4830778"/>
            <a:ext cx="1628972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(0.25)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F71DC4-FB45-2FDB-96F7-8C5F926CA674}"/>
              </a:ext>
            </a:extLst>
          </p:cNvPr>
          <p:cNvSpPr txBox="1"/>
          <p:nvPr/>
        </p:nvSpPr>
        <p:spPr>
          <a:xfrm>
            <a:off x="7891184" y="5148579"/>
            <a:ext cx="1628972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AveragePooling2D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D3775F3-A381-A0DD-84A2-F8060AB55043}"/>
              </a:ext>
            </a:extLst>
          </p:cNvPr>
          <p:cNvCxnSpPr>
            <a:stCxn id="87" idx="2"/>
            <a:endCxn id="89" idx="0"/>
          </p:cNvCxnSpPr>
          <p:nvPr/>
        </p:nvCxnSpPr>
        <p:spPr>
          <a:xfrm>
            <a:off x="8705673" y="4083252"/>
            <a:ext cx="1" cy="6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BAAE97C-FDE2-F15D-7568-697C0EF1BEFB}"/>
              </a:ext>
            </a:extLst>
          </p:cNvPr>
          <p:cNvCxnSpPr>
            <a:stCxn id="89" idx="2"/>
            <a:endCxn id="88" idx="0"/>
          </p:cNvCxnSpPr>
          <p:nvPr/>
        </p:nvCxnSpPr>
        <p:spPr>
          <a:xfrm flipH="1">
            <a:off x="8705670" y="4413670"/>
            <a:ext cx="4" cy="8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EDFCFE4-8A62-F654-3131-985C9B83617F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8705670" y="4756762"/>
            <a:ext cx="0" cy="7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1D0C7DF-DD9F-1EA0-C10B-B0B72F48F23E}"/>
              </a:ext>
            </a:extLst>
          </p:cNvPr>
          <p:cNvCxnSpPr>
            <a:stCxn id="90" idx="2"/>
            <a:endCxn id="91" idx="0"/>
          </p:cNvCxnSpPr>
          <p:nvPr/>
        </p:nvCxnSpPr>
        <p:spPr>
          <a:xfrm>
            <a:off x="8705670" y="5092388"/>
            <a:ext cx="0" cy="5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AC5B5B1C-C450-005E-523F-B720908983B1}"/>
              </a:ext>
            </a:extLst>
          </p:cNvPr>
          <p:cNvSpPr/>
          <p:nvPr/>
        </p:nvSpPr>
        <p:spPr>
          <a:xfrm>
            <a:off x="7734835" y="1686834"/>
            <a:ext cx="1944216" cy="1502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764F070A-7F4E-1ABC-34A2-D1334F92F834}"/>
              </a:ext>
            </a:extLst>
          </p:cNvPr>
          <p:cNvCxnSpPr>
            <a:cxnSpLocks/>
            <a:stCxn id="66" idx="2"/>
            <a:endCxn id="7" idx="0"/>
          </p:cNvCxnSpPr>
          <p:nvPr/>
        </p:nvCxnSpPr>
        <p:spPr>
          <a:xfrm rot="5400000">
            <a:off x="5013298" y="4599148"/>
            <a:ext cx="379561" cy="2521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B77C8E0-3069-74D6-9EAC-E3D50ECC0C7B}"/>
              </a:ext>
            </a:extLst>
          </p:cNvPr>
          <p:cNvSpPr txBox="1"/>
          <p:nvPr/>
        </p:nvSpPr>
        <p:spPr>
          <a:xfrm>
            <a:off x="1199137" y="6267279"/>
            <a:ext cx="135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model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31C979C-FD86-CBF1-3B43-37BE470C41A9}"/>
              </a:ext>
            </a:extLst>
          </p:cNvPr>
          <p:cNvSpPr/>
          <p:nvPr/>
        </p:nvSpPr>
        <p:spPr>
          <a:xfrm>
            <a:off x="7734835" y="3739893"/>
            <a:ext cx="1944216" cy="1786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D4A09B0-3916-FDD7-F9A7-99E31237FA68}"/>
              </a:ext>
            </a:extLst>
          </p:cNvPr>
          <p:cNvSpPr txBox="1"/>
          <p:nvPr/>
        </p:nvSpPr>
        <p:spPr>
          <a:xfrm>
            <a:off x="3310046" y="1236450"/>
            <a:ext cx="120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images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C7F48BF-A745-E998-63E2-8562F27245A9}"/>
              </a:ext>
            </a:extLst>
          </p:cNvPr>
          <p:cNvSpPr txBox="1"/>
          <p:nvPr/>
        </p:nvSpPr>
        <p:spPr>
          <a:xfrm>
            <a:off x="8104123" y="3462726"/>
            <a:ext cx="120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D-Block</a:t>
            </a:r>
          </a:p>
        </p:txBody>
      </p:sp>
    </p:spTree>
    <p:extLst>
      <p:ext uri="{BB962C8B-B14F-4D97-AF65-F5344CB8AC3E}">
        <p14:creationId xmlns:p14="http://schemas.microsoft.com/office/powerpoint/2010/main" val="286564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040947-6049-D264-7044-BB5934BEA6BD}"/>
              </a:ext>
            </a:extLst>
          </p:cNvPr>
          <p:cNvSpPr txBox="1"/>
          <p:nvPr/>
        </p:nvSpPr>
        <p:spPr>
          <a:xfrm>
            <a:off x="901851" y="-730269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decoder2D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CB76898-D553-69AE-E3C5-38267109B8B3}"/>
              </a:ext>
            </a:extLst>
          </p:cNvPr>
          <p:cNvSpPr txBox="1"/>
          <p:nvPr/>
        </p:nvSpPr>
        <p:spPr>
          <a:xfrm>
            <a:off x="4716016" y="735787"/>
            <a:ext cx="8622704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self.decoder_1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        nn.Conv2d(</a:t>
            </a:r>
            <a:r>
              <a:rPr lang="en-US" sz="1100" dirty="0" err="1"/>
              <a:t>in_channels</a:t>
            </a:r>
            <a:r>
              <a:rPr lang="en-US" sz="1100" dirty="0"/>
              <a:t>, features[0], 3, padding=1),</a:t>
            </a:r>
          </a:p>
          <a:p>
            <a:r>
              <a:rPr lang="en-US" sz="1100" dirty="0"/>
              <a:t>                    nn.BatchNorm2d(features[0]),</a:t>
            </a:r>
          </a:p>
          <a:p>
            <a:r>
              <a:rPr lang="en-US" sz="1100" dirty="0"/>
              <a:t>                   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=True),</a:t>
            </a:r>
          </a:p>
          <a:p>
            <a:r>
              <a:rPr lang="en-US" sz="1100" dirty="0"/>
              <a:t>                    </a:t>
            </a:r>
            <a:r>
              <a:rPr lang="en-US" sz="1100" dirty="0" err="1"/>
              <a:t>nn.Upsample</a:t>
            </a:r>
            <a:r>
              <a:rPr lang="en-US" sz="1100" dirty="0"/>
              <a:t>(</a:t>
            </a:r>
            <a:r>
              <a:rPr lang="en-US" sz="1100" dirty="0" err="1"/>
              <a:t>scale_factor</a:t>
            </a:r>
            <a:r>
              <a:rPr lang="en-US" sz="1100" dirty="0"/>
              <a:t>=2, mode="bilinear", </a:t>
            </a:r>
            <a:r>
              <a:rPr lang="en-US" sz="1100" dirty="0" err="1"/>
              <a:t>align_corners</a:t>
            </a:r>
            <a:r>
              <a:rPr lang="en-US" sz="1100" dirty="0"/>
              <a:t>=True)</a:t>
            </a:r>
          </a:p>
          <a:p>
            <a:r>
              <a:rPr lang="en-US" sz="1100" dirty="0"/>
              <a:t>                )</a:t>
            </a:r>
          </a:p>
          <a:p>
            <a:r>
              <a:rPr lang="en-US" sz="1100" dirty="0"/>
              <a:t>        self.decoder_2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        nn.Conv2d(features[0], features[1], 3, padding=1),</a:t>
            </a:r>
          </a:p>
          <a:p>
            <a:r>
              <a:rPr lang="en-US" sz="1100" dirty="0"/>
              <a:t>                    nn.BatchNorm2d(features[1]),</a:t>
            </a:r>
          </a:p>
          <a:p>
            <a:r>
              <a:rPr lang="en-US" sz="1100" dirty="0"/>
              <a:t>                   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=True),</a:t>
            </a:r>
          </a:p>
          <a:p>
            <a:r>
              <a:rPr lang="en-US" sz="1100" dirty="0"/>
              <a:t>                    </a:t>
            </a:r>
            <a:r>
              <a:rPr lang="en-US" sz="1100" dirty="0" err="1"/>
              <a:t>nn.Upsample</a:t>
            </a:r>
            <a:r>
              <a:rPr lang="en-US" sz="1100" dirty="0"/>
              <a:t>(</a:t>
            </a:r>
            <a:r>
              <a:rPr lang="en-US" sz="1100" dirty="0" err="1"/>
              <a:t>scale_factor</a:t>
            </a:r>
            <a:r>
              <a:rPr lang="en-US" sz="1100" dirty="0"/>
              <a:t>=2, mode="bilinear", </a:t>
            </a:r>
            <a:r>
              <a:rPr lang="en-US" sz="1100" dirty="0" err="1"/>
              <a:t>align_corners</a:t>
            </a:r>
            <a:r>
              <a:rPr lang="en-US" sz="1100" dirty="0"/>
              <a:t>=True)</a:t>
            </a:r>
          </a:p>
          <a:p>
            <a:r>
              <a:rPr lang="en-US" sz="1100" dirty="0"/>
              <a:t>                )</a:t>
            </a:r>
          </a:p>
          <a:p>
            <a:r>
              <a:rPr lang="en-US" sz="1100" dirty="0"/>
              <a:t>        self.decoder_3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nn.Conv2d(features[1], features[2], 3, padding=1),</a:t>
            </a:r>
          </a:p>
          <a:p>
            <a:r>
              <a:rPr lang="en-US" sz="1100" dirty="0"/>
              <a:t>            nn.BatchNorm2d(features[2]),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nn.Upsample</a:t>
            </a:r>
            <a:r>
              <a:rPr lang="en-US" sz="1100" dirty="0"/>
              <a:t>(</a:t>
            </a:r>
            <a:r>
              <a:rPr lang="en-US" sz="1100" dirty="0" err="1"/>
              <a:t>scale_factor</a:t>
            </a:r>
            <a:r>
              <a:rPr lang="en-US" sz="1100" dirty="0"/>
              <a:t>=2, mode="bilinear", </a:t>
            </a:r>
            <a:r>
              <a:rPr lang="en-US" sz="1100" dirty="0" err="1"/>
              <a:t>align_corners</a:t>
            </a:r>
            <a:r>
              <a:rPr lang="en-US" sz="1100" dirty="0"/>
              <a:t>=True)</a:t>
            </a:r>
          </a:p>
          <a:p>
            <a:r>
              <a:rPr lang="en-US" sz="1100" dirty="0"/>
              <a:t>        )</a:t>
            </a:r>
          </a:p>
          <a:p>
            <a:r>
              <a:rPr lang="en-US" sz="1100" dirty="0"/>
              <a:t>        self.decoder_4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nn.Conv2d(features[2], features[3], 3, padding=1),</a:t>
            </a:r>
          </a:p>
          <a:p>
            <a:r>
              <a:rPr lang="en-US" sz="1100" dirty="0"/>
              <a:t>            nn.BatchNorm2d(features[3]),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nn.Upsample</a:t>
            </a:r>
            <a:r>
              <a:rPr lang="en-US" sz="1100" dirty="0"/>
              <a:t>(</a:t>
            </a:r>
            <a:r>
              <a:rPr lang="en-US" sz="1100" dirty="0" err="1"/>
              <a:t>scale_factor</a:t>
            </a:r>
            <a:r>
              <a:rPr lang="en-US" sz="1100" dirty="0"/>
              <a:t>=2, mode="bilinear", </a:t>
            </a:r>
            <a:r>
              <a:rPr lang="en-US" sz="1100" dirty="0" err="1"/>
              <a:t>align_corners</a:t>
            </a:r>
            <a:r>
              <a:rPr lang="en-US" sz="1100" dirty="0"/>
              <a:t>=True)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self.final_out</a:t>
            </a:r>
            <a:r>
              <a:rPr lang="en-US" sz="1100" dirty="0"/>
              <a:t> = nn.Conv2d(features[-1], </a:t>
            </a:r>
            <a:r>
              <a:rPr lang="en-US" sz="1100" dirty="0" err="1"/>
              <a:t>out_channels</a:t>
            </a:r>
            <a:r>
              <a:rPr lang="en-US" sz="1100" dirty="0"/>
              <a:t>, 3, padding=1)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A54B84D-3770-D66C-F1AF-294D48F417DA}"/>
                  </a:ext>
                </a:extLst>
              </p:cNvPr>
              <p:cNvSpPr txBox="1"/>
              <p:nvPr/>
            </p:nvSpPr>
            <p:spPr>
              <a:xfrm>
                <a:off x="546850" y="-154205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A54B84D-3770-D66C-F1AF-294D48F41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50" y="-154205"/>
                <a:ext cx="1928604" cy="261610"/>
              </a:xfrm>
              <a:prstGeom prst="rect">
                <a:avLst/>
              </a:prstGeom>
              <a:blipFill>
                <a:blip r:embed="rId2"/>
                <a:stretch>
                  <a:fillRect b="-8696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1E35D5A1-24D1-77FE-6531-709D0F220169}"/>
              </a:ext>
            </a:extLst>
          </p:cNvPr>
          <p:cNvSpPr txBox="1"/>
          <p:nvPr/>
        </p:nvSpPr>
        <p:spPr>
          <a:xfrm>
            <a:off x="545227" y="202452"/>
            <a:ext cx="192860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B0B39CA-D13B-02CA-E917-1CA3350A4EBB}"/>
              </a:ext>
            </a:extLst>
          </p:cNvPr>
          <p:cNvSpPr txBox="1"/>
          <p:nvPr/>
        </p:nvSpPr>
        <p:spPr>
          <a:xfrm>
            <a:off x="542836" y="551584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B9F542-CB44-C927-363F-884176A15A36}"/>
              </a:ext>
            </a:extLst>
          </p:cNvPr>
          <p:cNvSpPr txBox="1"/>
          <p:nvPr/>
        </p:nvSpPr>
        <p:spPr>
          <a:xfrm>
            <a:off x="545877" y="920322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FBD064C-B6D8-9BCB-BF33-6D7DB3C4069F}"/>
                  </a:ext>
                </a:extLst>
              </p:cNvPr>
              <p:cNvSpPr txBox="1"/>
              <p:nvPr/>
            </p:nvSpPr>
            <p:spPr>
              <a:xfrm>
                <a:off x="546850" y="1742976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FBD064C-B6D8-9BCB-BF33-6D7DB3C40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50" y="1742976"/>
                <a:ext cx="1928604" cy="261610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103B7776-CFB7-1D20-FF2D-AE94DA73C9C1}"/>
              </a:ext>
            </a:extLst>
          </p:cNvPr>
          <p:cNvSpPr txBox="1"/>
          <p:nvPr/>
        </p:nvSpPr>
        <p:spPr>
          <a:xfrm>
            <a:off x="1003641" y="2181043"/>
            <a:ext cx="1015022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9E24845-FFC9-A859-08DA-04DDFAE3498E}"/>
              </a:ext>
            </a:extLst>
          </p:cNvPr>
          <p:cNvSpPr txBox="1"/>
          <p:nvPr/>
        </p:nvSpPr>
        <p:spPr>
          <a:xfrm>
            <a:off x="519975" y="2609094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9148CFA-43F4-C0A7-B5E7-F3477F648F0F}"/>
              </a:ext>
            </a:extLst>
          </p:cNvPr>
          <p:cNvSpPr txBox="1"/>
          <p:nvPr/>
        </p:nvSpPr>
        <p:spPr>
          <a:xfrm>
            <a:off x="418447" y="3070534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17CDBED-EA94-FD09-962D-E4C5F5F80B10}"/>
                  </a:ext>
                </a:extLst>
              </p:cNvPr>
              <p:cNvSpPr txBox="1"/>
              <p:nvPr/>
            </p:nvSpPr>
            <p:spPr>
              <a:xfrm>
                <a:off x="595947" y="3640157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17CDBED-EA94-FD09-962D-E4C5F5F80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47" y="3640157"/>
                <a:ext cx="1928604" cy="2616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2F169A56-4CDE-F678-FB25-0A3F84F41634}"/>
              </a:ext>
            </a:extLst>
          </p:cNvPr>
          <p:cNvSpPr txBox="1"/>
          <p:nvPr/>
        </p:nvSpPr>
        <p:spPr>
          <a:xfrm>
            <a:off x="1052738" y="4078224"/>
            <a:ext cx="1015022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0715886-9944-3A48-0174-B02DF67AD659}"/>
              </a:ext>
            </a:extLst>
          </p:cNvPr>
          <p:cNvSpPr txBox="1"/>
          <p:nvPr/>
        </p:nvSpPr>
        <p:spPr>
          <a:xfrm>
            <a:off x="569072" y="4506275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5AB95AA-F133-9CC7-B42D-0B558D2BBBF2}"/>
              </a:ext>
            </a:extLst>
          </p:cNvPr>
          <p:cNvSpPr txBox="1"/>
          <p:nvPr/>
        </p:nvSpPr>
        <p:spPr>
          <a:xfrm>
            <a:off x="467544" y="4967715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E800436-9E57-B6CD-C34F-A054D8A249F9}"/>
                  </a:ext>
                </a:extLst>
              </p:cNvPr>
              <p:cNvSpPr txBox="1"/>
              <p:nvPr/>
            </p:nvSpPr>
            <p:spPr>
              <a:xfrm>
                <a:off x="485574" y="5448412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E800436-9E57-B6CD-C34F-A054D8A24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74" y="5448412"/>
                <a:ext cx="1928604" cy="261610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9799CD0F-1AF7-EE56-C0C9-41E00D24C9BB}"/>
              </a:ext>
            </a:extLst>
          </p:cNvPr>
          <p:cNvSpPr txBox="1"/>
          <p:nvPr/>
        </p:nvSpPr>
        <p:spPr>
          <a:xfrm>
            <a:off x="942365" y="5886479"/>
            <a:ext cx="1015022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01A5889-966F-4549-C4F7-DC2B8BA093D8}"/>
              </a:ext>
            </a:extLst>
          </p:cNvPr>
          <p:cNvSpPr txBox="1"/>
          <p:nvPr/>
        </p:nvSpPr>
        <p:spPr>
          <a:xfrm>
            <a:off x="458699" y="6314530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D343778-E334-39E6-5B26-8DAD3EB16345}"/>
              </a:ext>
            </a:extLst>
          </p:cNvPr>
          <p:cNvSpPr txBox="1"/>
          <p:nvPr/>
        </p:nvSpPr>
        <p:spPr>
          <a:xfrm>
            <a:off x="357171" y="6775970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EAA714B-2643-EF4C-64B9-FC18D2F4D516}"/>
                  </a:ext>
                </a:extLst>
              </p:cNvPr>
              <p:cNvSpPr txBox="1"/>
              <p:nvPr/>
            </p:nvSpPr>
            <p:spPr>
              <a:xfrm>
                <a:off x="429987" y="7179765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EAA714B-2643-EF4C-64B9-FC18D2F4D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87" y="7179765"/>
                <a:ext cx="1928604" cy="261610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03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040947-6049-D264-7044-BB5934BEA6BD}"/>
              </a:ext>
            </a:extLst>
          </p:cNvPr>
          <p:cNvSpPr txBox="1"/>
          <p:nvPr/>
        </p:nvSpPr>
        <p:spPr>
          <a:xfrm>
            <a:off x="901851" y="-730269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A54B84D-3770-D66C-F1AF-294D48F417DA}"/>
                  </a:ext>
                </a:extLst>
              </p:cNvPr>
              <p:cNvSpPr txBox="1"/>
              <p:nvPr/>
            </p:nvSpPr>
            <p:spPr>
              <a:xfrm>
                <a:off x="5233448" y="185672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A54B84D-3770-D66C-F1AF-294D48F41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448" y="185672"/>
                <a:ext cx="1928604" cy="261610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1E35D5A1-24D1-77FE-6531-709D0F220169}"/>
              </a:ext>
            </a:extLst>
          </p:cNvPr>
          <p:cNvSpPr txBox="1"/>
          <p:nvPr/>
        </p:nvSpPr>
        <p:spPr>
          <a:xfrm>
            <a:off x="5231825" y="542329"/>
            <a:ext cx="192860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B0B39CA-D13B-02CA-E917-1CA3350A4EBB}"/>
              </a:ext>
            </a:extLst>
          </p:cNvPr>
          <p:cNvSpPr txBox="1"/>
          <p:nvPr/>
        </p:nvSpPr>
        <p:spPr>
          <a:xfrm>
            <a:off x="5229434" y="891461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B9F542-CB44-C927-363F-884176A15A36}"/>
              </a:ext>
            </a:extLst>
          </p:cNvPr>
          <p:cNvSpPr txBox="1"/>
          <p:nvPr/>
        </p:nvSpPr>
        <p:spPr>
          <a:xfrm>
            <a:off x="5232475" y="1260199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01A5889-966F-4549-C4F7-DC2B8BA093D8}"/>
              </a:ext>
            </a:extLst>
          </p:cNvPr>
          <p:cNvSpPr txBox="1"/>
          <p:nvPr/>
        </p:nvSpPr>
        <p:spPr>
          <a:xfrm>
            <a:off x="5220072" y="5949280"/>
            <a:ext cx="193666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BC78DE-4571-3E3F-B813-25987575DD49}"/>
                  </a:ext>
                </a:extLst>
              </p:cNvPr>
              <p:cNvSpPr txBox="1"/>
              <p:nvPr/>
            </p:nvSpPr>
            <p:spPr>
              <a:xfrm>
                <a:off x="5232798" y="1627642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BC78DE-4571-3E3F-B813-25987575D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798" y="1627642"/>
                <a:ext cx="1928604" cy="261610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9EF6F4D-58F9-6F58-B341-30A02E4EBC71}"/>
              </a:ext>
            </a:extLst>
          </p:cNvPr>
          <p:cNvSpPr txBox="1"/>
          <p:nvPr/>
        </p:nvSpPr>
        <p:spPr>
          <a:xfrm>
            <a:off x="5231175" y="1984299"/>
            <a:ext cx="192860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A4572D-6A26-695D-525E-80074998BCFE}"/>
              </a:ext>
            </a:extLst>
          </p:cNvPr>
          <p:cNvSpPr txBox="1"/>
          <p:nvPr/>
        </p:nvSpPr>
        <p:spPr>
          <a:xfrm>
            <a:off x="5228784" y="2333431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C1002D-1BA2-A81A-4A0D-16155E7CECDF}"/>
              </a:ext>
            </a:extLst>
          </p:cNvPr>
          <p:cNvSpPr txBox="1"/>
          <p:nvPr/>
        </p:nvSpPr>
        <p:spPr>
          <a:xfrm>
            <a:off x="5231825" y="2702169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452D70-1B2D-88CE-A81B-8D0F215B4F55}"/>
                  </a:ext>
                </a:extLst>
              </p:cNvPr>
              <p:cNvSpPr txBox="1"/>
              <p:nvPr/>
            </p:nvSpPr>
            <p:spPr>
              <a:xfrm>
                <a:off x="5229757" y="3078254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452D70-1B2D-88CE-A81B-8D0F215B4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757" y="3078254"/>
                <a:ext cx="1928604" cy="261610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7385464-F4DD-B472-668F-B83D8225200D}"/>
              </a:ext>
            </a:extLst>
          </p:cNvPr>
          <p:cNvSpPr txBox="1"/>
          <p:nvPr/>
        </p:nvSpPr>
        <p:spPr>
          <a:xfrm>
            <a:off x="5228134" y="3434911"/>
            <a:ext cx="192860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E414E4-43FA-7984-D47D-24376754569D}"/>
              </a:ext>
            </a:extLst>
          </p:cNvPr>
          <p:cNvSpPr txBox="1"/>
          <p:nvPr/>
        </p:nvSpPr>
        <p:spPr>
          <a:xfrm>
            <a:off x="5225743" y="3784043"/>
            <a:ext cx="193666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20D3FA-5C5D-4B9E-7175-E913DAD068C2}"/>
              </a:ext>
            </a:extLst>
          </p:cNvPr>
          <p:cNvSpPr txBox="1"/>
          <p:nvPr/>
        </p:nvSpPr>
        <p:spPr>
          <a:xfrm>
            <a:off x="5228784" y="4152781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8988F4C-AB01-1445-D375-66245BC93986}"/>
                  </a:ext>
                </a:extLst>
              </p:cNvPr>
              <p:cNvSpPr txBox="1"/>
              <p:nvPr/>
            </p:nvSpPr>
            <p:spPr>
              <a:xfrm>
                <a:off x="5237819" y="4527571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8988F4C-AB01-1445-D375-66245BC93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819" y="4527571"/>
                <a:ext cx="1928604" cy="2616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18E59594-E161-3F58-0CC0-121B50882313}"/>
              </a:ext>
            </a:extLst>
          </p:cNvPr>
          <p:cNvSpPr txBox="1"/>
          <p:nvPr/>
        </p:nvSpPr>
        <p:spPr>
          <a:xfrm>
            <a:off x="5236196" y="4884228"/>
            <a:ext cx="192860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4F8F17-23C7-1F90-B21A-990744998FC3}"/>
              </a:ext>
            </a:extLst>
          </p:cNvPr>
          <p:cNvSpPr txBox="1"/>
          <p:nvPr/>
        </p:nvSpPr>
        <p:spPr>
          <a:xfrm>
            <a:off x="5233805" y="5233360"/>
            <a:ext cx="193666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79D617-1C17-D619-4EF2-E493B3BEC5C9}"/>
              </a:ext>
            </a:extLst>
          </p:cNvPr>
          <p:cNvSpPr txBox="1"/>
          <p:nvPr/>
        </p:nvSpPr>
        <p:spPr>
          <a:xfrm>
            <a:off x="5236846" y="5602098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</a:p>
        </p:txBody>
      </p:sp>
    </p:spTree>
    <p:extLst>
      <p:ext uri="{BB962C8B-B14F-4D97-AF65-F5344CB8AC3E}">
        <p14:creationId xmlns:p14="http://schemas.microsoft.com/office/powerpoint/2010/main" val="22690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2B8B5B3-84FE-8754-8A9E-22B57070B87B}"/>
              </a:ext>
            </a:extLst>
          </p:cNvPr>
          <p:cNvSpPr txBox="1"/>
          <p:nvPr/>
        </p:nvSpPr>
        <p:spPr>
          <a:xfrm>
            <a:off x="-2313014" y="1321401"/>
            <a:ext cx="1928604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rearrange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9F3007-90D3-E22D-204A-427162731EAF}"/>
              </a:ext>
            </a:extLst>
          </p:cNvPr>
          <p:cNvSpPr txBox="1"/>
          <p:nvPr/>
        </p:nvSpPr>
        <p:spPr>
          <a:xfrm>
            <a:off x="-1832958" y="1802054"/>
            <a:ext cx="1013419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TransModel2d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9B5FAD-D90A-FFB5-69E8-CBE1FD639241}"/>
              </a:ext>
            </a:extLst>
          </p:cNvPr>
          <p:cNvSpPr txBox="1"/>
          <p:nvPr/>
        </p:nvSpPr>
        <p:spPr>
          <a:xfrm>
            <a:off x="-2294583" y="2240141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dense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5C8FB6-872B-2086-662F-39EFF8652961}"/>
              </a:ext>
            </a:extLst>
          </p:cNvPr>
          <p:cNvSpPr txBox="1"/>
          <p:nvPr/>
        </p:nvSpPr>
        <p:spPr>
          <a:xfrm>
            <a:off x="-2286521" y="2678228"/>
            <a:ext cx="1928604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rearrange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9200C9-5E8D-623B-3833-9B04863D4DB1}"/>
              </a:ext>
            </a:extLst>
          </p:cNvPr>
          <p:cNvSpPr txBox="1"/>
          <p:nvPr/>
        </p:nvSpPr>
        <p:spPr>
          <a:xfrm>
            <a:off x="-1926711" y="734012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Eecoder2D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6AE0F-1A65-2B30-1FDA-FE2C3E7B396A}"/>
              </a:ext>
            </a:extLst>
          </p:cNvPr>
          <p:cNvSpPr txBox="1"/>
          <p:nvPr/>
        </p:nvSpPr>
        <p:spPr>
          <a:xfrm>
            <a:off x="1766408" y="841323"/>
            <a:ext cx="1928604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InputDense2D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A602AC-86F4-CB6D-9F47-668FFE661916}"/>
              </a:ext>
            </a:extLst>
          </p:cNvPr>
          <p:cNvSpPr txBox="1"/>
          <p:nvPr/>
        </p:nvSpPr>
        <p:spPr>
          <a:xfrm>
            <a:off x="1752163" y="2188472"/>
            <a:ext cx="1928604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TransEmbeddings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E38DBF-466D-E17F-5E76-BAE2751E6FFE}"/>
              </a:ext>
            </a:extLst>
          </p:cNvPr>
          <p:cNvSpPr txBox="1"/>
          <p:nvPr/>
        </p:nvSpPr>
        <p:spPr>
          <a:xfrm>
            <a:off x="1766408" y="4219322"/>
            <a:ext cx="1928604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TransEncoder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6C17FC-A6DA-C8A6-3D19-0E931453E249}"/>
              </a:ext>
            </a:extLst>
          </p:cNvPr>
          <p:cNvSpPr txBox="1"/>
          <p:nvPr/>
        </p:nvSpPr>
        <p:spPr>
          <a:xfrm>
            <a:off x="4822514" y="1978531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1EE4CA-4DB3-695F-C378-9705A50C773F}"/>
              </a:ext>
            </a:extLst>
          </p:cNvPr>
          <p:cNvSpPr txBox="1"/>
          <p:nvPr/>
        </p:nvSpPr>
        <p:spPr>
          <a:xfrm>
            <a:off x="4840871" y="2501751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82E2ED-FF7B-F446-DAC0-81F4DB02556F}"/>
              </a:ext>
            </a:extLst>
          </p:cNvPr>
          <p:cNvSpPr txBox="1"/>
          <p:nvPr/>
        </p:nvSpPr>
        <p:spPr>
          <a:xfrm>
            <a:off x="4822514" y="3035765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droupout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56C563E-874F-4009-258E-3775BD9498B4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 flipV="1">
            <a:off x="-819539" y="972128"/>
            <a:ext cx="2585947" cy="9607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600D41A-E9B6-AE55-5D20-C6253CD5DDA3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>
            <a:off x="-819539" y="1932859"/>
            <a:ext cx="2571702" cy="3864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D2B6E865-A055-CDA8-717D-D5FD5D3EA630}"/>
              </a:ext>
            </a:extLst>
          </p:cNvPr>
          <p:cNvCxnSpPr>
            <a:stCxn id="13" idx="3"/>
            <a:endCxn id="21" idx="1"/>
          </p:cNvCxnSpPr>
          <p:nvPr/>
        </p:nvCxnSpPr>
        <p:spPr>
          <a:xfrm>
            <a:off x="-819539" y="1932859"/>
            <a:ext cx="2585947" cy="2417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E70F4DF2-3E7A-3B97-4097-51E8FFD9EE0B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 flipV="1">
            <a:off x="3680767" y="2109336"/>
            <a:ext cx="1141747" cy="2099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3439EBA-6674-8795-949D-31E0E532D7ED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>
            <a:off x="3680767" y="2319277"/>
            <a:ext cx="1160104" cy="313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49E2569-F490-8418-99A7-0FB80152B1BB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3680767" y="2319277"/>
            <a:ext cx="1141747" cy="8472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0781759-6821-F2BA-4951-AA912D52F9F5}"/>
              </a:ext>
            </a:extLst>
          </p:cNvPr>
          <p:cNvSpPr txBox="1"/>
          <p:nvPr/>
        </p:nvSpPr>
        <p:spPr>
          <a:xfrm>
            <a:off x="5183651" y="579713"/>
            <a:ext cx="55175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E1709-172B-3675-2409-E7E189758096}"/>
              </a:ext>
            </a:extLst>
          </p:cNvPr>
          <p:cNvSpPr txBox="1"/>
          <p:nvPr/>
        </p:nvSpPr>
        <p:spPr>
          <a:xfrm>
            <a:off x="5154936" y="972128"/>
            <a:ext cx="720069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ACT2FN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700C4D-6283-1095-EEDC-A432E852F1D1}"/>
              </a:ext>
            </a:extLst>
          </p:cNvPr>
          <p:cNvSpPr txBox="1"/>
          <p:nvPr/>
        </p:nvSpPr>
        <p:spPr>
          <a:xfrm>
            <a:off x="4912780" y="1444517"/>
            <a:ext cx="1114409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799368-AA3D-4AF7-D210-77C5D9813758}"/>
              </a:ext>
            </a:extLst>
          </p:cNvPr>
          <p:cNvSpPr txBox="1"/>
          <p:nvPr/>
        </p:nvSpPr>
        <p:spPr>
          <a:xfrm>
            <a:off x="4468204" y="4360921"/>
            <a:ext cx="785793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Translayer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1E8CDA-6741-CBD6-EDD4-8EAB03FB66FD}"/>
              </a:ext>
            </a:extLst>
          </p:cNvPr>
          <p:cNvCxnSpPr>
            <a:stCxn id="21" idx="3"/>
            <a:endCxn id="43" idx="1"/>
          </p:cNvCxnSpPr>
          <p:nvPr/>
        </p:nvCxnSpPr>
        <p:spPr>
          <a:xfrm>
            <a:off x="3695012" y="4350127"/>
            <a:ext cx="773192" cy="14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AB3DC71-5D46-1E57-C092-A8AA36670431}"/>
              </a:ext>
            </a:extLst>
          </p:cNvPr>
          <p:cNvSpPr txBox="1"/>
          <p:nvPr/>
        </p:nvSpPr>
        <p:spPr>
          <a:xfrm>
            <a:off x="6027189" y="3957712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Transattention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BBE408-B230-07BD-23C1-368C0D88A34D}"/>
              </a:ext>
            </a:extLst>
          </p:cNvPr>
          <p:cNvSpPr txBox="1"/>
          <p:nvPr/>
        </p:nvSpPr>
        <p:spPr>
          <a:xfrm>
            <a:off x="6027189" y="4491726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transintermediate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A14E89-1FF3-2CD2-8BAB-8DD3D338A6CE}"/>
              </a:ext>
            </a:extLst>
          </p:cNvPr>
          <p:cNvSpPr txBox="1"/>
          <p:nvPr/>
        </p:nvSpPr>
        <p:spPr>
          <a:xfrm>
            <a:off x="6012160" y="5013176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Transoutput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73A9EE9-E6EC-32F6-A538-683574B75E0E}"/>
              </a:ext>
            </a:extLst>
          </p:cNvPr>
          <p:cNvCxnSpPr>
            <a:stCxn id="43" idx="3"/>
            <a:endCxn id="47" idx="1"/>
          </p:cNvCxnSpPr>
          <p:nvPr/>
        </p:nvCxnSpPr>
        <p:spPr>
          <a:xfrm flipV="1">
            <a:off x="5253997" y="4088517"/>
            <a:ext cx="773192" cy="403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E522FFFC-5675-4158-94BD-4502D42CB343}"/>
              </a:ext>
            </a:extLst>
          </p:cNvPr>
          <p:cNvCxnSpPr>
            <a:stCxn id="43" idx="3"/>
            <a:endCxn id="48" idx="1"/>
          </p:cNvCxnSpPr>
          <p:nvPr/>
        </p:nvCxnSpPr>
        <p:spPr>
          <a:xfrm>
            <a:off x="5253997" y="4491726"/>
            <a:ext cx="773192" cy="1308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BA4E4B06-05A8-9BB1-E11B-555E2B9F85E4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253997" y="4491726"/>
            <a:ext cx="758163" cy="652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E29C6D8-A223-A1B9-7366-ED2D7FDF07D9}"/>
              </a:ext>
            </a:extLst>
          </p:cNvPr>
          <p:cNvSpPr txBox="1"/>
          <p:nvPr/>
        </p:nvSpPr>
        <p:spPr>
          <a:xfrm>
            <a:off x="8505585" y="4326546"/>
            <a:ext cx="55175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197468-AF14-8E15-3BEF-EE88ACDAD149}"/>
              </a:ext>
            </a:extLst>
          </p:cNvPr>
          <p:cNvSpPr txBox="1"/>
          <p:nvPr/>
        </p:nvSpPr>
        <p:spPr>
          <a:xfrm>
            <a:off x="8476870" y="4718961"/>
            <a:ext cx="720069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ACT2FN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168DC4C-DEDE-D56D-11D5-10B42ABE7001}"/>
              </a:ext>
            </a:extLst>
          </p:cNvPr>
          <p:cNvCxnSpPr>
            <a:stCxn id="48" idx="3"/>
            <a:endCxn id="60" idx="1"/>
          </p:cNvCxnSpPr>
          <p:nvPr/>
        </p:nvCxnSpPr>
        <p:spPr>
          <a:xfrm flipV="1">
            <a:off x="7963855" y="4457351"/>
            <a:ext cx="541730" cy="165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EE0039B1-637B-D232-2ED3-E32B1ED7E9E1}"/>
              </a:ext>
            </a:extLst>
          </p:cNvPr>
          <p:cNvCxnSpPr>
            <a:stCxn id="48" idx="3"/>
            <a:endCxn id="61" idx="1"/>
          </p:cNvCxnSpPr>
          <p:nvPr/>
        </p:nvCxnSpPr>
        <p:spPr>
          <a:xfrm>
            <a:off x="7963855" y="4622531"/>
            <a:ext cx="513015" cy="227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1F8E454-ECF9-5C6D-D99D-EB525A3E1B4B}"/>
              </a:ext>
            </a:extLst>
          </p:cNvPr>
          <p:cNvSpPr txBox="1"/>
          <p:nvPr/>
        </p:nvSpPr>
        <p:spPr>
          <a:xfrm>
            <a:off x="8206628" y="3227592"/>
            <a:ext cx="1149675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transselfattention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1190F1-5B59-4062-C489-04684F2F03C4}"/>
              </a:ext>
            </a:extLst>
          </p:cNvPr>
          <p:cNvSpPr txBox="1"/>
          <p:nvPr/>
        </p:nvSpPr>
        <p:spPr>
          <a:xfrm>
            <a:off x="8327793" y="3620007"/>
            <a:ext cx="101822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transselfoutput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FE296011-8A7A-650A-FA0D-F16AA5EC99AF}"/>
              </a:ext>
            </a:extLst>
          </p:cNvPr>
          <p:cNvCxnSpPr>
            <a:stCxn id="47" idx="3"/>
            <a:endCxn id="67" idx="1"/>
          </p:cNvCxnSpPr>
          <p:nvPr/>
        </p:nvCxnSpPr>
        <p:spPr>
          <a:xfrm flipV="1">
            <a:off x="7963855" y="3750812"/>
            <a:ext cx="363938" cy="337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33C44FA-DABB-5387-0FE7-B65A1D4E5D8A}"/>
              </a:ext>
            </a:extLst>
          </p:cNvPr>
          <p:cNvCxnSpPr>
            <a:stCxn id="47" idx="3"/>
            <a:endCxn id="66" idx="1"/>
          </p:cNvCxnSpPr>
          <p:nvPr/>
        </p:nvCxnSpPr>
        <p:spPr>
          <a:xfrm flipV="1">
            <a:off x="7963855" y="3358397"/>
            <a:ext cx="242773" cy="730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DAD7BB9-106D-93EF-B353-DD7056A7A4C7}"/>
              </a:ext>
            </a:extLst>
          </p:cNvPr>
          <p:cNvSpPr txBox="1"/>
          <p:nvPr/>
        </p:nvSpPr>
        <p:spPr>
          <a:xfrm>
            <a:off x="8476870" y="5250606"/>
            <a:ext cx="55175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CB0C976-5D2C-4A65-59D9-1E17BC2D6F36}"/>
              </a:ext>
            </a:extLst>
          </p:cNvPr>
          <p:cNvSpPr txBox="1"/>
          <p:nvPr/>
        </p:nvSpPr>
        <p:spPr>
          <a:xfrm>
            <a:off x="8400700" y="5652241"/>
            <a:ext cx="69281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droupout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2D16E64-C711-6609-52E4-F324E2C34FB6}"/>
              </a:ext>
            </a:extLst>
          </p:cNvPr>
          <p:cNvSpPr txBox="1"/>
          <p:nvPr/>
        </p:nvSpPr>
        <p:spPr>
          <a:xfrm>
            <a:off x="8220362" y="6183886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BB9FA3D0-7D8D-B6E2-259F-5C432FA27B08}"/>
              </a:ext>
            </a:extLst>
          </p:cNvPr>
          <p:cNvCxnSpPr>
            <a:stCxn id="49" idx="3"/>
            <a:endCxn id="72" idx="1"/>
          </p:cNvCxnSpPr>
          <p:nvPr/>
        </p:nvCxnSpPr>
        <p:spPr>
          <a:xfrm>
            <a:off x="7948826" y="5143981"/>
            <a:ext cx="528044" cy="237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9067EE84-C10E-BCFC-A8C0-A66429D4D5E9}"/>
              </a:ext>
            </a:extLst>
          </p:cNvPr>
          <p:cNvCxnSpPr>
            <a:stCxn id="49" idx="3"/>
            <a:endCxn id="73" idx="1"/>
          </p:cNvCxnSpPr>
          <p:nvPr/>
        </p:nvCxnSpPr>
        <p:spPr>
          <a:xfrm>
            <a:off x="7948826" y="5143981"/>
            <a:ext cx="451874" cy="6390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30773F2E-4E90-7675-1B9C-1DAFFEA10D91}"/>
              </a:ext>
            </a:extLst>
          </p:cNvPr>
          <p:cNvCxnSpPr>
            <a:stCxn id="49" idx="3"/>
            <a:endCxn id="74" idx="1"/>
          </p:cNvCxnSpPr>
          <p:nvPr/>
        </p:nvCxnSpPr>
        <p:spPr>
          <a:xfrm>
            <a:off x="7948826" y="5143981"/>
            <a:ext cx="271536" cy="11707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3820327C-179D-28A8-4395-94F002F2CE01}"/>
              </a:ext>
            </a:extLst>
          </p:cNvPr>
          <p:cNvCxnSpPr>
            <a:stCxn id="19" idx="3"/>
            <a:endCxn id="40" idx="1"/>
          </p:cNvCxnSpPr>
          <p:nvPr/>
        </p:nvCxnSpPr>
        <p:spPr>
          <a:xfrm flipV="1">
            <a:off x="3695012" y="710518"/>
            <a:ext cx="1488639" cy="261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5CD2B98-F227-571D-D7D8-4B8531CD75C6}"/>
              </a:ext>
            </a:extLst>
          </p:cNvPr>
          <p:cNvCxnSpPr>
            <a:stCxn id="19" idx="3"/>
            <a:endCxn id="41" idx="1"/>
          </p:cNvCxnSpPr>
          <p:nvPr/>
        </p:nvCxnSpPr>
        <p:spPr>
          <a:xfrm>
            <a:off x="3695012" y="972128"/>
            <a:ext cx="1459924" cy="13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CD22EA89-F447-2130-5400-C7F005010B4E}"/>
              </a:ext>
            </a:extLst>
          </p:cNvPr>
          <p:cNvCxnSpPr>
            <a:stCxn id="19" idx="3"/>
            <a:endCxn id="42" idx="1"/>
          </p:cNvCxnSpPr>
          <p:nvPr/>
        </p:nvCxnSpPr>
        <p:spPr>
          <a:xfrm>
            <a:off x="3695012" y="972128"/>
            <a:ext cx="1217768" cy="603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87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Hexagon 124">
            <a:extLst>
              <a:ext uri="{FF2B5EF4-FFF2-40B4-BE49-F238E27FC236}">
                <a16:creationId xmlns:a16="http://schemas.microsoft.com/office/drawing/2014/main" id="{1CE9903F-535F-4551-DE4D-A5DF7FA9A4B5}"/>
              </a:ext>
            </a:extLst>
          </p:cNvPr>
          <p:cNvSpPr/>
          <p:nvPr/>
        </p:nvSpPr>
        <p:spPr>
          <a:xfrm>
            <a:off x="4807066" y="829786"/>
            <a:ext cx="4377380" cy="3560077"/>
          </a:xfrm>
          <a:prstGeom prst="hexagon">
            <a:avLst/>
          </a:prstGeom>
          <a:solidFill>
            <a:srgbClr val="FFC000">
              <a:alpha val="30000"/>
            </a:srgbClr>
          </a:solidFill>
          <a:ln>
            <a:solidFill>
              <a:srgbClr val="FFC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B2E98F-0609-290C-174D-7F38FD540C78}"/>
              </a:ext>
            </a:extLst>
          </p:cNvPr>
          <p:cNvSpPr/>
          <p:nvPr/>
        </p:nvSpPr>
        <p:spPr>
          <a:xfrm>
            <a:off x="1226757" y="823738"/>
            <a:ext cx="360040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6C17FC-A6DA-C8A6-3D19-0E931453E249}"/>
              </a:ext>
            </a:extLst>
          </p:cNvPr>
          <p:cNvSpPr txBox="1"/>
          <p:nvPr/>
        </p:nvSpPr>
        <p:spPr>
          <a:xfrm>
            <a:off x="808353" y="1607576"/>
            <a:ext cx="1231593" cy="2653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82E2ED-FF7B-F446-DAC0-81F4DB02556F}"/>
              </a:ext>
            </a:extLst>
          </p:cNvPr>
          <p:cNvSpPr txBox="1"/>
          <p:nvPr/>
        </p:nvSpPr>
        <p:spPr>
          <a:xfrm>
            <a:off x="795736" y="2371713"/>
            <a:ext cx="121215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out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ECA919-E8F5-3450-B302-362CEF60E340}"/>
              </a:ext>
            </a:extLst>
          </p:cNvPr>
          <p:cNvSpPr txBox="1"/>
          <p:nvPr/>
        </p:nvSpPr>
        <p:spPr>
          <a:xfrm>
            <a:off x="808353" y="535120"/>
            <a:ext cx="120287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A582B2-1A5F-B038-875C-3BDF56D97623}"/>
              </a:ext>
            </a:extLst>
          </p:cNvPr>
          <p:cNvSpPr txBox="1"/>
          <p:nvPr/>
        </p:nvSpPr>
        <p:spPr>
          <a:xfrm>
            <a:off x="1142061" y="880647"/>
            <a:ext cx="5294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1DF7FE-D97A-638D-1A0F-9B6462AD7534}"/>
              </a:ext>
            </a:extLst>
          </p:cNvPr>
          <p:cNvSpPr txBox="1"/>
          <p:nvPr/>
        </p:nvSpPr>
        <p:spPr>
          <a:xfrm>
            <a:off x="805009" y="1223573"/>
            <a:ext cx="1202878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6AB4A0-ECB6-68D2-E83F-94277FEAE6A4}"/>
              </a:ext>
            </a:extLst>
          </p:cNvPr>
          <p:cNvSpPr txBox="1"/>
          <p:nvPr/>
        </p:nvSpPr>
        <p:spPr>
          <a:xfrm>
            <a:off x="805009" y="1977992"/>
            <a:ext cx="1202878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5FA320-0EBA-9394-0E15-255A38691E5D}"/>
              </a:ext>
            </a:extLst>
          </p:cNvPr>
          <p:cNvSpPr txBox="1"/>
          <p:nvPr/>
        </p:nvSpPr>
        <p:spPr>
          <a:xfrm>
            <a:off x="781868" y="3360252"/>
            <a:ext cx="120287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D41C1C3-5FF6-B473-6164-DB1E452B994C}"/>
              </a:ext>
            </a:extLst>
          </p:cNvPr>
          <p:cNvSpPr txBox="1"/>
          <p:nvPr/>
        </p:nvSpPr>
        <p:spPr>
          <a:xfrm>
            <a:off x="781868" y="3716811"/>
            <a:ext cx="121215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out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8FCAE5-E788-592D-E9A6-E5B68EA2789F}"/>
              </a:ext>
            </a:extLst>
          </p:cNvPr>
          <p:cNvSpPr txBox="1"/>
          <p:nvPr/>
        </p:nvSpPr>
        <p:spPr>
          <a:xfrm>
            <a:off x="781868" y="4070609"/>
            <a:ext cx="1202878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3FBC6F-44E8-43E7-072E-12C6D13CD2A8}"/>
              </a:ext>
            </a:extLst>
          </p:cNvPr>
          <p:cNvSpPr txBox="1"/>
          <p:nvPr/>
        </p:nvSpPr>
        <p:spPr>
          <a:xfrm>
            <a:off x="778339" y="4425335"/>
            <a:ext cx="120287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E7AB1A-D589-18CE-E2F0-4CF457A5D1C0}"/>
              </a:ext>
            </a:extLst>
          </p:cNvPr>
          <p:cNvSpPr txBox="1"/>
          <p:nvPr/>
        </p:nvSpPr>
        <p:spPr>
          <a:xfrm>
            <a:off x="763157" y="5179928"/>
            <a:ext cx="120287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A532D3A-04DC-9680-CF37-8BA7B8664D69}"/>
              </a:ext>
            </a:extLst>
          </p:cNvPr>
          <p:cNvSpPr txBox="1"/>
          <p:nvPr/>
        </p:nvSpPr>
        <p:spPr>
          <a:xfrm>
            <a:off x="753884" y="5511277"/>
            <a:ext cx="121215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out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024C66-DE6F-7611-ADE4-AC359763D413}"/>
              </a:ext>
            </a:extLst>
          </p:cNvPr>
          <p:cNvSpPr txBox="1"/>
          <p:nvPr/>
        </p:nvSpPr>
        <p:spPr>
          <a:xfrm>
            <a:off x="762294" y="5848607"/>
            <a:ext cx="1202878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4DA650A-3B42-371B-5423-8AD3DFD9F806}"/>
              </a:ext>
            </a:extLst>
          </p:cNvPr>
          <p:cNvSpPr/>
          <p:nvPr/>
        </p:nvSpPr>
        <p:spPr>
          <a:xfrm>
            <a:off x="1207613" y="4739071"/>
            <a:ext cx="360040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12C4D34-E890-3252-A349-C65EEC7F5CCA}"/>
              </a:ext>
            </a:extLst>
          </p:cNvPr>
          <p:cNvSpPr txBox="1"/>
          <p:nvPr/>
        </p:nvSpPr>
        <p:spPr>
          <a:xfrm>
            <a:off x="1122917" y="4795980"/>
            <a:ext cx="5294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13DCC650-CB61-69A3-D814-1159E3D5A7D7}"/>
              </a:ext>
            </a:extLst>
          </p:cNvPr>
          <p:cNvSpPr/>
          <p:nvPr/>
        </p:nvSpPr>
        <p:spPr>
          <a:xfrm>
            <a:off x="1005745" y="2695244"/>
            <a:ext cx="677661" cy="5841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F8E454-ECF9-5C6D-D99D-EB525A3E1B4B}"/>
              </a:ext>
            </a:extLst>
          </p:cNvPr>
          <p:cNvSpPr txBox="1"/>
          <p:nvPr/>
        </p:nvSpPr>
        <p:spPr>
          <a:xfrm>
            <a:off x="986945" y="2822543"/>
            <a:ext cx="71526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B606667-ADE0-DFBE-A6AD-69197A0B9272}"/>
              </a:ext>
            </a:extLst>
          </p:cNvPr>
          <p:cNvSpPr txBox="1"/>
          <p:nvPr/>
        </p:nvSpPr>
        <p:spPr>
          <a:xfrm>
            <a:off x="5550644" y="1217729"/>
            <a:ext cx="68781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F43CA1-049E-408C-6108-BBA3169EDB76}"/>
              </a:ext>
            </a:extLst>
          </p:cNvPr>
          <p:cNvSpPr txBox="1"/>
          <p:nvPr/>
        </p:nvSpPr>
        <p:spPr>
          <a:xfrm>
            <a:off x="6665641" y="1217729"/>
            <a:ext cx="687815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38604A0-4567-CB24-DE4C-E2981A7C78BA}"/>
              </a:ext>
            </a:extLst>
          </p:cNvPr>
          <p:cNvSpPr txBox="1"/>
          <p:nvPr/>
        </p:nvSpPr>
        <p:spPr>
          <a:xfrm>
            <a:off x="7733372" y="1222891"/>
            <a:ext cx="687815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E39FB-B376-C34B-0A31-16BE2B533AF6}"/>
              </a:ext>
            </a:extLst>
          </p:cNvPr>
          <p:cNvSpPr/>
          <p:nvPr/>
        </p:nvSpPr>
        <p:spPr>
          <a:xfrm>
            <a:off x="6262967" y="1946823"/>
            <a:ext cx="393721" cy="393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C1BE5F-401D-841C-78A8-940A8E96AA70}"/>
                  </a:ext>
                </a:extLst>
              </p:cNvPr>
              <p:cNvSpPr txBox="1"/>
              <p:nvPr/>
            </p:nvSpPr>
            <p:spPr>
              <a:xfrm>
                <a:off x="6262967" y="1959017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C1BE5F-401D-841C-78A8-940A8E96A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967" y="1959017"/>
                <a:ext cx="40267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3B6483A7-163F-352D-D216-0AB3DDA0D300}"/>
              </a:ext>
            </a:extLst>
          </p:cNvPr>
          <p:cNvSpPr txBox="1"/>
          <p:nvPr/>
        </p:nvSpPr>
        <p:spPr>
          <a:xfrm>
            <a:off x="5858872" y="2786190"/>
            <a:ext cx="121215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212B95F-E3E3-4560-3B8D-40E124F213D8}"/>
              </a:ext>
            </a:extLst>
          </p:cNvPr>
          <p:cNvSpPr txBox="1"/>
          <p:nvPr/>
        </p:nvSpPr>
        <p:spPr>
          <a:xfrm>
            <a:off x="5858871" y="3161033"/>
            <a:ext cx="121215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out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AE12979-8C95-B5CB-6731-F2B5368661E8}"/>
              </a:ext>
            </a:extLst>
          </p:cNvPr>
          <p:cNvSpPr/>
          <p:nvPr/>
        </p:nvSpPr>
        <p:spPr>
          <a:xfrm>
            <a:off x="7071022" y="3809911"/>
            <a:ext cx="393721" cy="393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E649A61-FDF3-F0D8-1691-63730FC71C23}"/>
                  </a:ext>
                </a:extLst>
              </p:cNvPr>
              <p:cNvSpPr txBox="1"/>
              <p:nvPr/>
            </p:nvSpPr>
            <p:spPr>
              <a:xfrm>
                <a:off x="7071022" y="3822105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E649A61-FDF3-F0D8-1691-63730FC71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022" y="3822105"/>
                <a:ext cx="4026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47CF9CF-D408-556F-3096-3DF11988CEB5}"/>
              </a:ext>
            </a:extLst>
          </p:cNvPr>
          <p:cNvCxnSpPr>
            <a:cxnSpLocks/>
            <a:stCxn id="95" idx="2"/>
            <a:endCxn id="16" idx="1"/>
          </p:cNvCxnSpPr>
          <p:nvPr/>
        </p:nvCxnSpPr>
        <p:spPr>
          <a:xfrm rot="16200000" flipH="1">
            <a:off x="5746587" y="1627303"/>
            <a:ext cx="664344" cy="368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96742F9B-69B6-007F-5F88-5AC3D27D1D82}"/>
              </a:ext>
            </a:extLst>
          </p:cNvPr>
          <p:cNvCxnSpPr>
            <a:cxnSpLocks/>
            <a:stCxn id="96" idx="2"/>
            <a:endCxn id="16" idx="3"/>
          </p:cNvCxnSpPr>
          <p:nvPr/>
        </p:nvCxnSpPr>
        <p:spPr>
          <a:xfrm rot="5400000">
            <a:off x="6505423" y="1639557"/>
            <a:ext cx="664344" cy="3439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2B7E2A2-48AD-9E1D-8FA1-247990483F38}"/>
              </a:ext>
            </a:extLst>
          </p:cNvPr>
          <p:cNvCxnSpPr>
            <a:cxnSpLocks/>
            <a:stCxn id="97" idx="2"/>
            <a:endCxn id="101" idx="3"/>
          </p:cNvCxnSpPr>
          <p:nvPr/>
        </p:nvCxnSpPr>
        <p:spPr>
          <a:xfrm rot="5400000">
            <a:off x="6514353" y="2443844"/>
            <a:ext cx="2522270" cy="603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4ED24B3-6F71-7DF5-D230-22A7E345433A}"/>
              </a:ext>
            </a:extLst>
          </p:cNvPr>
          <p:cNvCxnSpPr>
            <a:cxnSpLocks/>
            <a:stCxn id="99" idx="2"/>
            <a:endCxn id="101" idx="1"/>
          </p:cNvCxnSpPr>
          <p:nvPr/>
        </p:nvCxnSpPr>
        <p:spPr>
          <a:xfrm rot="16200000" flipH="1">
            <a:off x="6475920" y="3411669"/>
            <a:ext cx="584128" cy="606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C97876-AD2A-0495-AC5A-4E5FA2291B74}"/>
              </a:ext>
            </a:extLst>
          </p:cNvPr>
          <p:cNvCxnSpPr>
            <a:cxnSpLocks/>
            <a:stCxn id="15" idx="4"/>
            <a:endCxn id="98" idx="0"/>
          </p:cNvCxnSpPr>
          <p:nvPr/>
        </p:nvCxnSpPr>
        <p:spPr>
          <a:xfrm>
            <a:off x="6459828" y="2340544"/>
            <a:ext cx="5120" cy="44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9D3D7CD-C3D1-9FB6-DC7A-9832AFB98E95}"/>
              </a:ext>
            </a:extLst>
          </p:cNvPr>
          <p:cNvSpPr txBox="1"/>
          <p:nvPr/>
        </p:nvSpPr>
        <p:spPr>
          <a:xfrm>
            <a:off x="6778591" y="443208"/>
            <a:ext cx="48095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B4090BAF-B587-E27B-AF01-C3C6AF8830CC}"/>
              </a:ext>
            </a:extLst>
          </p:cNvPr>
          <p:cNvCxnSpPr>
            <a:cxnSpLocks/>
            <a:stCxn id="106" idx="2"/>
            <a:endCxn id="95" idx="0"/>
          </p:cNvCxnSpPr>
          <p:nvPr/>
        </p:nvCxnSpPr>
        <p:spPr>
          <a:xfrm rot="5400000">
            <a:off x="6200356" y="399014"/>
            <a:ext cx="512911" cy="1124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11342B6C-A006-AE7C-CDA1-0E2CD869445A}"/>
              </a:ext>
            </a:extLst>
          </p:cNvPr>
          <p:cNvCxnSpPr>
            <a:cxnSpLocks/>
            <a:stCxn id="106" idx="2"/>
            <a:endCxn id="97" idx="0"/>
          </p:cNvCxnSpPr>
          <p:nvPr/>
        </p:nvCxnSpPr>
        <p:spPr>
          <a:xfrm rot="16200000" flipH="1">
            <a:off x="7289139" y="434749"/>
            <a:ext cx="518073" cy="1058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4F07CEA-9EC5-1400-9F17-520621F90883}"/>
              </a:ext>
            </a:extLst>
          </p:cNvPr>
          <p:cNvCxnSpPr>
            <a:cxnSpLocks/>
            <a:stCxn id="106" idx="2"/>
            <a:endCxn id="96" idx="0"/>
          </p:cNvCxnSpPr>
          <p:nvPr/>
        </p:nvCxnSpPr>
        <p:spPr>
          <a:xfrm flipH="1">
            <a:off x="7009549" y="704818"/>
            <a:ext cx="9521" cy="51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4E14DB6-ECBC-DF4D-16AB-834B05641FD9}"/>
              </a:ext>
            </a:extLst>
          </p:cNvPr>
          <p:cNvSpPr txBox="1"/>
          <p:nvPr/>
        </p:nvSpPr>
        <p:spPr>
          <a:xfrm>
            <a:off x="6881408" y="4590900"/>
            <a:ext cx="75628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76188E7-26C1-AAA0-F544-3F8E4FE606FB}"/>
              </a:ext>
            </a:extLst>
          </p:cNvPr>
          <p:cNvCxnSpPr>
            <a:stCxn id="100" idx="4"/>
            <a:endCxn id="122" idx="0"/>
          </p:cNvCxnSpPr>
          <p:nvPr/>
        </p:nvCxnSpPr>
        <p:spPr>
          <a:xfrm flipH="1">
            <a:off x="7259549" y="4203632"/>
            <a:ext cx="8334" cy="38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8FD6396-DF83-7A8D-61B3-30C0BAF85803}"/>
              </a:ext>
            </a:extLst>
          </p:cNvPr>
          <p:cNvCxnSpPr>
            <a:stCxn id="98" idx="2"/>
            <a:endCxn id="99" idx="0"/>
          </p:cNvCxnSpPr>
          <p:nvPr/>
        </p:nvCxnSpPr>
        <p:spPr>
          <a:xfrm flipH="1">
            <a:off x="6464947" y="3047800"/>
            <a:ext cx="1" cy="11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93EB0253-6BD6-1D54-717D-C9E904D91338}"/>
              </a:ext>
            </a:extLst>
          </p:cNvPr>
          <p:cNvSpPr/>
          <p:nvPr/>
        </p:nvSpPr>
        <p:spPr>
          <a:xfrm>
            <a:off x="5553194" y="5086917"/>
            <a:ext cx="393721" cy="393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08148A7-4CA2-FEE5-10F0-58AC14675B9B}"/>
                  </a:ext>
                </a:extLst>
              </p:cNvPr>
              <p:cNvSpPr txBox="1"/>
              <p:nvPr/>
            </p:nvSpPr>
            <p:spPr>
              <a:xfrm>
                <a:off x="5553194" y="5099111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08148A7-4CA2-FEE5-10F0-58AC14675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194" y="5099111"/>
                <a:ext cx="4026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TextBox 157">
            <a:extLst>
              <a:ext uri="{FF2B5EF4-FFF2-40B4-BE49-F238E27FC236}">
                <a16:creationId xmlns:a16="http://schemas.microsoft.com/office/drawing/2014/main" id="{27BA839E-4744-84EA-DD69-35DE6E187810}"/>
              </a:ext>
            </a:extLst>
          </p:cNvPr>
          <p:cNvSpPr txBox="1"/>
          <p:nvPr/>
        </p:nvSpPr>
        <p:spPr>
          <a:xfrm>
            <a:off x="5946915" y="507220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Matrix multiple</a:t>
            </a:r>
          </a:p>
        </p:txBody>
      </p:sp>
    </p:spTree>
    <p:extLst>
      <p:ext uri="{BB962C8B-B14F-4D97-AF65-F5344CB8AC3E}">
        <p14:creationId xmlns:p14="http://schemas.microsoft.com/office/powerpoint/2010/main" val="215987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26380</TotalTime>
  <Words>1135</Words>
  <Application>Microsoft Macintosh PowerPoint</Application>
  <DocSecurity>0</DocSecurity>
  <PresentationFormat>On-screen Show (4:3)</PresentationFormat>
  <Paragraphs>630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tj zhang</cp:lastModifiedBy>
  <cp:revision>31</cp:revision>
  <dcterms:created xsi:type="dcterms:W3CDTF">2020-09-04T07:12:08Z</dcterms:created>
  <dcterms:modified xsi:type="dcterms:W3CDTF">2023-09-01T16:44:19Z</dcterms:modified>
  <cp:category/>
  <dc:identifier/>
  <cp:contentStatus/>
  <dc:language/>
  <cp:version/>
</cp:coreProperties>
</file>