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 snapToObjects="1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E292-0A90-3D4A-B1AC-F783E13F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98729-D7E9-814B-8920-8EDE37856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C44E-656C-E944-AF21-F7117FAB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2117-6CEC-194D-B42D-2C0E323A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CB8F-2960-E240-BC71-679B80B2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B9B-6662-5843-8C42-2605DF8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73F6A-66B6-B34A-9F5D-CDAB0725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3BC9-E0B5-E149-AA56-C9680DF0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E834-7D8D-5340-9724-1A2EA308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AF8D-1B80-4840-B0B2-56755969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00C10-3544-134B-B3F9-512D7AD0E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8F9E6-B42C-6145-A616-38C10F0F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9049-9830-8049-8E7B-55AC2DDD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6757-CB25-AC47-8F36-D9A6B738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DBE2-18AC-9943-A5F8-163F516E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C2E0-35C2-0646-8E6F-539D780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F212-366C-1B4F-8179-992529D9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1898-CCE8-0C4C-90C7-706AF762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54FE-CB11-3644-A174-E2187EEF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91D3-2B2F-704C-8AE0-6C5F50B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8438-180B-E445-8543-8363E283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25DE-9AD2-814B-9857-ADDD0767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3BD2-DEBE-6442-B043-6E65E30F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4655-6615-7745-BC79-C4C2AB7E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DEF9-9265-224E-ABB9-0D8B3F12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6251-3844-E642-8400-F5E92699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468E-4738-FF4B-AE5E-954F5559E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BB7F-225D-EE42-8953-E3B2E48E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F3BE-270B-5545-8B92-363D1142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3BA-1138-EA46-8464-72A6B0FD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4ABF8-B037-6341-BBC4-CFCEAF4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BE77-AD38-B043-9178-FA11FA0C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DDFB-1210-4F4C-8D67-12B5E920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03FA2-D770-B348-889E-7A482D51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F8730-3869-AB4B-986A-288E46CB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64871-75F9-7747-8041-251F6B6F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9C1A9-9867-4944-979C-E49156CC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90406-E5F7-2F40-978B-4E2D26D9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2B317-187A-294A-8E75-D5B03C0E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C4D3-F595-C843-8D1F-E8E1CEF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F6195-70E9-B348-8C1C-39B1776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1728-FE16-6847-969C-3023851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EBB50-5318-C54B-ABF4-7B0CE96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6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982A0-887E-2E4D-8F56-D4E20A82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D38D4-8AEE-3443-BBB5-075AC4B9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0CD1-C84F-6F44-B281-65B8213D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2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905E-4511-A84A-B9C6-B006EE61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7C53-DE7D-2548-8142-4A2459C5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8DAF-F03A-444D-BE80-549AFEF8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347B1-CC09-544F-A6FF-C0B6569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8F1E-2CAC-1D4A-9F45-A187F460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0FCE-F517-4845-A258-FCFC6C7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6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F097-1EB6-7F43-B4AA-A33D0658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05430-7BF6-B04C-97E7-D92F335CE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8E5B-9CF0-2644-B392-97761B2F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17A9-69C4-9C49-B779-0F2A6CE0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7AF33-D05C-2E40-AC50-CA8D1250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B8365-BC88-4A42-A57A-A8FE5959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BA72B-36D7-8149-9905-1059E479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8ABF-10EB-0E4A-A916-1AF8F32F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E425-3702-CA4F-8BD0-39D9871B3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9971-DA08-C042-88D9-3E7E10F24C0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179D-9991-1648-BF5C-60F7379D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5994-5800-8443-8D93-7985FC71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F15B0-179C-8F4A-B822-EA1AE669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40E472-76AC-6045-A834-6A242D0A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4" r="13159" b="12868"/>
          <a:stretch/>
        </p:blipFill>
        <p:spPr>
          <a:xfrm>
            <a:off x="3818628" y="901148"/>
            <a:ext cx="3750421" cy="2603770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295039-7B20-DA44-A08D-DE8D3C129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35" r="12851" b="7054"/>
          <a:stretch/>
        </p:blipFill>
        <p:spPr>
          <a:xfrm>
            <a:off x="68206" y="3935490"/>
            <a:ext cx="3750422" cy="2787979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837E0D-0D9E-CC4C-819E-9E280DFE1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86" b="-1"/>
          <a:stretch/>
        </p:blipFill>
        <p:spPr>
          <a:xfrm>
            <a:off x="3786171" y="3828294"/>
            <a:ext cx="4431003" cy="2856250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DC15A9-BBE3-7C40-8E6B-7F19536A59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546" b="7641"/>
          <a:stretch/>
        </p:blipFill>
        <p:spPr>
          <a:xfrm>
            <a:off x="0" y="940904"/>
            <a:ext cx="4193209" cy="2488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9029A7-E1E5-4F47-A407-4D926393A82C}"/>
              </a:ext>
            </a:extLst>
          </p:cNvPr>
          <p:cNvSpPr txBox="1"/>
          <p:nvPr/>
        </p:nvSpPr>
        <p:spPr>
          <a:xfrm>
            <a:off x="1463748" y="37629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Business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FBB9E-8CBE-CC4C-AECE-D13C55927CC5}"/>
              </a:ext>
            </a:extLst>
          </p:cNvPr>
          <p:cNvSpPr txBox="1"/>
          <p:nvPr/>
        </p:nvSpPr>
        <p:spPr>
          <a:xfrm>
            <a:off x="5438857" y="378243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DE254-FB3D-B240-9741-E672BCB141EB}"/>
              </a:ext>
            </a:extLst>
          </p:cNvPr>
          <p:cNvSpPr txBox="1"/>
          <p:nvPr/>
        </p:nvSpPr>
        <p:spPr>
          <a:xfrm>
            <a:off x="1525356" y="3517857"/>
            <a:ext cx="99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Family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F7409-4A5E-C742-B7EB-51729EA666C0}"/>
              </a:ext>
            </a:extLst>
          </p:cNvPr>
          <p:cNvSpPr txBox="1"/>
          <p:nvPr/>
        </p:nvSpPr>
        <p:spPr>
          <a:xfrm>
            <a:off x="5227709" y="3495536"/>
            <a:ext cx="15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Philosophy</a:t>
            </a:r>
          </a:p>
        </p:txBody>
      </p:sp>
    </p:spTree>
    <p:extLst>
      <p:ext uri="{BB962C8B-B14F-4D97-AF65-F5344CB8AC3E}">
        <p14:creationId xmlns:p14="http://schemas.microsoft.com/office/powerpoint/2010/main" val="29197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23E23-3E8D-264B-AE1D-4E420B3D9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12"/>
          <a:stretch/>
        </p:blipFill>
        <p:spPr>
          <a:xfrm>
            <a:off x="3038049" y="928202"/>
            <a:ext cx="3211420" cy="2196670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956A14-AAE3-674D-B43A-F645BB3AF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64" r="13159" b="12868"/>
          <a:stretch/>
        </p:blipFill>
        <p:spPr>
          <a:xfrm>
            <a:off x="-12872" y="928202"/>
            <a:ext cx="2904980" cy="2016813"/>
          </a:xfrm>
          <a:prstGeom prst="rect">
            <a:avLst/>
          </a:prstGeom>
        </p:spPr>
      </p:pic>
      <p:pic>
        <p:nvPicPr>
          <p:cNvPr id="8" name="Picture 7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26B489C2-63B9-314B-AF78-333417749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12"/>
          <a:stretch/>
        </p:blipFill>
        <p:spPr>
          <a:xfrm>
            <a:off x="6096000" y="929542"/>
            <a:ext cx="2865208" cy="2196670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66E4B6-7F6F-4E4B-9911-9E713F446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89"/>
          <a:stretch/>
        </p:blipFill>
        <p:spPr>
          <a:xfrm>
            <a:off x="9165180" y="1036477"/>
            <a:ext cx="3026820" cy="2015308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B8485CB-5633-6446-80BA-3F12B515EC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384"/>
          <a:stretch/>
        </p:blipFill>
        <p:spPr>
          <a:xfrm>
            <a:off x="143670" y="3856383"/>
            <a:ext cx="2679751" cy="1788420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9717E0-FF87-E749-B03D-A8315E05B2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384"/>
          <a:stretch/>
        </p:blipFill>
        <p:spPr>
          <a:xfrm>
            <a:off x="3182042" y="3810006"/>
            <a:ext cx="2734461" cy="1834797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195ADF-E705-ED41-B801-F4DDA26321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483"/>
          <a:stretch/>
        </p:blipFill>
        <p:spPr>
          <a:xfrm>
            <a:off x="6249469" y="3658366"/>
            <a:ext cx="3026820" cy="2015308"/>
          </a:xfrm>
          <a:prstGeom prst="rect">
            <a:avLst/>
          </a:prstGeom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5580D2-CB44-7C43-B577-04647B1081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910"/>
          <a:stretch/>
        </p:blipFill>
        <p:spPr>
          <a:xfrm>
            <a:off x="9218958" y="3783493"/>
            <a:ext cx="2911589" cy="18970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1F37F8-2579-094E-994E-C6F97A5B8831}"/>
              </a:ext>
            </a:extLst>
          </p:cNvPr>
          <p:cNvSpPr txBox="1"/>
          <p:nvPr/>
        </p:nvSpPr>
        <p:spPr>
          <a:xfrm>
            <a:off x="817861" y="34466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2C296-3F33-5D41-A328-D7A5F3151019}"/>
              </a:ext>
            </a:extLst>
          </p:cNvPr>
          <p:cNvSpPr txBox="1"/>
          <p:nvPr/>
        </p:nvSpPr>
        <p:spPr>
          <a:xfrm>
            <a:off x="3940855" y="339063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8B749-01D2-E546-A98F-D6A814E04A97}"/>
              </a:ext>
            </a:extLst>
          </p:cNvPr>
          <p:cNvSpPr txBox="1"/>
          <p:nvPr/>
        </p:nvSpPr>
        <p:spPr>
          <a:xfrm>
            <a:off x="6805489" y="312873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Single-cell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CEA01-C481-EA4C-A2F6-FDB9FE90A37E}"/>
              </a:ext>
            </a:extLst>
          </p:cNvPr>
          <p:cNvSpPr txBox="1"/>
          <p:nvPr/>
        </p:nvSpPr>
        <p:spPr>
          <a:xfrm>
            <a:off x="10249084" y="343950"/>
            <a:ext cx="97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CyTOF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FF829-125B-484C-A497-070245E6EBB3}"/>
              </a:ext>
            </a:extLst>
          </p:cNvPr>
          <p:cNvSpPr txBox="1"/>
          <p:nvPr/>
        </p:nvSpPr>
        <p:spPr>
          <a:xfrm>
            <a:off x="480775" y="3124872"/>
            <a:ext cx="186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Bioinformatic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88CE7-7509-0A41-A5B4-A874A5EC2BDB}"/>
              </a:ext>
            </a:extLst>
          </p:cNvPr>
          <p:cNvSpPr txBox="1"/>
          <p:nvPr/>
        </p:nvSpPr>
        <p:spPr>
          <a:xfrm>
            <a:off x="4077913" y="3163286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0AEB2-D79A-704C-BE00-045CAB20404B}"/>
              </a:ext>
            </a:extLst>
          </p:cNvPr>
          <p:cNvSpPr txBox="1"/>
          <p:nvPr/>
        </p:nvSpPr>
        <p:spPr>
          <a:xfrm>
            <a:off x="7399396" y="316328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BF339-A5F8-1647-985F-0441FDFA751C}"/>
              </a:ext>
            </a:extLst>
          </p:cNvPr>
          <p:cNvSpPr txBox="1"/>
          <p:nvPr/>
        </p:nvSpPr>
        <p:spPr>
          <a:xfrm>
            <a:off x="10249084" y="3183449"/>
            <a:ext cx="68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42173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37D878-2FA5-B642-BFFF-85453A99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461"/>
          <a:stretch/>
        </p:blipFill>
        <p:spPr>
          <a:xfrm>
            <a:off x="3750422" y="2656532"/>
            <a:ext cx="4660663" cy="3071293"/>
          </a:xfr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2DAA2B-0259-CA47-8374-73F218505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64" r="13159" b="6306"/>
          <a:stretch/>
        </p:blipFill>
        <p:spPr>
          <a:xfrm>
            <a:off x="7800234" y="2741421"/>
            <a:ext cx="3825628" cy="2946599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A7BDCC-1A4A-3B4C-89EC-46A8174A1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35" r="12851" b="7054"/>
          <a:stretch/>
        </p:blipFill>
        <p:spPr>
          <a:xfrm>
            <a:off x="0" y="2941577"/>
            <a:ext cx="3750422" cy="2787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3A8A8-E18D-0747-A107-F8F4E62CD272}"/>
              </a:ext>
            </a:extLst>
          </p:cNvPr>
          <p:cNvSpPr txBox="1"/>
          <p:nvPr/>
        </p:nvSpPr>
        <p:spPr>
          <a:xfrm>
            <a:off x="1457739" y="2181615"/>
            <a:ext cx="99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FAB34-BB85-9F42-8DD1-78FCF27C542C}"/>
              </a:ext>
            </a:extLst>
          </p:cNvPr>
          <p:cNvSpPr txBox="1"/>
          <p:nvPr/>
        </p:nvSpPr>
        <p:spPr>
          <a:xfrm>
            <a:off x="5360505" y="218161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B043F-7100-F54A-A6D0-FB278C26BC37}"/>
              </a:ext>
            </a:extLst>
          </p:cNvPr>
          <p:cNvSpPr txBox="1"/>
          <p:nvPr/>
        </p:nvSpPr>
        <p:spPr>
          <a:xfrm>
            <a:off x="9321236" y="2181615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8266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CC4030-266E-D043-B89A-35B80BD3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20" y="101600"/>
            <a:ext cx="71501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Burns</dc:creator>
  <cp:lastModifiedBy>Tyler Burns</cp:lastModifiedBy>
  <cp:revision>17</cp:revision>
  <dcterms:created xsi:type="dcterms:W3CDTF">2024-01-11T15:50:33Z</dcterms:created>
  <dcterms:modified xsi:type="dcterms:W3CDTF">2024-01-11T18:59:47Z</dcterms:modified>
</cp:coreProperties>
</file>